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0:48:09.37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17154 3064 6 0,'0'0'202'0,"0"0"-35"0,0 0-40 0,-16 7-13 16,16-7-21-16,0 0-13 0,0 0-6 0,-18 6-9 15,18-6 0-15,0 0-4 0,-15 6-4 0,15-6 2 16,0 0 0-16,0 0-6 0,0 0 3 0,-18 5 2 16,18-5-2-16,0 0 2 0,0 0 10 0,0 0-16 15,0 0 11-15,0 0-21 0,0 0 11 0,-17 6-20 16,17-6 10-16,0 0-19 0,0 0 7 0,0 0-18 0,0 0 13 16,0 0-21-16,0 0 14 0,0 0-17 15,0 0 16-15,0 0-10 0,0 0 18 0,0 0-18 0,0 0 14 16,25-4-14-16,-25 4 11 0,0 0-7 0,23-3 16 15,-23 3-16-15,0 0 13 0,29-2-16 0,-29 2 16 16,19-4-20-16,-19 4 17 0,0 0-22 0,29-4 16 16,-29 4-14-16,0 0 12 0,31-4-13 0,-31 4 11 15,0 0-11-15,29-2 14 0,-29 2-11 0,0 0 38 16,27-1-49-16,-27 1 16 0,0 0 3 0,26-1-4 16,-26 1-18-16,0 0 20 0,27 0-14 0,-27 0 15 15,0 0-16-15,27 1 18 0,-27-1-17 0,0 0 16 0,29 1-15 16,-29-1 14-16,0 0-16 0,31 2 18 0,-31-2-12 15,0 0 15-15,34 0-13 0,-34 0 17 0,25-2-1 16,-25 2-7-16,24-1-4 0,-24 1 5 0,27-1-2 16,-27 1-3-16,23-3-1 0,-23 3-2 0,25-2-1 15,-25 2-1-15,22 0-2 0,-22 0-2 0,20-4 5 16,-20 4-16-16,23-2 16 0,-23 2-15 0,21-1 21 0,-21 1-24 16,20-4 21-16,-20 4-18 0,23-4 22 0,-23 4-3 15,23-1-19-15,-23 1 16 0,21-4-18 0,-21 4 24 16,23-4-18-16,-23 4 15 0,23-3-17 0,-23 3 15 15,21-2-16-15,-21 2 17 0,18-3-15 0,-18 3 27 16,0 0-31-16,29-3 18 0,-29 3-15 0,0 0 14 0,28-3-12 16,-28 3 14-16,0 0-14 0,27-3 17 0,-27 3-18 15,0 0 17-15,25 0-16 0,-25 0 15 0,0 0-17 16,25 0 16-16,-25 0-15 0,0 0 19 0,26 0-24 16,-26 0 21-16,0 0-16 0,28 0 17 0,-28 0-19 15,0 0 20-15,31 0-22 0,-31 0 22 0,0 0-18 16,38 0 16-16,-38 0-15 0,24 0 16 0,-24 0-17 0,29 0 18 15,-29 0-20-15,26 0 18 0,-26 0-17 0,31 0 17 16,-31 0-18-16,29 3 20 0,-29-3-18 0,31-3 17 16,-31 3-16-16,31 0 18 0,-31 0-21 0,32 0 18 0,-32 0-16 15,35 0 17-15,-35 0-18 0,35-3 14 0,-35 3-6 16,40-1 9-16,-40 1-18 0,32-5 21 0,-32 5-22 16,35-3 16-16,-35 3-12 0,33-3 17 0,-33 3-3 0,33-3-1 15,-33 3-21-15,27-2 20 0,-27 2-14 16,26-3 18-16,-26 3-22 0,27-4 22 0,-27 4-15 0,24-2 14 15,-24 2-19-15,23-3 21 0,-23 3-20 0,25-3 19 16,-25 3-16-16,23-1 14 0,-23 1-14 0,21-2 17 16,-21 2-19-16,23-2 18 0,-23 2-17 0,25-1 14 15,-25 1-15-15,25-3 17 0,-25 3-17 0,27-2 14 16,-27 2-13-16,26 0 16 0,-26 0-4 0,26 0 4 0,-26 0-17 16,29 0 16-16,-29 0-15 0,31 0 15 0,-31 0-21 15,29 0 22-15,-29 0-17 0,34 2 19 0,-34-2-18 16,35 0 17-16,-35 0-18 0,36 3 18 0,-36-3-20 0,35 1 20 15,-35-1-18-15,37 0 18 0,-37 0-17 0,38 0 16 16,-38 0-16-16,37 0 16 0,-37 0-16 0,40 0 19 16,-40 0-21-16,38 0 15 0,-38 0-12 0,39 0 16 15,-39 0-18-15,39 0 19 0,-39 0-20 0,40 0 16 0,-40 0-14 16,40 2 20-16,-40-2-22 0,39 0 19 0,-39 0-18 16,44 2 17-16,-44-2-18 0,43 1 15 0,-43-1-15 15,43 0 20-15,-43 0-15 0,45 0 11 0,-45 0-14 16,48 0 19-16,-48 0-17 0,46 0 16 0,-46 0-17 15,46 0 16-15,-46 0-17 0,47-1 18 0,-47 1-16 0,45 0-5 16,-45 0 4-16,45 0 19 0,-45 0-21 0,43-2 20 16,-43 2-17-16,41 0 16 0,-41 0-15 0,41-2 13 15,-41 2-19-15,41 0 21 0,-41 0-18 0,42-4 20 16,-42 4-22-16,40-2 22 0,-40 2-6 0,39-1 3 0,-39 1-21 16,44-3 16-16,-44 3-19 0,40-3 24 15,-19 2-19-15,-21 1 18 0,43-3-19 0,-43 3 16 0,41-2-14 16,-41 2 19-16,39-1-16 0,-39 1 17 0,39-4-20 0,-39 4 16 15,37 0-18-15,-37 0 21 0,37-2-18 16,-37 2 18-16,37-2-22 0,-37 2 22 0,35 0-17 0,-35 0 17 16,31 0-19-16,-31 0-3 0,31 0 9 0,-31 0 14 15,31 0-20-15,-31 0 23 0,30 0-22 0,-30 0 16 16,33 2-16-16,-33-2 15 0,35 2-13 0,-35-2 14 0,35 2-17 16,-35-2 18-16,34 2-17 0,-34-2 18 0,35 3-16 15,-35-3 14-15,38 3-16 0,-38-3 17 0,37 2-17 16,-37-2 15-16,36 5-19 0,-36-5 20 0,37 3-17 15,-37-3 15-15,37 6-12 0,-37-6 12 0,35 3-12 0,-35-3 13 16,35 8-15-16,-35-8 19 0,33 4-20 0,-33-4 15 16,31 5-15-16,-31-5 18 0,31 8-18 0,-31-8 18 15,31 6-16-15,-31-6 17 0,30 4-19 0,-30-4 18 16,31 9-16-16,-31-9 17 0,35 5-20 0,-35-5 21 16,35 7-20-16,-35-7 35 0,36 4-43 0,-15 0 25 15,-1-3-17-15,1 3 18 0,0-3-20 0,-21-1 39 16,41 6-40-16,-19-4 18 0,1 1-19 0,-3-2 20 15,3 0-16-15,-23-1 19 0,43 5-16 0,-23-4 17 16,3 1-19-16,-3 0 13 0,3 0-17 0,0 0 19 0,-23-2-17 16,43 3 18-16,-23-1-15 0,-20-2 17 0,43 2-19 15,-43-2 18-15,44 2-21 0,-21 0 23 0,-23-2-17 16,42 2 17-16,-17-2-21 0,-25 0 20 0,45 0-39 16,-45 0 42-16,50 0-22 0,-26 0 18 0,0 0-14 15,1 0 17-15,0 0-18 0,0-2 17 0,0 2-19 16,-2 0 19-16,2-2-20 0,-2 2 22 0,-23 0-23 15,45-2 20-15,-45 2-17 0,43 0 13 0,-43 0-18 0,43-2 22 16,-43 2-19-16,39 0 17 0,-39 0-16 0,40-2 17 16,-40 2-17-16,34 0 17 0,-34 0-16 0,35-1 18 15,-35 1-21-15,35 0 22 0,-35 0-22 0,31-2 18 16,-31 2-16-16,30 0 16 0,-30 0-17 0,31 0 21 16,-31 0-23-16,29-4 22 0,-29 4-18 0,27-2 17 15,-27 2-22-15,29-2 21 0,-29 2-18 0,26 0 18 16,-26 0-17-16,27-4 15 0,-27 4-15 0,31-2 19 15,-31 2-22-15,33-2 23 0,-33 2-20 0,35-5 15 16,-35 5-16-16,36-1 19 0,-36 1-16 0,37-5 12 0,-37 5-14 16,39-1 16-16,-39 1-13 0,38-4 10 0,-38 4-9 15,38-1 12-15,-38 1-3 0,37-3 1 0,-37 3-15 16,35-1 12-16,-35 1-15 0,35 0 20 0,-35 0-18 16,28-2 21-16,-28 2-18 0,31 2 10 0,-31-2-9 15,29 0 14-15,-29 0-18 0,29 0 17 0,-29 0-14 16,29 1 16-16,-29-1-20 0,26 3 17 0,-26-3-13 0,25 3 16 15,-25-3-18-15,25 2 20 0,-25-2-23 0,22 3 22 16,-22-3-18-16,25 4 15 0,-25-4 4 0,25 5-3 16,-25-5-17-16,24 2 15 0,-24-2-15 0,29 8 18 15,-29-8-11-15,31 6 9 0,-31-6-18 16,29 5 17-16,-29-5-15 0,31 8 18 0,-31-8-18 0,27 7 17 16,-27-7-18-16,31 9 18 0,-31-9-16 0,29 7 17 15,-29-7-18-15,27 8 17 0,-27-8-16 0,27 8 16 16,-27-8-18-16,22 7 18 0,-22-7-14 0,18 7 17 15,-18-7-20-15,21 6 17 0,-21-6-15 0,17 6 17 0,-17-6-18 16,0 0 18-16,22 6-17 0,-22-6 17 0,0 0-18 16,19 4 16-16,-19-4-14 0,0 0 16 0,23 6-18 15,-23-6 18-15,0 0-17 0,20 2 18 0,-20-2-22 16,0 0 19-16,22 1-18 0,-22-1 17 0,0 0-17 16,23-1 21-16,-23 1-22 0,0 0 16 0,25-2-18 15,-25 2 14-15,0 0-14 0,22-2 13 0,-22 2-16 16,0 0 16-16,25-6-20 0,-25 6 21 0,0 0-18 0,25-5-9 15,-25 5 15-15,0 0 13 0,22-6-13 0,-22 6 14 16,0 0-12-16,22-3 15 0,-22 3-17 16,0 0 16-16,21-6-18 0,-21 6 18 0,0 0-16 0,17-5 14 15,-17 5-14-15,0 0 14 0,0 0-20 0,18-6 16 16,-18 6-19-16,0 0 22 0,0 0-18 0,15-11 22 16,-15 11-20-16,0 0 17 0,8-10-18 0,-8 10 43 15,0 0-42-15,8-14 16 0,-8 14-13 0,0 0 17 16,4-17-16-16,-4 17 16 0,5-11-17 0,-5 11 17 15,0 0-15-15,6-19 14 0,-6 19-13 0,2-12 14 0,-2 12-14 16,3-13-15-16,-3 13 20 0,4-13 17 0,-4 13-22 16,4-13 19-16,-4 13-18 0,0 0 18 0,4-19-16 15,-4 19 13-15,0 0-15 0,2-17 15 0,-2 17-15 0,0 0 10 16,-2-12-14-16,2 12 20 0,0 0-24 0,-6-11 19 16,6 11-19-16,0 0 17 0,-11-6-14 0,11 6 16 15,0 0-20-15,-19-5 20 0,19 5-18 0,0 0 17 16,0 0-12-16,-25 4 12 0,25-4-11 0,0 0 15 0,-18 5-14 15,18-5 12-15,-13 7-11 0,13-7 14 0,-12 11-16 16,12-11 14-16,-10 12-11 0,10-12 10 0,-13 12-13 16,13-12 18-16,-10 15-16 0,10-15 12 0,-8 13-9 15,8-13 18-15,-9 16-18 0,9-16 24 0,-4 16-23 0,4-16 16 16,-1 16-14-16,1-16 17 0,0 15-17 16,0-15 11-16,1 13-13 0,-1-13 15 0,8 13-17 15,-8-13 17-15,11 11-17 0,-11-11 14 0,16 5-11 0,-16-5 14 16,19 6-16-16,-19-6 14 0,0 0-17 15,31 0 17-15,-31 0-18 0,19-1 15 0,-19 1-16 0,20-7 12 16,-20 7-19-16,19-12 15 0,-19 12-17 0,15-13 14 16,-6 4-15-16,-9 9 10 0,12-21-21 0,-12 21 11 15,6-20-11-15,-6 20 15 0,4-23-18 0,-4 23 27 0,-2-23-19 16,0 10 5-16,0-1 6 0,-2 2-2 0,0-1 3 16,0 0 1-16,0 1 2 0,4 12-1 0,-13-19-1 15,7 9 16-15,6 10-22 0,-13-15-1 0,13 15 6 16,-19-11-2-16,19 11 1 0,-21-5 8 0,21 5-9 15,-29-2 6-15,29 2 2 0,-35 4 0 0,17-3 13 0,-2 5-17 16,-1 0 25-16,-1 1-23 0,-1 1 15 0,0 1-14 16,0 0 15-16,1 1-14 0,0-2 14 0,1 2-14 15,1 1 14-15,1-2-13 0,0 3 16 0,5-4-17 16,1 2 17-16,1-3-14 0,2 2 13 0,10-9-14 16,-14 17 17-16,14-17-15 0,-6 15 14 0,6-15-11 15,2 13 15-15,-2-13-17 0,10 10 13 0,-10-10-15 0,18 8 12 16,-18-8-10-16,23 3 14 0,-23-3-18 15,29 0 16-15,-29 0-16 0,33-5 13 0,-33 5-14 0,29-6 16 16,-29 6-14-16,24-10 13 0,-24 10-13 0,22-15 13 16,-11 8-17-16,-3-3 16 0,-8 10-16 0,8-20 16 15,-8 20-20-15,2-23 13 0,-4 11-11 0,-2-1-1 0,0-2 3 16,-4 2 0-16,-1-2 5 0,-1 1-3 0,0-1 2 16,-2 2 1-16,2 0 0 0,-2 2 1 0,-1-1-2 15,1 2-1-15,1 0 2 0,-1 1-1 0,2 2 2 16,-3-2-1-16,13 9 0 0,-22-12-26 0,22 12 33 15,-26-7 3-15,26 7-12 0,-27-2 8 0,27 2-10 0,-39 3 2 16,18 2-5-16,-4-3-3 0,-2 6-1 0,-1-2-8 16,-5 3 0-16,0 0 3 0,0 1 3 0,1 1 0 15,1-2 1-15,0 2-1 0,0-2 2 0,4 2 2 16,3-2 2-16,2 0 1 0,1 0-2 0,4-2-3 0,1 2-7 16,1-2 3-16,1 0-1 0,14-7-3 0,-21 12-1 15,21-12 0-15,-13 9 5 0,13-9 2 0,0 0 0 16,-6 11 1-16,6-11-7 0,0 0-4 0,0 0-3 0,0 0-4 15,21 0 4-15,-21 0-4 0,17-7 0 16,-17 7 0-16,16-9-1 0,-16 9 1 0,15-14 6 0,-15 14 6 16,10-16 2-16,-10 16 6 0,4-18 0 0,-4 18 9 15,0-19-5-15,0 19 1 0,-8-22 2 0,2 12 2 16,-2-4-1-16,-3 3 3 0,1 0 4 0,-2 1 3 16,-1 0-1-16,0 2 4 0,-2-2-4 0,-1 3 0 0,-1 0-2 15,1 1 2-15,-3 3 1 0,0 0 1 0,-1-2-4 16,20 5 3-16,-43 0-1 0,19 0 10 0,1 2-2 15,-2 2 14-15,-2-1 1 0,1 3 0 0,-1-1-2 0,1 3-5 16,-1-2 1-16,2 1-7 0,2 4-4 0,1-4 0 16,6 1-8-16,-3-1 3 0,1 0 0 0,3 3-2 15,1-2 5-15,-1-1-7 0,5 0 2 0,10-7-4 16,-21 13 0-16,21-13-4 0,-13 11-2 0,13-11-6 16,-10 9 0-16,10-9 1 0,0 0 3 0,-13 12 2 0,13-12 3 15,0 0 0-15,-10 7 3 0,10-7 0 0,0 0-9 16,0 0-3-16,0 0 2 0,0 0 0 0,-21-6 2 15,21 6 0-15,0 0 2 0,-19-9-1 0,19 9 0 16,-18-10 2-16,18 10 3 0,-25-9 1 0,25 9-1 16,-32-7 11-16,16 2-1 0,-5 3 13 0,0-2-2 0,0 2 14 15,1 0 1-15,20 2 2 0,-45-1-6 0,45 1 2 16,-45 0-2-16,22 1-4 0,0 1 4 0,1 2-5 16,-3 1-3-16,1 1-5 0,3-2-3 0,1 3-3 0,-3 0-3 15,2 1-1-15,3 1-1 0,-1 0-2 0,4-1 0 16,0 2-2-16,3-2 0 0,-3 2-2 0,5-1-1 15,-2-2-2-15,1 4-4 0,11-11-3 0,-14 13-2 16,14-13-1-16,-13 9 1 0,13-9 4 0,-10 12 2 16,10-12 3-16,0 0 3 0,-14 11 1 0,14-11-1 15,0 0-10-15,0 0-3 0,-18 5-10 0,18-5-3 16,0 0-4-16,-21-5-1 0,21 5 0 0,-20-8 10 0,20 8 1 16,-25-11 6-16,10 6-3 0,-1-3 6 0,-5 0 2 15,2 1 1-15,-6 0 1 0,0 2 1 0,0-3 2 16,-2 3-1-16,0 1 4 0,-1 1 12 0,2-2 2 0,-3 4 2 15,2-2 9-15,2 3 0 0,-1 3-1 0,-1-2-3 16,0 4-2-16,3 0-9 0,1 0 3 0,0 1-4 16,4-1-1-16,4 1 1 0,-2 1-1 0,3 0-2 15,0 3 7-15,14-10-8 0,-21 15-1 0,21-15 2 16,-17 15-2-16,17-15 0 0,-6 10 1 0,6-10-3 0,-6 14 3 16,6-14-1-16,0 0-2 0,0 0 0 0,4 11 2 15,-4-11 8-15,0 0-11 0,0 0 6 0,0 0-10 16,15-6 1-16,-15 6-5 0,0 0 2 0,2-16-3 15,-2 16-2-15,-7-15-1 0,7 15 1 0,-10-20 0 16,2 8 1-16,-3-1-4 0,1 0 5 0,-1 1 0 16,-4-2 3-16,1 0 1 0,-1 3 4 0,-1-2-2 0,-1 0 4 15,1 1 3-15,-1 3-4 0,3 0-1 0,-3 2 1 16,2 0 2-16,0-1-2 0,-1 4 6 0,-3-2 0 16,19 6 3-16,-37-3-3 0,37 3 2 0,-39 0-1 15,39 0 2-15,-41 3 4 0,19 3-2 0,-1-2-4 16,0 4-1-16,0 1 0 0,3-2-3 0,-2 2 2 0,1 0-2 15,3 2-1-15,-1 1 1 0,3-1 0 0,-1-2-3 16,2 2 2-16,3-2-1 0,1-1 2 0,0 1 0 16,1-2-2-16,10-7 1 0,-14 13 0 0,14-13-2 0,-13 11 2 15,13-11 1-15,0 0 0 0,-8 10 1 0,8-10 0 16,0 0-1-16,0 0 0 0,0 0 1 0,0 0 2 16,0 0-3-16,0 0-3 0,-8-14-4 0,8 14 1 0,-9-14-1 15,9 14 0-15,-18-17 1 0,3 8 1 16,3-3 2-16,-3 4 1 0,-2-3 2 0,-4 0 0 0,-2-3 4 15,-1 3-4-15,1 2 9 0,-4 0 5 0,3 0 5 16,-3-1-1-16,1 5-1 0,-1-2-2 0,0 1-3 16,0 2-1-16,-1 2-3 0,1 0-2 0,-2 2-2 15,0 2 2-15,2 0-3 0,-1 2-1 0,2-1-1 0,-3 3-2 16,4 0-2-16,-2 1 3 0,3 1-2 0,1-1-3 16,1 2 4-16,1 0-3 0,0 1 4 0,3-1-3 15,1-2 1-15,3 3-2 0,2-5-5 0,12-5 1 0,-20 13-4 16,20-13-1-16,-17 9-1 0,17-9 6 15,0 0-1-15,-12 10 1 0,12-10 4 0,0 0 1 0,0 0-1 16,0 0 1-16,0 0 2 0,0 0-1 0,0 0 2 16,2-16 1-16,-2 16-1 0,0 0 0 0,0-16 0 15,0 16-2-15,-6-13-2 0,6 13 0 0,-13-12 1 0,13 12-5 16,-22-16 0-16,9 11 2 0,-3-1 1 0,-3 1-1 16,1-1 3-16,0 3-3 0,-3 0 2 0,0-2-1 15,-1 4-3-15,-1-2 8 0,23 3-1 0,-44 3-1 16,44-3 1-16,-46 3 4 0,25 0 1 0,1 0 0 15,20-3 2-15,-41 5-4 0,41-5-1 0,-33 7 0 0,33-7 0 16,-31 10 1-16,31-10-1 0,-22 8-3 0,22-8 1 16,-19 11-2-16,19-11 1 0,-17 9 3 0,17-9-1 15,-12 7-2-15,12-7 1 0,0 0 1 0,-13 7-2 16,13-7 1-16,0 0 0 0,0 0 1 0,0 0 0 0,0 0-3 16,0 0-4-16,0 0 1 0,0 0-9 0,-15-9-4 15,15 9-4-15,-4-13-1 0,4 13-5 0,-8-14 3 16,8 14-4-16,-17-19 9 0,7 11 3 0,-5-1 3 15,1 0 2-15,-5-1 1 0,-1 1 4 0,-1 2-1 16,-1 0 3-16,0-1 0 0,-3 2 4 0,0 0-1 0,0 2 1 16,0 0 4-16,25 4-1 0,-42-2 8 0,42 2 1 15,-43-2 0-15,43 2-2 0,-44 4-2 0,24-3 6 16,0 4 0-16,1 0 0 0,-4 0 2 0,3 5-2 0,-1-1 0 16,3 2-3-16,-3 0-3 0,3 2 1 0,0 0-1 15,-1 2 0-15,0 0-3 0,1 0-4 0,1-3 11 16,1 4-10-16,1-2 3 0,2-1-4 0,0-2 0 15,1 1-1-15,2-2 1 0,-1-1 1 0,3 1 0 16,8-10-1-16,-16 15 1 0,16-15 2 0,-13 10 0 0,13-10 0 16,-12 9-7-16,12-9-12 0,0 0-6 15,0 0-11-15,0 0 24 0,0 0-7 0,0 0 7 0,-25-5-12 16,25 5 5-16,-10-8 1 0,10 8 4 0,-12-12 1 16,12 12 0-16,-16-15 2 0,5 8 3 0,-1-1-1 15,-2 2-1-15,-1-1 6 0,-1 0 3 0,-3 2 0 0,-2-3 4 16,0 3-2-16,-2-1 3 0,-2 0 2 15,0 2-2-15,-2 2-2 0,5 1 7 0,0 0 1 0,-1-2 4 16,23 3 8-16,-45 3-3 0,24-2-6 0,21-1 0 16,-41 3-2-16,21 1-3 0,-1 1-1 0,3-2 11 15,-3 6-12-15,5-3 10 0,-3-1-10 0,4 3 7 0,-1-2-13 16,4 1 10-16,-2 0-12 0,14-7 7 0,-23 15-9 16,23-15 9-16,-16 10-11 0,16-10 9 0,-15 12-13 15,15-12 12-15,0 0-8 0,-16 9 10 0,16-9-14 16,0 0 13-16,0 0-3 0,-13 9 1 0,13-9-5 15,0 0 5-15,0 0-9 0,0 0 10 0,0 0-11 16,13-11 8-16,-13 11-8 0,6-13 13 0,-6 13-8 0,4-14 4 16,-4 14-13-16,2-17 4 0,-2 17-4 15,-4-19 3-15,4 19 2 0,-12-18-1 0,12 18-3 0,-23-17 4 16,8 11-1-16,-1-1-2 0,-2 4 4 0,-2 1 2 16,-1 0 0-16,21 2 3 0,-50 2 8 0,24 1-1 15,-2 2 2-15,-1 2-1 0,2 0 17 0,-2 2-5 16,4-1 11-16,-3 5-14 0,3-5 9 0,3 4-19 0,-1-1 11 15,4 2-13-15,1-1 9 0,3 1-19 0,1-5 17 16,4 4-10-16,2-1-1 0,8-11-1 0,-8 16-4 16,8-16 19-16,4 15-17 0,-4-15 12 0,12 11-20 15,-12-11 3-15,22 5-24 0,-22-5-11 0,27 3-34 16,-27-3-15-16,29-3-27 0,-29 3-23 0,25-2-32 0,-25 2-56 16,18-3-87-16,-18 3 226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2:06:47.51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13050 7514 171 0,'0'0'192'16,"0"0"-48"-16,0 0-19 0,0 0-22 0,0 0-9 15,0 0-6-15,0 0-9 0,0 0-3 0,0 0-10 16,0 0 3-16,0 0-9 0,0 0 4 0,0 0 2 16,0 0 6-16,0 0-2 0,0 0-8 0,0 0-9 0,0 0-5 15,0 0-3-15,0 0-2 0,0 0 4 16,0 0 2-16,0 0 1 0,-25-1 0 0,25 1-9 0,0 0-3 16,0 0-3-16,0 0 0 0,-19-2-6 0,19 2-3 15,0 0-5-15,0 0-5 0,-20-6 22 0,20 6-34 16,0 0 3-16,0 0-5 0,0 0 0 0,-27 0 0 15,27 0 1-15,0 0 0 0,0 0-1 0,-28 2-2 16,28-2 2-16,0 0-4 0,-23 4 6 0,23-4-4 16,0 0 1-16,-23 2 0 0,23-2 2 0,0 0-3 15,-24 1 4-15,24-1-4 0,0 0 6 0,0 0-3 0,-29 0 0 16,29 0-3-16,0 0 3 0,0 0-5 16,-25 0 9-16,25 0-6 0,0 0 1 0,0 0 0 15,-24-1 3-15,24 1-6 0,0 0 7 0,0 0-3 0,-23 0 3 16,23 0-1-16,0 0-3 0,0 0-1 0,-27 1-1 15,27-1 3-15,0 0 0 0,-22 6 1 0,22-6 2 16,0 0 1-16,-19 2 1 0,19-2-1 0,0 0-2 16,0 0 1-16,-23 6-1 0,23-6-7 0,0 0 5 15,0 0-2-15,0 0-3 0,0 0-1 0,-20 3 2 16,20-3-3-16,0 0 0 0,0 0 0 0,0 0 2 16,0 0-4-16,0 0 7 0,0 0-1 0,0 0 0 0,0 0 0 15,0 0 1-15,0 0-2 0,2 13 2 0,-2-13-1 16,0 0 0-16,0 0 0 0,25 5 1 0,-25-5-2 15,0 0 2-15,26 3 2 0,-26-3-3 0,0 0-1 16,34 3-5-16,-34-3 1 0,22 0-1 0,-22 0 0 16,27 2-1-16,-27-2-1 0,24 3 4 0,-24-3-1 15,23 3 0-15,-23-3 1 0,0 0-2 0,33 1 1 16,-33-1-3-16,18 3-4 0,-18-3 3 0,0 0 1 0,27 7 1 16,-27-7-1-16,0 0-3 0,21 4 4 15,-21-4-4-15,0 0 6 0,17 4-5 0,-17-4 4 0,0 0-2 16,0 0 0-16,19 6-1 0,-19-6 7 0,0 0-2 15,0 0 3-15,0 0-3 0,0 0 11 0,19 6-8 16,-19-6 5-16,0 0-3 0,0 0 0 0,0 0 0 16,0 0 2-16,0 0-5 0,0 0 6 0,0 0-6 15,0 0 4-15,10 9-2 0,-10-9 0 0,0 0-6 16,0 0 7-16,0 0 0 0,0 0-1 0,0 0-2 16,-17 10 4-16,17-10-2 0,0 0 0 0,0 0 3 0,-16 5-2 15,16-5 0-15,0 0-4 0,-19 6 1 0,19-6 0 16,0 0 2-16,-19 5 0 0,19-5-3 0,-17 3 4 15,17-3-1-15,-16 6 1 0,16-6 2 0,-17 6-3 16,17-6 0-16,-19 5-4 0,19-5 4 0,0 0-1 16,-22 8 1-16,22-8-1 0,0 0-1 0,-23 7 1 15,23-7 0-15,0 0-1 0,-17 4 3 0,17-4-3 16,0 0 0-16,0 0 2 0,-17 6 0 0,17-6-4 0,0 0 7 16,0 0-6-16,0 0 0 0,-17 5-2 15,17-5 2-15,0 0 1 0,0 0 2 0,0 0-5 0,0 0 3 16,0 0-1-16,0 0 0 0,0 0 1 0,0 0 0 15,0 0 1-15,0 0 1 0,0 0 1 0,0 0 2 16,0 0-2-16,0 0 0 0,19 6 0 0,-19-6-1 16,0 0-1-16,22-3 2 0,-22 3 0 0,0 0 0 15,31-3-1-15,-31 3 0 0,0 0-4 0,33-1 5 16,-33 1-4-16,0 0 5 0,31-3 12 0,-31 3-20 16,0 0 2-16,31-1 1 0,-31 1 3 0,0 0 0 0,28 0-2 15,-28 0 2-15,0 0-1 0,27 1-1 0,-27-1 2 16,0 0-1-16,26 3 0 0,-26-3-3 0,0 0-7 15,23 3 3-15,-23-3 2 0,0 0 1 0,19 4-2 16,-19-4 3-16,0 0 1 0,0 0 0 0,0 0 0 16,25 1 2-16,-25-1 0 0,0 0 5 0,0 0-3 15,0 0 3-15,0 0-3 0,0 0 4 0,19 2-3 16,-19-2 3-16,0 0 0 0,0 0-3 0,0 0-1 0,0 0-2 16,0 0 2-16,0 0-1 0,0 0 3 15,0 0-6-15,-10 9 2 0,10-9-1 0,0 0 4 0,-16 8-4 16,16-8 2-16,0 0-1 0,-20 6 2 0,20-6-3 15,0 0 6-15,-23 7-4 0,23-7 0 0,0 0 3 16,-25 7-5-16,25-7 2 0,0 0-1 0,-25 4 1 16,25-4 2-16,0 0-4 0,-27 6 0 0,27-6 2 15,0 0 0-15,-23 3-3 0,23-3 1 0,-19 5-1 16,19-5 1-16,0 0-2 0,-25 6 4 0,25-6-3 16,-16 6 2-16,16-6 1 0,-15 5 0 0,15-5-1 15,0 0 1-15,-22 8 0 0,22-8 0 0,0 0 0 0,-17 7-4 16,17-7 1-16,0 0 6 0,0 0-10 0,-17 7 8 15,17-7-2-15,0 0 0 0,0 0 1 0,0 0-4 16,-13 6 4-16,13-6-2 0,0 0 2 0,0 0-2 16,0 0 2-16,0 0-1 0,0 0 0 0,0 0-5 15,0 0 3-15,-17 8 2 0,17-8-1 0,0 0 1 16,0 0 0-16,0 0 1 0,0 0 0 0,0 0 0 16,0 0 0-16,0 0-2 0,0 0 3 0,0 0-3 0,0 0 0 15,0 0 2-15,3 12-16 0,-3-12 19 16,0 0 0-16,0 0 2 0,0 0-5 0,0 0 0 0,18 8 0 15,-18-8 2-15,0 0-2 0,0 0 0 0,0 0 2 16,24 2-5-16,-24-2 4 0,0 0-6 0,0 0 1 16,29 0-3-16,-29 0-2 0,0 0-5 0,27 0 3 15,-27 0-3-15,0 0 2 0,29 0-4 0,-29 0-1 16,0 0-1-16,29-2 2 0,-29 2-1 0,0 0 4 16,28-3 0-16,-28 3 1 0,0 0 5 0,0 0-1 15,28 0 1-15,-28 0 1 0,0 0 3 0,0 0 1 0,0 0 1 16,27 0 0-16,-27 0 0 0,0 0 3 0,0 0 0 15,0 0 0-15,0 0 0 0,0 0 1 0,17 5-1 16,-17-5 0-16,0 0-1 0,0 0 1 0,0 0-1 16,-8 13 0-16,8-13 1 0,0 0-2 0,-15 9 0 15,15-9 0-15,0 0 2 0,-23 9-2 0,23-9 0 16,-16 8 0-16,16-8 0 0,-17 3 1 0,17-3-1 16,-15 6 1-16,15-6-1 0,0 0 0 0,-25 6-1 0,25-6 0 15,0 0 2-15,-25 2-2 0,25-2 2 16,0 0-1-16,-23 3 0 0,23-3 0 0,0 0-1 15,0 0 1-15,-24 0-2 0,24 0 2 0,0 0 1 0,0 0-1 16,0 0-1-16,-27 0 1 0,27 0-1 0,0 0 1 16,0 0 0-16,0 0 0 0,0 0-2 0,-24 0 2 15,24 0 0-15,0 0 0 0,0 0 0 0,0 0 1 16,0 0-1-16,0 0 1 0,-25 0 1 0,25 0 4 16,0 0-2-16,0 0-1 0,0 0-4 0,0 0-1 15,0 0 2-15,0 0-1 0,0 0-2 0,0 0-4 16,0 0 4-16,0 0-1 0,0 0 1 0,0 0 2 15,0 0 1-15,0 0 0 0,0 0-4 0,0 0 4 16,0 0 1-16,0 0-2 0,0 0 2 0,13-9-2 0,-13 9 0 16,0 0-2-16,21-5-1 0,-21 5-3 0,19-3-2 15,-19 3-2-15,23-3-5 0,-23 3-1 0,22-4 1 16,-22 4-6-16,25-6 0 0,-25 6-1 0,31-5 3 16,-31 5-2-16,26-6 1 0,-26 6 2 0,33-7-1 15,-33 7 2-15,29-5 2 0,-29 5 2 0,27-6 2 16,-27 6 3-16,25-7-3 0,-25 7 6 0,20-3 0 15,-20 3 4-15,18-1-2 0,-18 1 1 0,0 0 1 0,25-6 0 16,-25 6 0-16,0 0 1 0,0 0 0 0,23-4 3 16,-23 4 1-16,0 0 2 0,0 0-1 0,0 0 1 15,18-4-3-15,-18 4-1 0,0 0 2 0,0 0-3 16,0 0 2-16,0 0-3 0,0 0-1 0,0 0-4 16,0 0 1-16,0 0 1 0,-12-11-3 0,12 11 1 15,0 0 0-15,0 0 2 0,-27-1 0 0,27 1 0 16,0 0 1-16,-31 1 2 0,31-1 0 0,-22 2 0 0,22-2 0 15,-25 2 2-15,25-2 0 0,-27 0-3 0,27 0 3 16,0 0 1-16,-35 2 0 0,35-2-1 0,0 0 0 16,-31-2-1-16,31 2 1 0,0 0-1 0,-26 0 1 15,26 0-1-15,0 0 0 0,-22-4 0 0,22 4-1 16,0 0-2-16,0 0 3 0,-27-1-1 0,27 1 1 16,0 0 1-16,0 0-1 0,-21-3 1 0,21 3-2 15,0 0 0-15,0 0 1 0,0 0-1 0,-27-3 1 16,27 3-1-16,0 0 1 0,0 0 0 0,0 0 1 15,-27 0-1-15,27 0 0 0,0 0 3 0,0 0-1 0,0 0-1 16,0 0 1-16,0 0-1 0,0 0-4 0,-21-3 3 16,21 3-2-16,0 0 1 0,0 0-2 0,0 0 1 15,0 0 1-15,0 0-1 0,0 0 2 0,0 0 0 16,0 0-1-16,0 0 1 0,0 0 2 0,0 0-3 16,6-14 2-16,-6 14-2 0,0 0 1 0,0 0 1 15,20-9 0-15,-20 9-4 0,0 0 5 0,20-6-3 16,-20 6-1-16,19-7 0 0,-19 7-4 0,21-5-4 0,-21 5-2 15,22-6-10-15,-22 6-1 0,23-6-2 0,-23 6 0 16,23-5-1-16,-23 5 1 0,21-4-3 16,-21 4 5-16,21-3-1 0,-21 3 7 0,19-4 3 0,-19 4 4 15,0 0 2-15,22-6 3 0,-22 6 6 0,0 0 3 16,17-3-3-16,-17 3 0 0,0 0 5 0,0 0-2 16,14-8-2-16,-14 8 4 0,0 0-4 0,0 0 4 15,0 0-4-15,9-11-2 0,-9 11 4 16,0 0-1-16,0 0 1 0,0 0 0 0,0 0-4 0,-4-14 3 15,4 14-3-15,0 0 5 0,0 0-4 0,-11-8 6 16,11 8-3-16,0 0 4 0,0 0 1 0,-12-9 2 0,12 9 1 16,0 0-2-16,0 0-1 0,-17-6-3 15,17 6-3-15,0 0 2 0,0 0-2 0,-22-6 1 0,22 6-4 16,0 0 3-16,-23-1-4 0,23 1 3 0,0 0-1 16,-28 0 0-16,28 0-2 0,0 0 3 0,-29 1-2 15,29-1 3-15,0 0-1 0,-31 0 1 0,31 0 0 16,0 0 0-16,-25 3-1 0,25-3 1 0,0 0-1 15,0 0 3-15,-29 1-5 0,29-1 1 0,0 0-2 16,0 0 3-16,0 0-4 0,0 0 3 0,-25 0-2 16,25 0 3-16,0 0-15 0,0 0 22 0,0 0-1 0,0 0 2 15,0 0-4-15,0 0-3 0,0 0-3 0,-19-4 1 16,19 4-2-16,0 0 3 0,0 0-4 0,0 0 3 16,0 0-3-16,6-13 2 0,-6 13-1 0,0 0 2 15,13-11-5-15,-13 11 5 0,17-5-3 0,-17 5 1 16,19-7-3-16,-19 7-3 0,22-6-9 0,-22 6-3 15,25-5-6-15,-25 5-1 0,27-4-9 0,-27 4-3 16,25-3-2-16,-25 3 6 0,26-4 5 0,-26 4 3 0,22-2 3 16,-22 2 8-16,23-5-1 0,-23 5 6 0,0 0 3 15,27-3 6-15,-27 3 6 0,0 0 12 0,21-4-2 16,-21 4-2-16,0 0 2 0,0 0 7 0,16-5-3 16,-16 5 7-16,0 0-7 0,0 0-2 0,0 0-7 15,0 0 2-15,0 0-3 0,4-13-1 0,-4 13-2 16,0 0-3-16,0 0 1 0,-12-10 0 0,12 10 8 15,0 0-1-15,-15-4-4 0,15 4-3 0,0 0 0 0,-18-6 0 16,18 6-2-16,0 0 2 0,-23-2-5 0,23 2 3 16,0 0-1-16,-25-6-1 0,25 6 0 15,0 0 1-15,-24-1-1 0,24 1 2 0,0 0-3 0,-26-2-1 16,26 2-4-16,0 0-14 0,-21-4-8 0,21 4-20 16,0 0-8-16,0 0-28 0,-23-2-30 0,23 2-160 15,0 0 273-15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2:11:24.12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23507 3935 142 0,'0'0'165'16,"0"0"-29"-16,0 0-10 0,0 0-3 0,0 0-19 15,-18-3-2-15,18 3-22 0,0 0-2 0,0 0-8 0,-15-8 7 16,15 8-10-16,0 0-1 0,0 0-9 15,-16-5-1-15,16 5-19 0,0 0 3 0,0 0-13 0,-23-2 6 16,23 2-6-16,0 0 13 0,0 0-9 0,-23 2 18 16,23-2-14-16,0 0 13 0,0 0-16 0,0 0 16 15,-22 2-22-15,22-2 15 0,0 0-21 0,0 0 10 16,0 0-17-16,0 0 8 0,0 0-21 0,0 0 17 16,0 0-20-16,0 0 11 0,0 0-11 0,0 0 11 15,0 0-14-15,0 0 18 0,0 0-18 0,0 0 18 16,0 0-16-16,0 0 12 0,0 0-15 0,16 5 39 15,-16-5-40-15,0 0 11 0,29-2-11 0,-29 2 16 16,23-1-16-16,-23 1 16 0,24-6-16 0,-24 6 20 16,25-5-42-16,-25 5 44 0,23-8-19 0,-23 8 12 0,22-8-11 15,-22 8 13-15,18-8-14 0,-18 8 9 0,17-8-10 16,-17 8 15-16,14-9-14 0,-14 9 9 0,9-11-19 16,-9 11 15-16,0 0-17 0,6-15 16 0,-6 15-19 15,0 0 10-15,-6-13-16 0,6 13 14 0,0 0-7 16,-15-11 10-16,15 11-7 0,-14-6 21 0,14 6-21 15,0 0 14-15,-23-5-10 0,23 5 15 0,0 0-13 16,-22-3 15-16,22 3-14 0,0 0 12 0,-20-3-12 0,20 3 13 16,0 0 6-16,0 0-9 0,-25-1-13 0,25 1 13 15,0 0-9-15,0 0 10 0,-25 4-10 0,25-4 12 16,0 0-12-16,-17 3 11 0,17-3-13 0,0 0 15 16,-18 7-14-16,18-7 13 0,0 0-12 0,0 0 10 15,-17 7-14-15,17-7 12 0,0 0-17 0,0 0 12 16,-8 10-18-16,8-10 10 0,0 0-15 0,0 0 14 15,10 8-6-15,-10-8 10 0,0 0-9 0,21 3 9 16,-21-3-5-16,0 0 9 0,31-4-9 0,-31 4 10 16,25-3-7-16,-25 3 8 0,23-6-6 0,-23 6 7 0,20-5-4 15,-20 5 8-15,16-4-4 0,-16 4 14 0,0 0-2 16,20-4 12-16,-20 4-13 0,0 0 3 0,0 0-8 16,0 0-24-16,0 0 26 0,0 0 11 0,0 0-16 15,0 0 10-15,0 0-11 0,0 0 8 0,0 0-8 16,0 0 9-16,-12-9-14 0,12 9 15 0,0 0-17 0,0 0 17 15,-24-1-12-15,24 1 11 0,0 0-11 16,0 0 12-16,-25 0-13 0,25 0 11 0,0 0-13 0,0 0 12 16,-24 3-7-16,24-3 4 0,0 0-10 0,-19 7 13 15,19-7-13-15,-10 9 12 0,10-9-10 16,-11 10 10-16,11-10-10 0,-8 13 10 0,8-13-17 0,-6 9-1 16,6-9-26-16,-6 11-27 0,6-11-10 0,0 0-30 15,0 14-37-15,0-14-50 0,0 0-153 0,6 11 196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2:11:28.91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23002 5900 123 0,'0'0'185'0,"0"0"-37"16,0 0-21-16,0 0-12 0,0 0-12 0,0 0-6 16,0 0-9-16,0 0-7 0,0 0-14 0,0 0-7 15,0 0-12-15,0 0-5 0,0 0 2 0,0 0 3 0,0 0-7 16,0 0 0-16,0 0 2 0,0 0-6 0,0 0-1 15,12 7 2-15,-12-7-1 0,0 0-4 0,0 0 0 16,0 0 1-16,0 0-7 0,0 0 0 0,13 7-1 16,-13-7 9-16,0 0 0 0,0 0 2 0,0 0-5 15,0 0-1-15,14 6-4 0,-14-6-5 0,0 0 1 16,0 0 3-16,0 0-9 0,0 0 5 0,19 9-2 16,-19-9-1-16,0 0-3 0,0 0-1 0,16 5-2 0,-16-5-1 15,0 0 3-15,0 0 3 0,21 7-6 0,-21-7 5 16,0 0-4-16,0 0 3 0,24 1-8 0,-24-1 3 15,0 0-2-15,0 0 0 0,27 4-3 0,-27-4 2 16,0 0-2-16,0 0 0 0,29 0-3 0,-29 0 4 16,0 0-2-16,0 0-3 0,31 0 1 0,-31 0 1 15,0 0-4-15,0 0 4 0,31 0-4 0,-31 0 4 16,0 0-4-16,23 0 3 0,-23 0-2 0,0 0 1 16,27-2-1-16,-27 2 3 0,0 0-2 0,27-2 2 15,-27 2 0-15,0 0-1 0,29-1-1 16,-29 1 5-16,0 0-3 0,29 0-3 0,-29 0 1 0,0 0-3 15,28 0 4-15,-28 0 0 0,0 0-4 0,29 0 5 16,-29 0-23-16,0 0 23 0,31 0-2 0,-31 0 6 0,0 0-8 16,27 0 4-16,-27 0-4 0,0 0 1 0,29-2 1 15,-29 2 3-15,0 0-7 0,29-3 4 0,-29 3-1 16,0 0 0-16,25-2 0 0,-25 2 2 0,0 0-5 16,27-3 0-16,-27 3-2 0,0 0 2 0,27-2 6 0,-27 2-5 15,0 0 3-15,25 0-1 0,-25 0 2 0,0 0-2 16,25 0 1-16,-25 0-3 0,0 0 1 15,26-4 1-15,-26 4 1 0,0 0-1 0,29-2 1 0,-29 2 0 16,0 0 2-16,26-1-6 0,-26 1 3 0,0 0 1 16,29-2 0-16,-29 2-4 0,0 0-1 0,27-2 5 15,-27 2-1-15,0 0 1 0,26 0 2 0,-26 0-2 16,0 0-1-16,27 2-1 0,-27-2 2 0,0 0-1 16,25 0 0-16,-25 0 1 0,0 0-2 0,25 0 4 15,-25 0 0-15,0 0-3 0,26 0 0 0,-26 0 17 16,0 0-17-16,27 0-1 0,-27 0 2 0,0 0-4 15,30-4-2-15,-30 4 4 0,0 0 1 0,29-3 0 16,-29 3-1-16,0 0-1 0,27-2 0 0,-27 2 0 16,0 0-2-16,29 0-1 0,-29 0 3 0,0 0 7 0,27 0-4 15,-27 0-2-15,0 0-1 0,26 0 4 0,-26 0-5 16,0 0 2-16,29-2 3 0,-29 2-3 0,0 0 2 16,31 0-1-16,-31 0-2 0,20-4 2 0,-20 4 7 15,0 0-9-15,29-2-3 0,-29 2 4 0,0 0-1 0,30-1-1 16,-30 1 2-16,0 0 5 0,29 0-4 15,-29 0-5-15,0 0 4 0,27 0-3 0,-27 0 2 0,0 0 0 16,29 0 4-16,-29 0-9 0,0 0 7 0,27 0 0 16,-27 0 4-16,0 0-5 0,29 0 3 15,-29 0-7-15,0 0 9 0,26-2 4 0,-26 2-11 0,0 0 0 16,27 0 1-16,-27 0-1 0,0 0 1 0,28 0 2 16,-28 0-1-16,0 0-1 0,27 0-1 0,-27 0 1 15,0 0 0-15,27 0 1 0,-27 0 2 0,0 0-4 16,26-2 3-16,-26 2-5 0,0 0 5 0,27-2-1 0,-27 2 3 15,0 0-2-15,27-2 2 0,-27 2-5 16,0 0 6-16,29-3-6 0,-29 3 6 0,0 0-3 16,27-5-3-16,-27 5 2 0,0 0-1 0,25-5 1 0,-25 5 0 15,0 0-5-15,27-2 5 0,-27 2 2 0,0 0-1 16,25-6 0-16,-25 6-2 0,0 0 0 0,23-1 2 16,-23 1-1-16,0 0 0 0,23-4-3 0,-23 4 3 15,0 0 0-15,22 0 2 0,-22 0-4 0,0 0 2 0,22-5 0 16,-22 5 5-16,0 0-5 0,21-2 1 15,-21 2-3-15,0 0 4 0,22-2-4 0,-22 2 3 16,0 0 6-16,23-4-9 0,-23 4-2 0,0 0 1 0,25-3 3 16,-25 3-1-16,0 0 0 0,25-4 2 0,-25 4-1 15,0 0 1-15,25-4-3 0,-25 4 4 0,0 0 1 16,23-3 1-16,-23 3 0 0,0 0 3 0,23-2-2 16,-23 2 1-16,0 0-3 0,25-3 3 0,-25 3-2 15,0 0 0-15,25-2-4 0,-25 2 3 0,0 0-4 16,25-3 4-16,-25 3-3 0,0 0-5 0,24-3 5 15,-24 3 3-15,0 0-2 0,26-3 3 0,-26 3-5 0,0 0 5 16,27-2-3-16,-27 2-2 0,0 0-1 16,25-3 3-16,-25 3-4 0,0 0 7 0,25-2-6 0,-25 2 6 15,0 0-4-15,24-1 1 0,-24 1-2 0,0 0-1 16,22-3 0-16,-22 3-2 0,0 0 2 0,0 0 4 16,29-1-3-16,-29 1 1 0,0 0-1 0,0 0 3 15,29 1-2-15,-29-1 0 0,0 0 2 0,0 0 2 16,29 0-5-16,-29 0 3 0,0 0-4 0,23-1 3 15,-23 1 1-15,0 0-1 0,25 0-2 0,-25 0 2 16,0 0-2-16,23-2 0 0,-23 2-3 0,0 0 1 0,23 0 3 16,-23 0 1-16,0 0-2 0,25-2 1 0,-25 2 0 15,0 0 2-15,0 0-2 0,31 0-2 0,-31 0 1 16,0 0 3-16,0 0-1 0,31 0 0 0,-31 0-3 16,0 0 1-16,23 0-1 0,-23 0 2 0,0 0-16 15,23-2 21-15,-23 2-4 0,0 0 3 0,0 0-3 16,29 0 3-16,-29 0-3 0,0 0 1 0,23-2-2 15,-23 2 4-15,0 0-4 0,21-3 2 0,-21 3-2 16,0 0 2-16,22-2-9 0,-22 2 12 0,0 0-6 16,21-2 2-16,-21 2-4 0,0 0 3 0,24-1-4 0,-24 1 5 15,0 0-1-15,25-3 1 0,-25 3-4 0,0 0 5 16,0 0-4-16,31 0 3 0,-31 0-1 0,0 0 1 16,22 4-5-16,-22-4 4 0,0 0-5 0,0 0 9 15,29 0-3-15,-29 0 1 0,0 0-4 0,19 4 4 16,-19-4-4-16,0 0 3 0,0 0 0 0,24 5 1 15,-24-5-2-15,0 0 3 0,0 0-5 0,20 4 5 16,-20-4-7-16,0 0 6 0,0 0-4 0,19 6 2 0,-19-6 1 16,0 0-1-16,0 0 2 0,17 5-7 0,-17-5 5 15,0 0 10-15,0 0-12 0,16 7 0 16,-16-7 1-16,0 0 1 0,0 0-2 0,0 0 7 0,19 6-5 16,-19-6 3-16,0 0-4 0,0 0-1 0,0 0 1 15,16 6 2-15,-16-6-1 0,0 0 0 0,0 0 11 16,0 0-11-16,18 5-4 0,-18-5 5 0,0 0-4 15,0 0 4-15,0 0-4 0,0 0 1 0,18 4 2 0,-18-4 3 16,0 0-4-16,0 0 3 0,0 0-4 16,0 0 3-16,0 0-1 0,0 0 3 0,23 2 8 15,-23-2-11-15,0 0-2 0,0 0 3 0,0 0 0 0,0 0 0 16,0 0-3-16,0 0 9 0,0 0 0 0,0 0 4 16,0 0 0-16,0 0 1 0,0 0-1 0,0 0 1 15,0 0-6-15,17-4-2 0,-17 4 0 0,0 0 1 16,0 0 0-16,0 0-1 0,0 0-2 0,0 0 2 15,0 0-2-15,0 0 1 0,0 0 0 0,2-14-1 16,-2 14-1-16,0 0-1 0,0 0 5 0,0 0-4 16,0 0-5-16,-6-12 3 0,6 12-2 0,0 0 4 0,0 0-5 15,-11-9 5-15,11 9-6 0,0 0 3 16,0 0-2-16,-18-10 4 0,18 10-5 0,0 0 2 0,-19-3 2 16,19 3-6-16,0 0 1 0,0 0 10 0,-32 0-12 15,32 0 6-15,0 0-2 0,-29 2 2 0,29-2-3 16,0 0 4-16,-31 1-4 0,31-1 13 0,-21 4-12 15,21-4 0-15,-22 0 1 0,22 0 1 0,-22 2 0 16,22-2-1-16,-23 2 1 0,23-2 2 0,-25 3-1 16,25-3-2-16,-26 3 3 0,26-3-2 0,-27 1 2 15,27-1 0-15,-31 4 0 0,31-4 0 0,-34 6-2 0,34-6 1 16,-36 1-2-16,36-1 2 0,-33 2 3 0,33-2-3 16,-35 4 0-16,35-4-7 0,-30 0-2 0,30 0 0 15,-29 1-2-15,29-1-6 0,-27 0-6 0,27 0-2 16,-24 0 0-16,24 0 0 0,0 0-6 0,-36 0-3 15,36 0-2-15,0 0 2 0,-32 0-1 0,32 0 4 16,0 0 8-16,-33 0-3 0,33 0 1 0,-22 3 5 16,22-3 23-16,0 0-18 0,-36 0 2 0,36 0 5 15,0 0-1-15,-35 3 2 0,35-3 2 0,-23 2 2 16,23-2 3-16,-25 4 23 0,25-4-28 0,-27 2-23 16,27-2 29-16,-23 3-3 0,23-3 6 0,-23 2-3 0,23-2 3 15,-20 4-6-15,20-4 5 0,0 0 0 0,-28 0-4 16,28 0 3-16,0 0-6 0,-25 0-2 0,25 0-6 15,0 0-4-15,-25 0 1 0,25 0 1 0,0 0-3 16,-25-4-2-16,25 4-4 0,0 0-4 0,-26-2-1 16,26 2 3-16,0 0 3 0,-28-1 2 0,28 1 6 15,0 0 0-15,-33 1 4 0,33-1 6 0,-23 2-15 16,23-2 19-16,-25 4 1 0,25-4 9 0,-25 0-8 0,25 0 3 16,-25 2 0-16,25-2-2 0,-23 0 1 0,23 0 0 15,0 0-1-15,-33 0 0 0,33 0 0 0,-21-2 2 16,21 2-3-16,-19-6 0 0,19 6 1 0,0 0-2 15,-25-3 0-15,25 3-2 0,0 0-1 0,-24-6 3 16,24 6-3-16,0 0 2 0,-26-2 1 0,26 2 1 16,0 0-3-16,-27-1 2 0,27 1 0 0,0 0-17 15,-31 0 22-15,31 0 1 0,-21-2 6 0,21 2-6 16,-22-3 1-16,22 3 4 0,-21-2 0 0,21 2 1 16,-18-6 0-16,18 6-2 0,-18-6-3 0,18 6 4 0,-19-5 0 15,19 5 1-15,-16-8-3 0,16 8 2 0,-19-6-4 16,19 6 2-16,-17-5 2 0,17 5-4 0,-18-7 1 15,18 7 0-15,-19-5-5 0,19 5 2 0,-19-2-37 16,19 2 37-16,-21-5 3 0,21 5 0 0,0 0 3 16,-33-1 4-16,33 1 2 0,-23-2-3 0,23 2 6 15,-21-4 0-15,21 4-2 0,0 0-2 0,-29-4-4 16,29 4 3-16,0 0-16 0,-25-1 17 0,25 1-4 0,0 0 1 16,-23-6 4-16,23 6-1 0,0 0-3 15,-21-4-1-15,21 4 0 0,0 0 0 0,-20-4 2 0,20 4-3 16,0 0 1-16,0 0-2 0,-25-3-1 0,25 3-1 15,0 0 2-15,0 0-3 0,-27 0 16 0,27 0-14 16,0 0-3-16,-20-2 2 0,20 2 0 0,0 0-2 16,0 0 2-16,-29-1-1 0,29 1 0 0,0 0-2 15,-22-5-1-15,22 5 2 0,0 0 0 0,0 0 0 16,-27-1 0-16,27 1-2 0,0 0-1 0,-19-5-1 16,19 5 1-16,0 0-1 0,0 0-1 0,-25-1-2 0,25 1 4 15,0 0-2-15,0 0-2 0,-21-1-17 0,21 1 21 16,0 0 3-16,0 0-4 0,-23-3 2 0,23 3 12 15,0 0-14-15,0 0 0 0,-25-2-2 0,25 2 4 16,0 0-1-16,0 0 3 0,-23-3-4 16,23 3 5-16,0 0-2 0,0 0 1 0,-22-2 0 0,22 2-3 15,0 0 0-15,0 0-4 0,-21-4 5 0,21 4-7 16,0 0 4-16,0 0 2 0,-21-2-1 0,21 2-1 0,0 0 1 16,0 0 0-16,0 0-1 0,-24-1 2 0,24 1-5 15,0 0 4-15,0 0 3 0,-22-2-1 0,22 2 0 16,0 0 3-16,0 0-4 0,0 0 5 0,-29 0 2 15,29 0-5-15,0 0 4 0,0 0 1 0,-25 0-5 16,25 0 4-16,0 0 1 0,0 0-5 0,-23-2 1 16,23 2-3-16,0 0-1 0,0 0 3 0,-25 0-4 15,25 0-2-15,0 0 2 0,0 0 3 0,-25 0-3 0,25 0 1 16,0 0 9-16,0 0-13 0,-31 2 2 16,31-2-1-16,0 0 1 0,-25 2 2 0,25-2 5 15,0 0 3-15,-25 0 1 0,25 0 1 0,0 0-4 0,-25 0-1 16,25 0 7-16,0 0-4 0,-26-4-4 0,26 4 4 15,0 0 1-15,-25-2-4 0,25 2 0 0,0 0 4 16,-24-2-2-16,24 2-2 0,0 0 0 0,-25 0-7 16,25 0 5-16,0 0-3 0,-25-2 2 0,25 2 2 15,0 0-4-15,-23 0-2 0,23 0 3 0,0 0-1 16,-23-1-1-16,23 1 1 0,0 0-1 0,-23 0 4 16,23 0-1-16,0 0 3 0,0 0 2 0,-31 0-2 0,31 0 1 15,0 0-2-15,-23-4 1 0,23 4 1 0,0 0-2 16,-21-2 1-16,21 2-3 0,0 0 2 0,-22-2-4 15,22 2 4-15,0 0-6 0,-20-1 2 0,20 1 1 16,0 0 0-16,0 0 0 0,-27-5-5 0,27 5 3 16,0 0 1-16,0 0 1 0,-25-1 1 0,25 1-1 15,0 0 1-15,0 0 1 0,-24-2 0 0,24 2-1 16,0 0 3-16,0 0 1 0,-23-3 2 0,23 3-2 16,0 0-2-16,0 0-1 0,0 0 1 0,-29-1-3 15,29 1 0-15,0 0 2 0,0 0-3 0,0 0-2 0,-24 0 0 16,24 0 1-16,0 0 1 0,0 0-3 0,0 0 2 15,-25-1 1-15,25 1-2 0,0 0 0 0,0 0-2 16,0 0 2-16,-29 1 2 0,29-1 0 0,0 0 2 16,0 0 0-16,0 0 0 0,-24 0 2 15,24 0 0-15,0 0 0 0,0 0 0 0,0 0 1 0,-25 0 0 16,25 0 0-16,0 0-1 0,0 0-4 0,0 0-6 16,0 0 8-16,-23 1-1 0,23-1-1 0,0 0 0 0,0 0 2 15,0 0-2-15,0 0 1 0,0 0 3 16,0 0-2-16,-24 0 1 0,24 0 0 0,0 0 3 0,0 0 3 15,0 0 2-15,0 0-2 0,0 0-1 0,0 0 4 16,-20 3 0-16,20-3 1 0,0 0-3 0,0 0-1 16,0 0-1-16,0 0-1 0,0 0-3 0,0 0-1 15,0 0-1-15,0 0-2 0,0 0-3 0,-23 2 1 16,23-2-2-16,0 0-2 0,0 0-1 0,0 0-1 0,0 0 1 16,0 0 1-16,0 0-2 0,0 0 0 15,0 0-1-15,0 0-5 0,0 0-8 0,0 0 6 0,0 0-25 16,0 0-3-16,0 0-10 0,0 0-10 0,0 0-13 15,0 0-36-15,0 0-11 0,4 11-14 0,-4-11-42 16,0 0-46-16,0 0-62 0,19 4-314 0,-19-4-112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2:11:3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18930 5852 164 0,'0'0'196'0,"0"0"-35"0,0 0-16 15,-7-13-24-15,7 13-11 0,0 0-8 0,0 0-10 0,0 0-3 16,-8-11-7-16,8 11-4 0,0 0-2 0,0 0-2 15,0 0-4-15,0 0 0 0,0 0-2 0,-8-10-3 16,8 10-6-16,0 0-1 0,0 0-7 0,0 0-7 16,0 0-4-16,0 0-4 0,0 0-5 0,0 0-4 15,0 0-2-15,0 0-3 0,0 0-5 0,0 0-6 16,0 0 0-16,0 0 3 0,0 0 5 0,0 0 2 16,0 0 1-16,0 0-3 0,0 0-1 0,0 0-3 0,0 0 1 15,21 4-1-15,-21-4-1 0,0 0-1 0,24 6-3 16,-24-6 0-16,0 0-5 0,31 0 1 0,-31 0-2 15,25 1 1-15,-25-1-2 0,29 0-1 0,-29 0-2 16,28-1 3-16,-28 1-4 0,29 0 7 0,-29 0-6 16,27 0 1-16,-27 0-2 0,0 0 1 0,37 0-2 15,-37 0 2-15,0 0 0 0,27 1 0 0,-27-1-2 16,0 0 2-16,22 2 3 0,-22-2 7 0,0 0 1 16,0 0-2-16,22 4 3 0,-22-4 0 0,0 0-2 15,0 0 9-15,0 0-3 0,0 0-2 0,21 4-3 0,-21-4 2 16,0 0-5-16,0 0 0 0,0 0-2 0,0 0-5 15,0 0 6-15,0 0-5 0,0 0-1 0,0 0 1 16,-21-4-1-16,21 4 3 0,0 0-4 0,-18-4 0 16,18 4-12-16,0 0 17 0,-23-3-4 15,23 3 1-15,0 0-3 0,-24-8 2 0,24 8 1 0,0 0 2 16,-27-3-3-16,27 3-2 0,0 0-1 0,-24-6 2 16,24 6 0-16,0 0 1 0,-23-4 0 0,23 4-4 0,0 0 6 15,-19-4-3-15,19 4-3 0,0 0 2 16,0 0-2-16,0 0-2 0,-20-1-1 0,20 1-4 15,0 0 8-15,0 0-3 0,0 0 5 0,0 0 1 0,0 0-2 16,0 0 3-16,0 0-1 0,12 7-2 0,-12-7 1 16,17 5 0-16,-17-5 1 0,20 4 1 0,-20-4-3 15,27 5 1-15,-27-5-4 0,33 6 0 0,-33-6-2 16,30 6 1-16,-30-6 1 0,33 6-4 0,-33-6 4 16,31 7 1-16,-31-7 1 0,25 4-4 0,-25-4 4 15,23 3-2-15,-23-3 2 0,18 6 2 0,-18-6 9 16,0 0-10-16,22 5 7 0,-22-5-1 0,0 0 0 0,15 6-1 15,-15-6-1-15,0 0 3 0,0 0-1 0,0 0 2 16,0 0-2-16,0 0-3 0,0 0 1 0,-5 13 1 16,5-13-5-16,0 0 3 0,0 0 0 0,-25 0 0 15,25 0 2-15,0 0-4 0,-29-4 1 16,29 4-2-16,-21-2 2 0,21 2 0 0,-25-4-1 0,25 4 0 16,-23-3 0-16,23 3 2 0,-22-2 1 0,22 2 3 15,0 0-2-15,-30-2-5 0,30 2 5 0,0 0 1 0,-27 2-2 16,27-2-3-16,0 0 0 0,-25 3-2 15,25-3 0-15,0 0 1 0,-19 6-6 0,19-6 6 0,0 0-1 16,-12 10 3-16,12-10-5 0,0 0 1 0,-6 11 0 16,6-11 1-16,0 0 2 0,4 11-1 0,-4-11 0 15,10 9-1-15,-10-9-1 0,13 8-1 0,-13-8 1 16,16 7-7-16,-16-7-1 0,21 7 5 0,-21-7 11 16,23 8-17-16,-23-8 5 0,19 7 0 0,-19-7 1 15,23 6 0-15,-23-6 2 0,19 7-3 0,-19-7 1 16,14 3 3-16,-14-3 5 0,0 0 0 0,19 8 6 0,-19-8 1 15,0 0-2-15,0 0-3 0,12 10 0 0,-12-10 1 16,0 0-4-16,0 0 3 0,-6 11-2 16,6-11 1-16,0 0 3 0,-13 11 0 0,13-11 3 0,-14 4 0 15,14-4 3-15,-17 6-1 0,17-6-2 0,-18 8 2 16,18-8-2-16,-21 5-1 0,21-5 8 0,-19 6-11 16,19-6 3-16,-21 5-1 0,21-5 1 0,-19 6-1 15,19-6-3-15,0 0 0 0,-22 7-2 0,22-7-5 16,0 0 0-16,-15 6 6 0,15-6-6 0,0 0 1 15,0 0 0-15,-8 12-4 0,8-12 1 0,0 0-3 16,0 0-3-16,8 10 2 0,-8-10-3 0,0 0 14 0,19 8-18 16,-19-8 0-16,0 0 7 0,27 7-12 0,-27-7 1 15,20 4 4-15,-20-4 6 0,21 3-4 0,-21-3 2 16,20 4 2-16,-20-4 0 0,16 3 3 0,-16-3-1 16,0 0 3-16,23 6 1 0,-23-6 1 0,0 0 2 15,16 5 3-15,-16-5-1 0,0 0 0 0,0 0 2 16,0 0-5-16,0 0 3 0,15 7 0 0,-15-7 0 15,0 0 0-15,0 0 1 0,0 0 3 0,0 0-5 16,-19 5 1-16,19-5-1 0,0 0 4 0,0 0-2 16,-29 2-1-16,29-2 2 0,0 0-2 0,-27-4 5 0,27 4-2 15,0 0 0-15,-21-7-3 0,21 7-1 0,-13-8 0 16,13 8-2-16,-10-9 2 0,10 9 0 0,-6-13-1 16,6 13-3-16,0-16 2 0,0 16 2 0,6-19-4 15,-6 19 1-15,8-22 1 0,-2 12-5 0,3-2-3 16,-3 1 1-16,1-3-2 0,3 5 0 0,-1-1-4 15,-1-1 0-15,0 3 0 0,-8 8 5 0,15-17-1 16,-15 17 5-16,14-13 6 0,-14 13-1 0,11-13 2 0,-11 13-1 16,8-11 0-16,-8 11 1 0,6-11 1 0,-6 11-1 15,0 0-2-15,6-15 3 0,-6 15-4 0,0 0 2 16,-2-16-2-16,2 16 2 0,-6-11-1 0,6 11-3 16,-10-10 1-16,10 10 3 0,-11-11 11 0,11 11-14 15,-12-9 3-15,12 9-1 0,-15-9 1 0,15 9-4 16,-16-10 4-16,16 10-4 0,-17-9 4 0,17 9-4 15,-15-8 5-15,15 8-4 0,-15-5 2 0,15 5-1 0,0 0-2 16,-16-8-3-16,16 8-10 0,0 0 1 16,0 0 1-16,-13-6 2 0,13 6 1 0,0 0-1 0,0 0-15 15,0 0 4-15,13-10-7 0,-13 10-2 0,0 0-2 16,23-7 3-16,-23 7 1 0,19-5-1 0,-19 5-3 16,23-9-1-16,-23 9 2 0,23-7 4 0,-23 7 0 15,20-7 11-15,-20 7 3 0,19-5 3 0,-19 5 8 16,14-8 14-16,-14 8-4 0,0 0 5 0,15-9-1 15,-15 9 4-15,0 0 2 0,4-11 3 0,-4 11 1 16,0 0 0-16,0 0-4 0,-8-11 3 0,8 11-1 0,0 0 0 16,-15-8-4-16,15 8 0 0,0 0-5 0,-22-5 2 15,22 5-4-15,0 0 13 0,-25-4-2 16,25 4 2-16,0 0-3 0,-25-5-1 0,25 5 1 0,0 0-5 16,-25-4-1-16,25 4 0 0,0 0-3 0,-15-4-2 15,15 4-10-15,0 0 5 0,0 0-1 0,-15-7 0 16,15 7 1-16,0 0-1 0,0 0-6 0,0 0-6 15,4-13-5-15,-4 13-3 0,0 0-4 0,15-11 4 0,-15 11-9 16,11-11 8-16,-11 11-2 0,13-9-13 0,-13 9 23 16,12-13 7-16,-12 13 3 0,12-10 0 0,-12 10 10 15,9-9 21-15,-9 9-2 0,0 0 3 0,8-12-1 16,-8 12-2-16,0 0-3 0,0 0 0 0,-2-12 5 16,2 12 1-16,0 0-3 0,0 0 3 0,-21-6-5 15,21 6-2-15,0 0-6 0,-23 1 1 0,23-1 4 16,-17 6-1-16,17-6-2 0,-19 5-3 0,19-5-3 15,-18 6-2-15,18-6-1 0,-15 4-4 0,15-4-1 16,0 0 1-16,-21 6-2 0,21-6 0 0,0 0-2 16,-14 5 1-16,14-5 0 0,0 0 2 0,0 0-1 0,-17 8-3 15,17-8 2-15,0 0 3 0,0 0-6 16,0 0 0-16,0 0 4 0,-16 3-6 0,16-3-4 0,0 0-4 16,0 0 1-16,0 0 0 0,0 0 2 0,0 0 3 15,0 0-6-15,0 0-31 0,19-5 38 0,-19 5-2 16,0 0 0-16,24-6 2 0,-24 6 1 0,0 0-1 15,27-3 3-15,-27 3 0 0,0 0-4 0,25-2 7 16,-25 2-1-16,0 0 10 0,0 0 15 0,21-4 12 0,-21 4-11 16,0 0-6-16,0 0-7 0,0 0 5 15,0 0-2-15,0 0 5 0,-13 8 3 0,13-8 2 0,0 0-6 16,-25 6-5-16,25-6-1 0,0 0-3 0,-28 3-2 16,28-3-4-16,-21 2 5 0,21-2-5 15,0 0 1-15,-33 0-3 0,33 0 0 0,-20-4-2 0,20 4 1 16,-21-1-2-16,21 1 1 0,-20-5-2 0,20 5-1 15,0 0 2-15,-27-3-2 0,27 3-1 0,0 0-3 16,0 0 0-16,-25-2-1 0,25 2 1 0,0 0-4 16,0 0-6-16,0 0-7 0,0 0-6 0,0 0-7 0,0 0-3 15,8 15 5-15,-8-15-16 0,0 0-3 16,29 1 0-16,-29-1-1 0,25 0 11 0,-25 0-1 16,25-1 12-16,-25 1 5 0,26-2 6 0,-26 2 2 0,23-2 5 15,-23 2 4-15,0 0 11 0,28-1 17 0,-28 1 14 16,0 0 13-16,0 0 8 0,27-5-9 0,-27 5 1 15,0 0-11-15,0 0-5 0,0 0-5 0,21-1-10 16,-21 1-1-16,0 0 2 0,0 0-7 0,0 0-5 16,0 0-7-16,0 0-15 0,0 0-2 0,21-4 4 15,-21 4-5-15,0 0-13 0,0 0-24 0,21 4-26 0,-21-4-39 16,21 6-43-16,-21-6-56 0,25 3-264 16,-25-3 24-16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2:14:50.73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22335 11533 86 0,'0'0'111'0,"0"0"-16"16,0 0-14-16,0 0-12 0,0 0-9 0,0 0-6 15,0 0-4-15,0 0 0 0,0 0-13 0,0 0 0 16,0 0-2-16,0 0 0 0,0 0-4 0,0 0 3 16,0 0-7-16,0 0 0 0,0 0-3 0,0 0 8 15,0 0-6-15,0 0 4 0,0 0-4 0,0 0 6 0,0 0-2 16,0 0 2-16,0 0 0 0,0 0 6 0,0 0-3 15,0 0 3-15,0 0 0 0,0 0 5 0,0 0 1 16,0 0 3-16,0 0 0 0,0 0 3 0,0 0-1 16,0 0 1-16,0 0-1 0,0 0 0 0,0 0-1 15,0 0 4-15,0 0-2 0,0 0-2 0,0 0-2 16,0 0-4-16,0 0 1 0,0 0-4 0,0 0 0 16,0 0-1-16,0 0-2 0,0 0-5 0,0 0-5 0,0 0-1 15,0 0-9-15,0 0 0 0,0 0-4 0,0 0 1 16,0 0-4-16,0 0-1 0,0 0-1 0,0 0-6 15,0 0-1-15,0 0 0 0,0 0 1 0,0 0 2 16,0 0-2-16,0 0 4 0,0 0 1 0,0 0 1 16,0 0-2-16,11-9-1 0,-11 9 1 0,0 0-2 15,0 0 1-15,0 0-1 0,0 0-21 0,0 0 23 16,22-2 1-16,-22 2-2 0,0 0 0 0,0 0 2 16,0 0 0-16,22-4 1 0,-22 4 1 0,0 0 3 15,0 0-2-15,21-1 0 0,-21 1 1 0,0 0-1 0,0 0-2 16,20-3 1-16,-20 3 2 0,0 0-4 0,0 0 0 15,0 0-3-15,25-2 2 0,-25 2-3 0,0 0 2 16,0 0 1-16,0 0-2 0,21-3-17 0,-21 3 20 16,0 0-3-16,0 0 3 0,0 0-1 0,23-1-2 15,-23 1 1-15,0 0-1 0,0 0 3 0,0 0-4 16,20-7 0-16,-20 7-4 0,0 0 3 0,0 0 1 16,0 0 1-16,18-4-1 0,-18 4-2 0,0 0 2 0,0 0 0 15,0 0 1-15,0 0-4 0,20-1 1 0,-20 1 0 16,0 0 1-16,0 0-2 0,0 0 1 0,0 0 0 15,21-3-4-15,-21 3 17 0,0 0-17 0,0 0 3 16,0 0-1-16,0 0 1 0,0 0 2 0,25 0-1 16,-25 0 1-16,0 0-1 0,0 0-1 0,0 0-1 15,0 0 4-15,0 0-2 0,0 0 0 0,27 0 0 16,-27 0-2-16,0 0 2 0,0 0 2 0,0 0-4 16,0 0 2-16,0 0 1 0,25-2-2 0,-25 2 1 15,0 0 0-15,0 0 1 0,0 0 0 0,0 0 1 16,0 0-1-16,19 2-2 0,-19-2 1 0,0 0 1 0,0 0-1 15,0 0 0-15,0 0 0 0,0 0 1 16,0 0-2-16,25 1-10 0,-25-1 13 0,0 0-2 0,0 0 2 16,0 0-1-16,0 0 2 0,0 0-1 0,25 2-2 15,-25-2 1-15,0 0-2 0,0 0 0 16,0 0 1-16,0 0 0 0,0 0 10 0,23 0-4 0,-23 0-13 16,0 0-1-16,0 0 1 0,0 0-3 0,0 0 1 15,0 0-2-15,22 1 1 0,-22-1 2 0,0 0 0 0,0 0 1 16,0 0 0-16,0 0 2 0,0 0-1 0,25 0 1 15,-25 0 10-15,0 0-9 0,0 0-1 0,0 0 2 16,0 0-3-16,0 0 3 0,0 0-2 0,23 4-1 16,-23-4 1-16,0 0-1 0,0 0 1 0,0 0-19 15,0 0 24-15,0 0-2 0,0 0-1 0,0 0 2 16,20 5 1-16,-20-5-3 0,0 0 1 0,0 0 2 16,0 0 0-16,0 0-2 0,0 0 2 0,0 0 0 15,0 0 11-15,0 0-12 0,0 0 0 0,0 0-5 16,0 0 5-16,0 0-1 0,0 0 1 0,0 0 2 0,0 0-2 15,0 0 2-15,0 0-2 0,0 0 0 0,0 0 1 16,0 0-2-16,0 0 4 0,18 2-4 16,-18-2 4-16,0 0-2 0,0 0-21 0,0 0 22 0,0 0-1 15,0 0 3-15,0 0-2 0,0 0 0 0,0 0-1 16,0 0 0-16,0 0 1 0,0 0-1 0,0 0-5 16,0 0 2-16,0 0-3 0,13 9 1 0,-13-9-2 15,0 0-1-15,0 0-4 0,0 0 0 0,0 0-27 0,0 0 37 16,0 0 0-16,18 4-5 0,-18-4 3 0,0 0 4 15,0 0-2-15,0 0 2 0,0 0-1 16,0 0 0-16,0 0-2 0,0 0 5 0,23 0-2 0,-23 0 1 16,0 0 0-16,0 0-2 0,0 0 3 0,0 0-1 15,0 0 2-15,0 0-4 0,0 0 4 0,0 0 1 16,0 0-3-16,0 0 2 0,0 0 2 0,0 0-2 16,0 0 3-16,0 0-10 0,0 0 6 0,0 0-2 15,0 0 2-15,0 0 0 0,21 3-1 0,-21-3 0 16,0 0 1-16,0 0-4 0,0 0 3 0,0 0 0 0,0 0 0 15,0 0 0-15,0 0 0 0,0 0-3 0,0 0 4 16,0 0-2-16,0 0 2 0,0 0-3 16,0 0 4-16,0 0 0 0,0 0-1 0,0 0 0 0,0 0-1 15,0 0 2-15,0 0 2 0,0 0 2 0,0 0 0 16,0 0 0-16,0 0 2 0,0 0-1 0,0 0-2 16,0 0-3-16,0 0-1 0,0 0-1 0,0 0 2 15,0 0-4-15,-11 8 3 0,11-8-3 0,0 0 1 0,0 0 3 16,0 0-4-16,0 0 2 0,-14 7 0 15,14-7-4-15,0 0 3 0,0 0 0 0,-15 7-1 16,15-7 4-16,0 0-3 0,0 0 1 0,-16 7 0 0,16-7 1 16,0 0-1-16,-15 6-1 0,15-6 2 0,0 0-7 15,-16 6 7-15,16-6-1 0,0 0-1 0,-17 5 0 16,17-5 1-16,0 0 2 0,0 0-6 0,-19 6 6 16,19-6-4-16,0 0 1 0,0 0 1 0,-19 3 1 15,19-3-2-15,0 0 0 0,0 0 2 0,-19 6-3 16,19-6 6-16,0 0-3 0,0 0 0 0,-14 5 1 15,14-5 3-15,0 0 4 0,0 0-4 0,-19 7 3 0,19-7-3 16,0 0-4-16,0 0 2 0,-16 4-3 16,16-4 1-16,0 0 2 0,0 0-4 0,-19 5 4 0,19-5-8 15,0 0-14-15,0 0 23 0,-18 5-4 0,18-5 2 16,0 0 1-16,0 0-3 0,-18 7 2 16,18-7-4-16,0 0 2 0,0 0 0 0,-19 6-2 0,19-6 2 15,0 0 1-15,0 0-1 0,-22 7-2 0,22-7 2 16,0 0 0-16,0 0-1 0,-19 8 0 0,19-8 2 15,0 0-3-15,-17 4 2 0,17-4 0 0,0 0-3 16,-16 7 2-16,16-7-1 0,0 0-1 0,-15 6 2 0,15-6 2 16,0 0-2-16,0 0 2 0,-18 8 1 0,18-8 1 15,0 0 0-15,0 0 1 0,-16 4 1 0,16-4-1 16,0 0 0-16,0 0 1 0,0 0 3 0,-18 4-2 16,18-4 1-16,0 0 0 0,0 0 1 0,0 0-6 15,0 0 2-15,0 0-1 0,-17 6 1 0,17-6 2 16,0 0-4-16,0 0 2 0,0 0 1 0,0 0-4 15,0 0 1-15,0 0 5 0,0 0-2 0,0 0-1 0,-20 3 2 16,20-3-1-16,0 0-6 0,0 0 6 0,0 0-1 16,0 0-2-16,0 0 1 0,0 0-3 15,0 0 0-15,0 0 2 0,0 0-2 0,0 0 1 0,0 0-8 16,0 0-3-16,0 0-19 0,0 0-14 0,0 0-15 16,0 0-19-16,0 0-16 0,-19 4-33 0,19-4-32 15,0 0-18-15,0 0-19 0,0 0-35 0,0 0-246 16,0 0 42-16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2:14:53.46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25019 11547 185 0,'0'0'210'0,"0"0"-45"0,0 0-24 0,0 0-18 16,0 0-11-16,0 0-9 0,0 0-9 0,0 0-7 15,0 0-33-15,0 0 19 0,0 0-9 0,0 0 0 16,0 0-3-16,0 0 0 0,0 0 1 0,-8-8 0 16,8 8-1-16,0 0 0 0,0 0-1 0,0 0-1 15,0 0-2-15,0 0-3 0,0 0-6 0,0 0-5 16,0 0-27-16,0 0 23 0,0 0-5 0,0 0-9 16,0 0-8-16,0 0-2 0,0 0-4 0,0 0-3 15,0 0-4-15,0 0 4 0,0 0-5 0,0 0-1 0,0 0 0 16,0 0-1-16,0 0 2 0,0 0 3 0,0 0 2 15,19 5 2-15,-19-5 4 0,0 0 0 0,0 0 0 16,0 0-1-16,22 3-4 0,-22-3 1 0,0 0-1 16,0 0-5-16,25 3 2 0,-25-3 0 0,0 0-1 15,0 0-1-15,27 0-1 0,-27 0 4 0,0 0-3 16,0 0-3-16,27 1 6 0,-27-1-3 0,0 0 1 16,0 0-3-16,26 5 2 0,-26-5-2 0,0 0 2 0,0 0-1 15,29 2-2-15,-29-2 1 0,0 0 0 0,0 0-4 16,29 0 4-16,-29 0 0 0,0 0 0 0,0 0-3 15,27 0 2-15,-27 0 3 0,0 0-4 0,0 0 0 16,26 0 0-16,-26 0 0 0,0 0 2 0,0 0-2 16,26 0 0-16,-26 0 1 0,0 0 0 0,0 0-1 15,23-5 0-15,-23 5 1 0,0 0 0 0,0 0-1 16,25 0-3-16,-25 0 2 0,0 0 1 0,0 0-1 16,0 0 0-16,27 0 1 0,-27 0 0 0,0 0-1 15,0 0 2-15,0 0 0 0,25 0-3 0,-25 0 5 16,0 0-3-16,0 0-2 0,0 0 0 0,0 0 5 0,24 3-4 15,-24-3 1-15,0 0 1 0,0 0 1 0,0 0 0 16,0 0-3-16,22 2 0 0,-22-2 3 0,0 0-2 16,0 0 0-16,0 0 0 0,0 0 0 0,25 0-2 15,-25 0 4-15,0 0-1 0,0 0-2 0,0 0 2 16,0 0-1-16,25 1 0 0,-25-1 2 0,0 0-2 16,0 0 1-16,0 0 0 0,20-1 1 0,-20 1-2 15,0 0 0-15,0 0 0 0,0 0-1 0,0 0 0 0,25-5 1 16,-25 5-2-16,0 0 0 0,0 0 2 0,0 0-1 15,0 0 0-15,0 0 0 0,27 0 1 0,-27 0 1 16,0 0 0-16,0 0-3 0,0 0 4 0,0 0 1 16,0 0-1-16,0 0-1 0,0 0 0 15,0 0 1-15,0 0 0 0,0 0-5 0,22-2 6 0,-22 2 4 16,0 0-4-16,0 0 1 0,0 0 1 0,0 0-17 16,0 0 19-16,0 0-5 0,0 0 3 0,0 0 1 15,0 0-2-15,0 0-1 0,0 0-1 0,0 0 2 16,0 0-1-16,0 0-1 0,0 0 0 0,0 0-1 0,0 0 2 15,0 0-1-15,0 0-2 0,0 0 2 0,0 0-2 16,0 0 0-16,0 0-1 0,0 0-2 0,0 0-2 16,0 0-1-16,0 0 3 0,0 0-5 0,0 0 0 15,0 0-1-15,0 0 4 0,0 0 0 0,0 0 2 16,0 0 3-16,0 0-1 0,20 5 2 0,-20-5-2 16,0 0 0-16,0 0-2 0,0 0 3 0,0 0 0 15,23 3 0-15,-23-3 0 0,0 0 1 0,0 0-2 0,0 0 3 16,0 0-1-16,0 0 0 0,21 5 2 0,-21-5-2 15,0 0 3-15,0 0-2 0,0 0 2 0,0 0 2 16,0 0-6-16,0 0 4 0,0 0-1 0,0 0 3 16,0 0-4-16,0 0-3 0,0 0 2 0,0 0 2 15,0 0-4-15,0 0 2 0,0 0 1 0,0 0 0 16,0 0-4-16,0 0 3 0,0 0-2 0,0 0 2 16,0 0-4-16,0 0 3 0,0 0-3 0,0 0 1 15,-23-5 4-15,23 5-2 0,0 0 0 0,0 0 1 0,-25 0-3 16,25 0 2-16,0 0 2 0,0 0-5 15,-30-1 3-15,30 1-1 0,0 0 1 0,-25 0 0 0,25 0-1 16,0 0-1-16,-26 1 1 0,26-1 0 0,0 0-1 16,-27 0 2-16,27 0-3 0,0 0 2 0,-27 3 0 15,27-3 2-15,0 0-2 0,-29 2 4 0,29-2-1 16,0 0 3-16,-26 4-9 0,26-4 3 0,0 0 1 0,-27 2 0 16,27-2-1-16,0 0 1 0,-27 2-1 15,27-2 0-15,0 0 3 0,-22 2-2 0,22-2-2 16,0 0 4-16,0 0-2 0,-27 2 14 0,27-2-17 0,0 0 0 15,0 0 3-15,-24 2-1 0,24-2 0 0,0 0 0 16,0 0-1-16,0 0 3 0,-23 1-1 0,23-1-1 16,0 0 3-16,0 0-2 0,0 0 2 0,0 0-5 15,-27 0 3-15,27 0-1 0,0 0 2 0,0 0-7 16,0 0 5-16,0 0 2 0,-22 3 0 0,22-3 0 16,0 0 0-16,0 0 1 0,0 0-17 0,0 0 19 15,0 0 2-15,-19 3-4 0,19-3 2 0,0 0-5 16,0 0 2-16,0 0-4 0,0 0 1 0,0 0-2 0,0 0 2 15,0 0 2-15,0 0 1 0,0 0-4 0,0 0 4 16,0 0 0-16,0 0-2 0,0 0 1 0,0 0 2 16,-19 4 1-16,19-4 0 0,0 0 1 0,0 0-2 15,0 0 4-15,0 0 4 0,0 0-2 0,0 0 0 16,0 0-1-16,0 0-3 0,0 0 1 0,0 0-2 16,0 0 1-16,-16 5-3 0,16-5 2 0,0 0-1 15,0 0-1-15,0 0 2 0,0 0-2 0,-16 7-4 16,16-7 3-16,0 0 3 0,0 0-2 0,0 0 1 0,-14 8-2 15,14-8-1-15,0 0 3 0,0 0 0 0,0 0 2 16,-17 6-3-16,17-6 0 0,0 0-6 0,0 0-2 16,0 0-6-16,0 0-5 0,-20 3 4 0,20-3-6 15,0 0-8-15,0 0-6 0,0 0-17 16,0 0-11-16,0 0-15 0,0 0-27 0,-21 2-35 0,21-2-26 16,0 0-34-16,0 0-36 0,0 0-235 0,-12 11 47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2:14:59.37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6167 11820 93 0,'0'0'90'0,"0"0"-9"0,0 0-7 15,0 0-13-15,0 0-6 0,0 0-3 0,0 0 1 16,0 0 0-16,0 0-3 0,0 0 0 0,0 0 0 15,0 0-1-15,0 0-4 0,0 0 1 0,0 0 5 16,0 0-3-16,0 0 1 0,0 0 2 0,0 0 1 16,0 0-2-16,0 0-6 0,0 0-4 0,0 0-2 0,0 0-2 15,0 0 1-15,0 0 2 0,0 0 2 0,0 0 0 16,0 0-2-16,0 0 0 0,0 0-1 0,0 0 6 16,0 0-10-16,0 0 0 0,-12-6 1 0,12 6-1 15,0 0-5-15,0 0 2 0,0 0-3 0,0 0-1 16,0 0 0-16,0 0-5 0,0 0 8 0,0 0-4 15,0 0 2-15,0 0 0 0,0 0-2 0,0 0-2 16,0 0 3-16,0 0-1 0,-13-9 2 0,13 9-2 16,0 0-2-16,0 0 0 0,0 0-2 0,0 0-2 0,0 0 1 15,0 0-5-15,0 0 4 0,0 0-10 0,0 0 2 16,0 0-6-16,0 0 0 0,0 0-5 0,0 0 3 16,0 0-6-16,0 0 3 0,0 0-3 0,0 0 3 15,0 0 1-15,0 0 5 0,0 0-1 0,0 0 2 16,7-11-5-16,-7 11 1 0,0 0-1 0,0 0 2 15,0 0-6-15,22-2 5 0,-22 2 0 0,0 0 3 16,0 0 10-16,23-3-19 0,-23 3 0 0,0 0 2 0,0 0-3 16,27-2 6-16,-27 2-3 0,0 0-1 15,21-2 0-15,-21 2 1 0,0 0-3 0,19-2 5 0,-19 2-3 16,0 0 2-16,0 0 0 0,27-2 11 0,-27 2-15 16,0 0 4-16,0 0-3 0,27-2 4 15,-27 2-4-15,0 0-2 0,0 0 3 0,0 0 2 0,27-3-3 16,-27 3 2-16,0 0-2 0,0 0 5 0,0 0-26 15,27 0 27-15,-27 0-3 0,0 0 5 0,0 0-5 16,0 0 2-16,0 0-2 0,25-3 3 0,-25 3-5 16,0 0 4-16,0 0-3 0,0 0 1 0,0 0-1 0,0 0 1 15,23 0 0-15,-23 0 4 0,0 0-5 0,0 0-1 16,0 0-1-16,0 0-3 0,0 0 5 0,0 0 2 16,25-1-1-16,-25 1 0 0,0 0 0 0,0 0 0 15,0 0-1-15,0 0 4 0,0 0 12 0,0 0-16 16,0 0 0-16,0 0 1 0,0 0 2 0,0 0 2 15,0 0-6-15,0 0 9 0,0 0-4 0,0 0 0 16,0 0-2-16,0 0 3 0,0 0-3 0,0 0-1 0,0 0-1 16,0 0 4-16,0 0-7 0,0 0 6 15,0 0-5-15,0 0 4 0,0 0-4 0,0 0 2 16,0 0-1-16,0 0 2 0,0 0-2 0,0 0 3 0,0 0-5 16,0 0-1-16,0 0 5 0,0 0-1 15,0 0 0-15,-16-5 3 0,16 5-4 0,0 0-2 0,0 0 2 16,0 0 0-16,0 0-2 0,0 0 4 0,-29 0-2 15,29 0 1-15,0 0-12 0,0 0 15 0,0 0-5 16,-30 0 3-16,30 0-1 0,0 0 2 0,0 0-2 16,-27 0 0-16,27 0-2 0,0 0 4 0,0 0-2 15,-25-2 2-15,25 2-5 0,0 0-2 0,0 0 5 16,-23 2 2-16,23-2-4 0,0 0 2 0,0 0 11 16,-22 1-10-16,22-1-4 0,0 0 4 0,0 0-5 0,-22 5 3 15,22-5-2-15,0 0 3 0,0 0-2 0,-19 3 2 16,19-3 0-16,0 0 0 0,0 0-5 0,0 0 6 15,0 0-2-15,-18 5 3 0,18-5-6 0,0 0 5 16,0 0-4-16,0 0 2 0,0 0-3 0,0 0 4 16,0 0-3-16,0 0 2 0,0 0-3 0,0 0 0 15,0 0 1-15,0 0 1 0,0 0-2 0,0 0-17 16,-17 4 24-16,17-4 1 0,0 0-3 0,0 0 1 0,0 0-2 16,0 0 3-16,0 0-2 0,0 0 2 15,25 2-3-15,-25-2 3 0,0 0-5 0,0 0 5 0,25 0-4 16,-25 0 4-16,0 0-6 0,0 0 4 0,30 0-1 15,-30 0 0-15,0 0 0 0,22 5 2 0,-22-5-2 16,0 0 0-16,23 4-1 0,-23-4 2 0,0 0-2 16,23 5 0-16,-23-5-5 0,0 0 7 0,21 8-3 15,-21-8 3-15,0 0-4 0,20 7 8 0,-20-7-6 0,0 0 1 16,16 7-2-16,-16-7 3 0,0 0-4 0,14 10 3 16,-14-10-2-16,0 0 4 0,13 7-2 0,-13-7 2 15,0 0-2-15,0 0 4 0,12 7-3 0,-12-7-1 16,0 0 2-16,0 0-1 0,0 0 0 0,6 12 1 15,-6-12-1-15,0 0 3 0,0 0-5 0,0 0-14 16,0 0 19-16,-2 14 4 0,2-14-4 0,0 0-1 16,0 0-2-16,-12 10 1 0,12-10-3 0,0 0 5 15,-17 6-4-15,17-6 2 0,0 0-4 0,-18 5 5 16,18-5-4-16,0 0 2 0,-18 6 0 0,18-6-1 0,0 0 0 16,-21 5 0-16,21-5-2 0,0 0 4 0,-18 4-5 15,18-4 5-15,0 0-6 0,-17 5 5 16,17-5-4-16,0 0 3 0,0 0-4 0,-20 6 6 0,20-6-3 15,0 0 0-15,0 0-1 0,0 0 0 0,-17 6-1 16,17-6 3-16,0 0-4 0,0 0 3 0,0 0-2 16,0 0 1-16,0 0-1 0,-14 8 1 0,14-8-1 15,0 0-2-15,0 0 3 0,0 0 3 0,0 0-4 0,0 0 4 16,0 16-5-16,0-16 6 0,0 0-5 16,0 0 4-16,8 11-1 0,-8-11-1 0,0 0-1 15,12 7 3-15,-12-7-2 0,0 0 2 0,17 7-2 0,-17-7 2 16,0 0-5-16,23 4 1 0,-23-4-1 0,0 0-3 15,28 2 1-15,-28-2-6 0,0 0-4 0,31 2-3 16,-31-2-1-16,0 0 2 0,30 0 1 0,-30 0 0 16,0 0 3-16,31 4 2 0,-31-4 2 0,0 0 0 15,25 2 3-15,-25-2-1 0,0 0 2 0,0 0 3 16,25 1 2-16,-25-1 3 0,0 0 4 0,0 0 2 16,0 0-1-16,0 0 0 0,23 4-1 0,-23-4 15 15,0 0-23-15,0 0 1 0,0 0 1 0,0 0-1 16,0 0 0-16,-11 9-1 0,11-9 2 0,0 0 1 0,-16 5 2 15,16-5-2-15,0 0 1 0,-25 4 3 0,25-4 0 16,-21 4 4-16,21-4-2 0,-22 2 0 0,22-2-1 16,-23 4 7-16,23-4-4 0,-24 3 4 0,24-3-4 15,-23 3-1-15,23-3 3 0,-22 0 3 0,22 0 0 16,-19 5-1-16,19-5-2 0,0 0 1 0,-27 1 12 0,27-1-19 16,0 0-1-16,0 0 1 0,-27 5-4 0,27-5 5 15,0 0-2-15,0 0-1 0,0 0-2 0,-21 0-1 16,21 0-2-16,0 0 0 0,0 0-1 0,0 0 2 15,0 0-5-15,0 0 3 0,0 0-3 0,0 0 6 16,0 0-3-16,0 0 2 0,0 0-2 0,0 0 3 16,0 0-7-16,0 0 7 0,0 0 12 0,0 0-16 15,0 0 1-15,0 0 7 0,0 0-9 0,0 0 6 16,21 0-3-16,-21 0-2 0,0 0-7 0,29-2 2 16,-29 2-6-16,23-4 0 0,-23 4-5 0,23-2 5 0,-23 2 0 15,23-3 4-15,-23 3-4 0,22 0 4 0,-22 0 1 16,0 0-2-16,30 0 5 0,-30 0-2 15,0 0 3-15,27-2 3 0,-27 2 1 0,0 0 3 0,0 0 4 16,25 0 2-16,-25 0-1 0,0 0 0 0,0 0 0 16,0 0 0-16,0 0-1 0,0 0 1 0,0 0-5 15,0 0 0-15,0 0 4 0,0 0 0 0,-17 11 6 16,17-11 1-16,0 0 6 0,-33 2 4 0,33-2 4 0,-26 0-2 16,26 0 4-16,-26 0 1 0,26 0 1 15,-27 1-3-15,27-1-3 0,-25 0-1 0,25 0-3 16,0 0-2-16,-33 0-4 0,33 0-6 0,0 0-2 0,-25 0-6 15,25 0 0-15,0 0-12 0,0 0 2 0,-22 6-7 16,22-6-10-16,0 0-20 0,0 0-15 0,2 12-28 16,-2-12-23-16,11 10-30 0,-11-10-32 0,15 4-32 15,-15-4-39-15,21 5-244 0,-21-5 20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2:20:22.383"/>
    </inkml:context>
    <inkml:brush xml:id="br0">
      <inkml:brushProperty name="width" value="0.08819" units="cm"/>
      <inkml:brushProperty name="height" value="0.35278" units="cm"/>
      <inkml:brushProperty name="color" value="#00B0F0"/>
      <inkml:brushProperty name="tip" value="rectangle"/>
      <inkml:brushProperty name="rasterOp" value="maskPen"/>
    </inkml:brush>
  </inkml:definitions>
  <inkml:trace contextRef="#ctx0" brushRef="#br0">7754 11953 37 0,'0'0'213'16,"0"0"-39"-16,0 0-36 0,0 0-16 0,0 0-21 15,0 0-14-15,0 0-13 0,0 0-14 0,0 0-4 16,0 0-9-16,-8-9 1 0,8 9 1 0,0 0-2 15,0 0 0-15,0 0-1 0,0 0-1 0,0 0 2 0,0 0 1 16,0 0 2-16,0 0-3 0,0 0 1 0,0 0-3 16,0 0-3-16,0 0 0 0,0 0-3 0,0 0 5 15,0 0-8-15,0 0-3 0,0 0 2 0,0 0-1 16,0 0 1-16,0 0 7 0,0 0-10 0,0 0 11 16,0 0-7-16,0 0-6 0,0 0-2 0,0 0 5 15,0 0-5-15,0 0-3 0,0 0-8 0,0 0-4 16,0 0 0-16,0 0-6 0,0 0 1 0,0 0-1 0,0 0-3 15,0 0 0-15,0 0-3 0,0 0 1 16,0 0-2-16,0 0-1 0,0 0-2 0,0 0 4 16,0 0-1-16,0 0 1 0,0 0-2 0,0 0 1 0,0 0 0 15,0 0-17-15,0 0 22 0,0 0 1 0,0 0-2 16,0 0 3-16,0 0-3 0,18-5 1 0,-18 5 1 16,0 0 3-16,0 0-5 0,0 0 3 0,0 0-1 15,0 0 1-15,21 1-1 0,-21-1 3 0,0 0-4 16,0 0 1-16,0 0 0 0,0 0-5 0,27 1 3 15,-27-1 2-15,0 0-2 0,0 0-3 0,0 0 1 16,22 0 3-16,-22 0-3 0,0 0 5 0,0 0-4 0,0 0 4 16,0 0 1-16,24-1-2 0,-24 1-1 15,0 0 16-15,0 0-21 0,0 0 1 0,0 0 0 0,0 0-1 16,27 1-1-16,-27-1 1 0,0 0-1 0,0 0 3 16,0 0-4-16,0 0 6 0,25-2-5 0,-25 2 2 15,0 0 1-15,0 0 2 0,0 0-5 0,23-2 5 16,-23 2-4-16,0 0 1 0,0 0-1 0,0 0-1 15,24-4 1-15,-24 4 2 0,0 0-1 0,0 0 3 16,0 0-4-16,23-4 0 0,-23 4-1 0,0 0 4 16,0 0-3-16,0 0 3 0,22-3-4 0,-22 3 3 0,0 0-2 15,0 0 1-15,0 0-2 0,23-3 4 0,-23 3-6 16,0 0 5-16,0 0-4 0,0 0 5 0,20-3-4 16,-20 3 2-16,0 0-1 0,0 0 4 0,19-4-2 15,-19 4 0-15,0 0-3 0,0 0 3 0,0 0-1 16,25-4 3-16,-25 4-7 0,0 0 3 0,0 0 2 15,0 0 11-15,24-3-16 0,-24 3 1 0,0 0 2 16,0 0-1-16,0 0 0 0,21-2 0 0,-21 2 6 0,0 0-5 16,0 0 0-16,0 0 0 0,0 0-3 0,24-2 4 15,-24 2-2-15,0 0 2 0,0 0 0 16,0 0 0-16,18-5 1 0,-18 5-3 0,0 0 2 0,0 0-5 16,0 0 6-16,0 0-6 0,23-3 5 0,-23 3 2 15,0 0 1-15,0 0 0 0,0 0-1 0,19-3 0 16,-19 3-2-16,0 0 3 0,0 0-3 0,18-5 1 15,-18 5 0-15,0 0-4 0,0 0 4 0,0 0-1 16,0 0-1-16,21-2 4 0,-21 2-1 0,0 0-2 16,0 0 0-16,0 0 2 0,0 0-2 0,23-3 3 15,-23 3 3-15,0 0-4 0,0 0 5 0,0 0 1 0,0 0 3 16,19-3-6-16,-19 3 3 0,0 0-4 0,0 0 1 16,0 0-2-16,19-3-3 0,-19 3 7 0,0 0-3 15,0 0-1-15,0 0-2 0,0 0 2 0,0 0-3 16,25-3 1-16,-25 3 2 0,0 0 0 0,0 0-4 15,0 0 2-15,0 0-2 0,0 0-2 0,0 0 2 16,27 0 2-16,-27 0 2 0,0 0-3 0,0 0 6 16,0 0-7-16,0 0 5 0,0 0 0 0,0 0-2 0,25 0 3 15,-25 0-3-15,0 0 0 0,0 0 0 16,0 0 0-16,0 0 0 0,0 0-3 0,0 0 8 0,24 0-6 16,-24 0 1-16,0 0-1 0,0 0 0 0,0 0-2 15,0 0-2-15,22 0 3 0,-22 0 2 0,0 0-1 16,0 0-2-16,0 0-2 0,0 0 4 0,27 3-3 15,-27-3 2-15,0 0-1 0,0 0 1 0,0 0-1 16,0 0-1-16,25 0 1 0,-25 0 0 0,0 0 0 16,0 0-1-16,0 0 2 0,23 1-2 0,-23-1 2 15,0 0 1-15,0 0 0 0,0 0 0 0,24 4-2 0,-24-4 0 16,0 0 1-16,0 0-2 0,0 0-3 0,29 0 2 16,-29 0 5-16,0 0-2 0,0 0 1 0,22 1-2 15,-22-1 1-15,0 0-1 0,0 0 1 0,0 0-2 16,29 0 2-16,-29 0-5 0,0 0 2 15,0 0 0-15,0 0 6 0,29 0-2 0,-29 0 2 0,0 0 1 16,0 0 2-16,0 0-1 0,29 3-1 0,-29-3 1 16,0 0-11-16,0 0 10 0,25 0 0 0,-25 0-1 15,0 0-1-15,0 0 0 0,27 2 0 0,-27-2-1 16,0 0 0-16,25 2-4 0,-25-2 4 0,0 0-9 0,23 5 8 16,-23-5 1-16,0 0 1 0,23 4-2 0,-23-4-1 15,0 0 2-15,20 3-2 0,-20-3 2 0,0 0-2 16,19 4 0-16,-19-4-8 0,0 0 10 0,0 0-2 15,23 4 1-15,-23-4 0 0,0 0-1 0,0 0 4 16,19 5-7-16,-19-5 5 0,0 0-1 0,0 0-1 16,21 4-10-16,-21-4 12 0,0 0 0 0,0 0 0 15,17 5-1-15,-17-5 1 0,0 0-1 0,0 0 2 0,16 6-2 16,-16-6-1-16,0 0 1 0,0 0-3 0,15 6 2 16,-15-6 0-16,0 0 0 0,0 0 0 0,0 0 0 15,14 9 2-15,-14-9-2 0,0 0-2 0,0 0 4 16,0 0-3-16,15 7-4 0,-15-7 6 0,0 0 2 15,0 0-4-15,0 0 2 0,14 8-1 0,-14-8 0 16,0 0 2-16,0 0-3 0,15 7 2 0,-15-7-1 16,0 0-8-16,0 0 11 0,11 7-4 0,-11-7 3 0,0 0-1 15,0 0 0-15,14 8-1 0,-14-8 1 16,0 0-2-16,0 0 2 0,15 7 0 0,-15-7-9 16,0 0 11-16,0 0-1 0,14 7-1 0,-14-7 0 0,0 0-2 15,0 0 4-15,0 0-4 0,15 8 1 0,-15-8 1 16,0 0-1-16,0 0-8 0,0 0 10 0,12 7 0 15,-12-7 0-15,0 0-1 0,0 0 2 0,0 0-3 16,0 0 2-16,0 0-2 0,0 0 0 0,15 8 1 16,-15-8 0-16,0 0 2 0,0 0 0 0,0 0 1 15,0 0-2-15,0 0 2 0,0 0-1 0,0 0-1 16,0 0-1-16,0 0-3 0,0 0 3 0,0 0-12 16,-5 11 11-16,5-11 4 0,0 0-3 0,0 0 1 0,-14 8 0 15,14-8 1-15,0 0-2 0,0 0 1 0,-17 8-3 16,17-8 2-16,0 0-11 0,-16 6 12 15,16-6 0-15,0 0-1 0,-19 8 0 0,19-8 0 0,0 0 0 16,-20 7 0-16,20-7-1 0,0 0-2 0,-20 5 3 16,20-5-9-16,0 0 10 0,-21 5 1 0,21-5-3 15,0 0-1-15,-22 6 3 0,22-6-3 0,0 0 1 0,-23 6-1 16,23-6 2-16,0 0 0 0,-21 4-32 16,21-4 36-16,0 0 1 0,-23 5-4 0,23-5 1 0,0 0-1 15,-21 4 1-15,21-4-2 0,0 0 1 0,-21 2-3 16,21-2 2-16,0 0 0 0,0 0 1 0,-29 2-4 15,29-2 2-15,0 0-1 0,0 0 1 0,-29 1 0 16,29-1-1-16,0 0 2 0,0 0-1 0,-23 2 1 16,23-2-11-16,0 0 11 0,0 0 1 0,0 0-2 15,-28 0 2-15,28 0-2 0,0 0 0 0,0 0 1 16,0 0-3-16,0 0 1 0,-26 0 1 0,26 0-4 0,0 0 5 16,0 0-2-16,0 0 2 0,-25-2-2 15,25 2 1-15,0 0 0 0,0 0 0 0,0 0-1 0,-19-3 0 16,19 3 0-16,0 0-6 0,0 0 10 0,0 0-2 15,-22-2 1-15,22 2-3 0,0 0 3 16,0 0-3-16,-19-4 1 0,19 4 1 0,0 0-3 0,0 0 2 16,0 0 2-16,-27-2-4 0,27 2 2 0,0 0-2 15,0 0 0-15,-26-1 1 0,26 1 0 0,0 0-1 16,0 0-1-16,-25-2 1 0,25 2-2 0,0 0-3 16,0 0 5-16,-22-3 0 0,22 3-2 0,0 0 4 0,0 0-4 15,0 0 1-15,-27 0 1 0,27 0-1 0,0 0-1 16,0 0 1-16,0 0-7 0,-23 3 8 0,23-3 0 15,0 0-1-15,0 0 2 0,-23 5-2 0,23-5 0 16,0 0 0-16,0 0-1 0,-23 4 4 0,23-4-1 16,0 0 0-16,-17 7-1 0,17-7 0 0,0 0 1 15,-21 4 1-15,21-4 1 0,0 0-1 0,-20 5 1 16,20-5-1-16,0 0 0 0,-23 6-2 0,23-6 2 0,0 0-1 16,-23 6 4-16,23-6-4 0,0 0 0 15,-20 8 0-15,20-8 2 0,0 0-1 0,-18 2 0 16,18-2-2-16,0 0 4 0,0 0-6 0,-21 5 6 0,21-5 0 15,0 0-1-15,0 0-2 0,0 0 1 16,-20 5 0-16,20-5 2 0,0 0-2 0,0 0 0 0,0 0-1 16,0 0 3-16,-23 0-3 0,23 0-2 0,0 0 4 15,0 0 0-15,0 0-2 0,0 0 1 0,0 0 0 16,-27 0 0-16,27 0 0 0,0 0 3 0,0 0-4 16,0 0 5-16,0 0-3 0,-23 0 3 0,23 0 0 15,0 0-2-15,0 0 1 0,0 0-2 0,0 0 2 0,0 0-6 16,-22-2 4-16,22 2-4 0,0 0 4 15,0 0-1-15,0 0 1 0,0 0-2 0,0 0 3 0,-22-2-2 16,22 2 0-16,0 0 1 0,0 0-4 0,0 0 2 16,0 0 5-16,0 0-4 0,-29 2 0 0,29-2-1 15,0 0 3-15,0 0-2 0,0 0 0 0,0 0 0 16,-25 0 0-16,25 0 2 0,0 0-1 0,0 0 2 16,0 0-5-16,-23 2 2 0,23-2-1 0,0 0 0 0,0 0-3 15,0 0 6-15,-22 6-4 0,22-6 1 16,0 0 0-16,0 0 1 0,-17 3-5 0,17-3 7 0,0 0-2 15,0 0 0-15,0 0 2 0,-20 6-1 0,20-6 1 16,0 0-2-16,0 0 0 0,0 0 0 0,-18 5 2 16,18-5 0-16,0 0-2 0,0 0 1 0,0 0-2 15,-19 4-1-15,19-4 2 0,0 0 2 0,0 0-2 16,0 0 1-16,0 0-1 0,-18 3 0 0,18-3-6 16,0 0 8-16,0 0 0 0,0 0 1 0,0 0 0 15,0 0-4-15,0 0-1 0,0 0 4 0,-27 3-1 0,27-3-2 16,0 0 2-16,0 0 1 0,0 0-3 0,0 0-1 15,0 0 2-15,0 0 1 0,0 0-1 0,0 0 1 16,-21-3-2-16,21 3 1 0,0 0 0 0,0 0-1 16,0 0 2-16,0 0-1 0,0 0 0 0,0 0 4 15,0 0-3-15,0 0 0 0,0 0 2 0,0 0-1 16,0 0 1-16,0 0 0 0,-27 0 0 0,27 0-11 16,0 0 14-16,0 0 1 0,0 0 0 0,0 0 2 0,0 0 0 15,0 0 1-15,0 0 3 0,0 0-3 16,0 0 2-16,0 0-1 0,-24 0-15 0,24 0 22 0,0 0-1 15,0 0-1-15,0 0 2 0,0 0 3 0,0 0 2 16,0 0 2-16,0 0 1 0,0 0 7 16,0 0-11-16,0 0-21 0,-18-3 24 0,18 3-4 0,0 0-1 15,0 0-5-15,0 0 0 0,0 0-4 0,0 0 1 16,0 0-4-16,0 0 0 0,0 0-2 0,-17-4-17 16,17 4 18-16,0 0-1 0,0 0-3 0,0 0 1 15,0 0 0-15,0 0-2 0,0 0 1 0,0 0-2 0,-18-5-1 16,18 5 1-16,0 0 0 0,0 0 0 0,0 0 1 15,0 0-2-15,0 0 0 0,0 0 0 16,-19-4-1-16,19 4 2 0,0 0-1 0,0 0 0 0,0 0 0 16,0 0-21-16,0 0 26 0,0 0-3 0,0 0 1 15,0 0-2-15,0 0-1 0,0 0 0 0,0 0-1 16,0 0-2-16,0 0 0 0,0 0-2 0,0 0-23 16,0 0 13-16,0 0-15 0,0 0-8 0,0 0-11 15,0 0-10-15,0 0-3 0,0 0-21 0,0 0-21 16,0 0-12-16,0 0-19 0,0 0-13 0,0 0-26 15,0 0-39-15,0 0-45 0,0 0-300 0,0 0-74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2:01:41.38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92D050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2167 3044 100 0,'0'0'127'0,"0"0"-13"0,0 0-14 0,0 0-10 0,0 0-3 15,0 0-7-15,0 0-3 0,0 0 1 0,11-9-4 16,-11 9-2-16,0 0-6 0,0 0-4 0,0 0-3 0,0 0-4 16,0 0-8-16,5-14-6 0,-5 14-8 15,0 0-4-15,0 0-1 0,0 0-1 0,0-18-6 0,0 18-2 16,0 0-3-16,0-12-3 0,0 12-2 0,0 0-2 16,0-18-3-16,0 18-3 0,0 0-1 0,2-20 6 15,-2 20-5-15,2-11-2 0,-2 11 0 0,0 0 3 16,2-19-5-16,-2 19 1 0,0 0 1 0,2-14 1 0,-2 14-1 15,0 0 1-15,0 0-3 0,2-15 1 16,-2 15-3-16,0 0 3 0,0 0-4 0,0 0 2 0,0 0 1 16,0 0 4-16,0 0 4 0,0 0 10 0,0 0-1 15,0 0 0-15,0 0-4 0,0 0-3 0,6 15 4 16,-6-15 1-16,2 14-1 0,-2-14-1 0,5 19 3 16,-5-19-5-16,4 21 5 0,-4-21-2 0,4 20 5 0,-4-20-23 15,2 22 25-15,-2-22-1 0,4 24 1 16,-4-24-3-16,4 23 0 0,-4-23-1 0,8 24 0 0,-8-24 0 15,5 22 2-15,-5-22 4 0,6 21 0 0,-6-21-28 16,4 18 24-16,-4-18-3 0,6 18 5 0,-6-18-1 16,4 15 0-16,-4-15 3 0,4 11-3 0,-4-11 6 15,0 0-1-15,5 17-2 0,-5-17-2 0,0 0 3 16,6 9-8-16,-6-9 1 0,0 0 2 0,0 0-3 0,0 0-2 16,4 12-4-16,-4-12-1 0,0 0-3 0,0 0-3 15,0 0-9-15,0 0-12 0,0 0-15 0,0 0-24 16,0 0-36-16,0 0-23 0,0 0-34 0,0 0-43 15,-6 10-33-15,6-10-214 0,0 0 85 0</inkml:trace>
  <inkml:trace contextRef="#ctx0" brushRef="#br0" timeOffset="973.531">2576 3119 132 0,'0'0'231'15,"0"0"-51"-15,0 0-19 0,0 0-21 0,0 0-13 16,0 0-9-16,0 0-13 0,0 0-17 0,0 0-12 16,0 0-4-16,0 0-7 0,0 0-5 0,0 0-6 0,0 0-2 15,0 0-3-15,0 0-5 0,0 0-5 0,0 0-5 16,0 0-1-16,0 0-13 0,0 0 11 0,0 0-2 15,0 0-3-15,0 0 2 0,0 0-3 0,0 0-4 16,0 0-3-16,0 0-4 0,0 0-1 0,0 0-2 0,0 0-4 16,20 2-1-16,-20-2 4 0,0 0-6 0,26-1 1 15,-26 1 12-15,0 0-14 0,33-4 26 0,-33 4-32 16,25 0 13-16,-25 0-22 0,27-3 16 0,-27 3-13 16,23-5 16-16,-23 5-13 0,24-1 8 0,-24 1-13 15,20-2 16-15,-20 2-15 0,0 0 36 0,27-2-42 16,-27 2 23-16,0 0-18 0,0 0 19 0,27-4-15 0,-27 4 16 15,0 0-12-15,0 0 13 0,0 0-15 0,23-1 18 16,-23 1-19-16,0 0 14 0,0 0-17 0,0 0 16 16,0 0-22-16,0 0 26 0,6-10-21 0,-6 10 15 15,0 0-14-15,0 0 18 0,0 0-19 0,-11-11 18 16,11 11-18-16,0 0 19 0,0 0-18 0,-12-11 18 16,12 11-19-16,0 0 17 0,-10-9-15 0,10 9 16 15,0 0-18-15,-11-9 19 0,11 9-18 0,0 0 17 0,0 0-10 16,-10-11 10-16,10 11-18 0,0 0-15 0,0 0 23 15,-10-10 18-15,10 10-16 0,0 0 9 0,0 0-9 16,0 0 12-16,0 0-17 0,-9-8 17 0,9 8-19 16,0 0 11-16,0 0-13 0,0 0 21 0,0 0-23 15,0 0 11-15,0 0-10 0,0 0 13 0,0 0-14 0,0 0 1 16,0 0 23-16,0 0-26 0,0 0 22 0,0 0-18 16,0 0 22-16,0 0-23 0,9-11 20 0,-9 11-21 15,0 0 22-15,0 0-17 0,0 0 15 0,22 3-17 16,-22-3 18-16,0 0-19 0,17 5 16 0,-17-5-17 0,0 0 17 15,19 5-16-15,-19-5 16 0,0 0-16 16,18 6 20-16,-18-6-18 0,0 0 14 0,15 8-13 0,-15-8 14 16,0 0-16-16,12 9 14 0,-12-9-13 15,0 0 15-15,0 0-14 0,10 8 18 0,-10-8-17 0,0 0 21 16,0 0-15-16,0 0 19 0,0 0-17 0,10 8 23 16,-10-8-21-16,0 0 20 0,0 0-18 0,0 0 22 15,-7 11-17-15,7-11 17 0,0 0-14 0,-7 10 20 16,7-10-15-16,0 0 21 0,-10 9-20 0,10-9 17 0,0 0-24 15,-13 9 20-15,13-9-22 0,0 0 20 0,-12 9-26 16,12-9 22-16,0 0-20 0,0 0 18 0,-12 11-25 16,12-11 19-16,0 0-22 0,0 0 11 0,0 0-15 0,-13 7 20 15,13-7-24-15,0 0 26 0,0 0-30 16,0 0 15-16,0 0-34 0,0 0 4 0,0 0-36 0,0 0 3 16,0 0-30-16,0 0-17 0,0 0-34 0,0 0-33 15,0 0-45-15,0 0-47 0,0 0-201 0,0 0 48 16</inkml:trace>
  <inkml:trace contextRef="#ctx0" brushRef="#br0" timeOffset="3806.491">3271 2914 24 0,'0'0'200'16,"0"0"-35"-16,0 0-27 0,0 0-13 0,0 0-20 15,0 0-15-15,0 0-15 0,0 0-24 0,0 0 6 16,0 0-9-16,0 0-7 0,0 0-5 0,0 0-4 0,-6-11-3 15,6 11-4-15,0 0 2 0,0 0-1 0,0 0-1 16,0 0 0-16,0 0-2 0,8-12-3 0,-8 12-2 16,0 0-2-16,11-8-5 0,-11 8-1 0,0 0 0 15,0 0-3-15,14-10 0 0,-14 10-1 0,0 0-1 16,19-4 2-16,-19 4-3 0,0 0 2 0,0 0 0 16,26 0 1-16,-26 0-2 0,0 0 4 0,20 7 0 0,-20-7 3 15,15 6-1-15,-15-6 0 0,10 9 1 0,-10-9 2 16,10 11 4-16,-10-11 1 0,7 11-1 0,-7-11 2 15,2 14-2-15,-2-14 1 0,0 15-1 0,0-15-1 0,-5 13 0 16,5-13 15-16,-4 15-20 0,4-15 14 16,-8 15-17-16,8-15 18 0,-6 11-17 0,6-11 16 0,-8 11-18 15,8-11 18-15,0 0-22 0,-11 13 16 16,11-13-24-16,0 0 20 0,0 0-16 0,-10 12 9 0,10-12-14 16,0 0 11-16,0 0-16 0,0 0 17 0,0 0-19 15,0 0 17-15,0 0-13 0,0 0 16 0,0 0-18 16,0 0 13-16,0 0-15 0,0 0 15 0,0 0-4 0,23-5 4 15,-23 5-14-15,0 0 8 0,22-4-1 0,-22 4-2 16,0 0 1-16,29 0 1 0,-29 0 2 0,0 0 10 16,31 0-14-16,-31 0 3 0,0 0 14 0,27 4-13 15,-27-4-30-15,0 0 40 0,22 8 22 0,-22-8-11 16,0 0 24-16,12 11-9 0,-12-11 22 0,0 0-20 0,0 18 20 16,0-18-22-16,-6 13 12 0,6-13-22 0,-14 13 15 15,14-13-19-15,-14 15 16 0,14-15-17 0,-20 14 13 16,20-14-17-16,-21 12 13 0,21-12-21 0,-19 9 15 15,19-9-19-15,-18 6 17 0,18-6-22 0,-15 5 16 0,15-5-21 16,0 0 12-16,-20 6-31 0,20-6 2 16,0 0-43-16,0 0-10 0,0 0-52 0,0 0-31 15,0 0-18-15,0 0-19 0,0 0-22 0,0 0-34 16,0 0-128-16,-11-8 163 0</inkml:trace>
  <inkml:trace contextRef="#ctx0" brushRef="#br0" timeOffset="4052.109">3623 3131 80 0,'0'0'296'0,"0"0"-74"0,0 0-33 16,0 0-14-16,0 0-9 0,15 6-15 0,-15-6-15 0,0 0-16 15,0 0-14-15,6 14-12 0,-6-14-9 0,0 0-15 16,0 18-9-16,0-18-7 0,0 0-7 0,4 18-9 15,-4-18-7-15,3 14-3 0,-3-14-9 0,4 13-2 16,-4-13-3-16,2 13-6 0,-2-13-19 0,4 13-25 16,-4-13-22-16,4 12-29 0,-4-12-33 0,0 0-30 15,6 14-31-15,-6-14-33 0,0 0-213 0,0 0 105 16</inkml:trace>
  <inkml:trace contextRef="#ctx0" brushRef="#br0" timeOffset="4794.772">3772 2909 6 0,'0'0'327'16,"0"0"-74"-16,0 0-37 0,0 0-28 0,0 0-16 16,0 0-21-16,0 0-25 0,0 0-14 0,-2-15-17 15,2 15-20-15,0 0-10 0,0 0-12 0,0 0-14 0,0 0-6 16,0 0-6-16,0 0-11 0,0 0 3 0,0 0-12 15,0 0-5-15,0 0 2 0,0 0-1 0,0 0 0 16,7-11-1-16,-7 11 1 0,0 0 1 0,0 0-2 16,0 0-3-16,17-6 4 0,-17 6-3 0,0 0 3 15,0 0-5-15,29-4 1 0,-29 4-5 0,0 0-4 16,27 0 19-16,-27 0-20 0,0 0 4 0,27 4 2 0,-27-4-1 16,0 0-22-16,21 8 26 0,-21-8 6 0,10 7-2 15,-10-7-1-15,8 10 5 0,-8-10 0 0,4 12-2 16,-4-12-2-16,2 15 2 0,-2-15-4 0,-4 15 19 15,4-15-22-15,-6 15 16 0,6-15-16 0,-8 14 17 16,8-14-18-16,-11 15 16 0,11-15-18 0,-8 12 18 0,8-12-17 16,-8 8 15-16,8-8-16 0,0 0 14 0,-10 12-10 15,10-12 10-15,0 0-19 0,0 0 15 0,0 0-19 16,-11 7 42-16,11-7-41 0,0 0 14 0,0 0-13 16,0 0-1-16,15-8-19 0,-15 8 28 0,14-6 9 15,-14 6-5-15,17-8-4 0,-17 8-2 0,18-5-2 0,-18 5 2 16,0 0 1-16,30-4 1 0,-30 4-1 0,0 0 2 15,27 2 2-15,-27-2 1 0,0 0 14 0,21 9-12 16,-21-9 19-16,10 9-10 0,-10-9 21 0,6 13-13 16,-6-13 17-16,2 15-18 0,-2-15 17 0,-4 16-14 15,4-16 17-15,-6 19-18 0,6-19 13 0,-10 19-15 0,10-19 24 16,-15 18-18-16,7-8 12 0,8-10-13 0,-21 16 17 16,21-16-19-16,-18 15 16 0,18-15-22 0,-18 9 14 15,18-9-21-15,-18 7 15 0,18-7-18 0,-17 6 17 16,17-6-25-16,-17 6 22 0,17-6-25 0,0 0 18 15,-20 5-22-15,20-5 9 0,0 0-25 0,0 0 1 16,-19 4-33-16,19-4-14 0,0 0-25 0,0 0-23 16,0 0-19-16,0 0-12 0,0 0-12 0,0 0-18 0,0 0-24 15,0 0-201-15,0 0 130 0</inkml:trace>
  <inkml:trace contextRef="#ctx0" brushRef="#br0" timeOffset="6324.697">2174 3613 176 0,'0'0'196'16,"0"0"-37"-16,0 0-24 0,0 0-13 0,11-12-11 0,-11 12-6 16,0 0-16-16,0 0-9 0,10-12-16 0,-10 12-14 15,0 0-11-15,0 0-7 0,13-9-6 0,-13 9-3 16,0 0-2-16,10-7 4 0,-10 7-6 0,0 0-1 15,0 0-8-15,19-7 4 0,-19 7-3 0,0 0 3 16,0 0-5-16,0 0 5 0,22 0-1 0,-22 0 3 16,0 0-1-16,0 0 3 0,19 3 2 0,-19-3 3 0,0 0-2 15,0 0 6-15,14 9-2 0,-14-9 5 0,0 0-5 16,0 0 5-16,9 17-6 0,-9-17-1 0,0 0-3 16,0 14 0-16,0-14-8 0,-4 12-2 0,4-12 1 15,-7 15 0-15,7-15-7 0,-8 15 2 0,8-15-4 16,-10 16 0-16,10-16-1 0,-11 17 1 0,11-17-1 15,-12 18 1-15,12-18-2 0,-10 17 0 0,10-17 9 0,-11 19-11 16,11-19 1-16,-12 14 2 0,12-14-3 0,-8 15 5 16,8-15-1-16,-9 13 1 0,9-13 0 0,-6 12-2 15,6-12-35-15,-6 15 49 0,6-15-5 0,0 0 3 16,-4 16 1-16,4-16-6 0,0 0 3 0,2 12-4 16,-2-12 1-16,0 0 1 0,6 11 2 0,-6-11 3 15,0 0 0-15,17 8 4 0,-17-8-1 0,0 0 4 16,22 2-11-16,-22-2 3 0,0 0-5 0,23 3-1 0,-23-3-3 15,0 0 0-15,23 1-2 0,-23-1 0 0,0 0 4 16,21 2-5-16,-21-2 1 0,0 0-1 0,0 0-1 16,22 3-8-16,-22-3-17 0,0 0-12 0,0 0-17 15,0 0-20-15,24 2-12 0,-24-2-18 0,0 0-22 16,0 0-32-16,0 0-23 0,23-2-29 0,-23 2-152 16,0 0 179-16</inkml:trace>
  <inkml:trace contextRef="#ctx0" brushRef="#br0" timeOffset="6644.983">2624 3813 82 0,'0'0'299'16,"0"0"-67"-16,0 0-31 0,0 0-39 0,0 0 10 0,0 0-22 15,0 0-22-15,0 0-14 0,0 0-13 16,0 0-16-16,0 0-3 0,0 0-26 0,0 0-5 0,0 0-4 16,0 0 1-16,19-3 6 0,-19 3-5 15,0 0 2-15,0 0-8 0,0 0-3 0,0 0-9 0,25 2-1 16,-25-2-9-16,0 0-2 0,0 0-6 0,29 0-2 16,-29 0-1-16,0 0 1 0,28 0-7 0,-28 0-6 15,0 0-16-15,32-3-20 0,-32 3-11 0,0 0-15 16,25-5-14-16,-25 5-15 0,0 0-8 0,21-1-5 0,-21 1-5 15,0 0-11-15,0 0-21 0,19-5-18 0,-19 5-30 16,0 0-163-16,0 0 189 0</inkml:trace>
  <inkml:trace contextRef="#ctx0" brushRef="#br0" timeOffset="7045.723">2774 3667 119 0,'0'0'313'0,"0"0"-70"0,0 0-21 0,-6-8-16 0,6 8-22 15,0 0-25-15,0 0-15 0,0 0-28 0,0 0-18 16,0 0-16-16,0 0-17 0,-9-11-13 0,9 11-4 16,0 0-27-16,0 0 26 0,0 0-5 0,0 0-8 0,0 0 1 15,7 12-8-15,-7-12-2 0,0 0-4 0,14 11-4 16,-14-11-5-16,13 7-1 0,-13-7-5 16,14 8-3-16,-14-8 3 0,17 6 1 0,-17-6-3 0,16 9 1 15,-16-9-3-15,19 9 0 0,-19-9 0 0,16 7 3 16,-16-7-4-16,17 8 0 0,-17-8 2 0,14 9-2 15,-14-9-1-15,10 7 3 0,-10-7 0 0,0 0 0 0,14 13 3 16,-14-13 10-16,0 0-15 0,6 12 19 0,-6-12-16 16,0 0 18-16,4 14-17 0,-4-14 18 0,0 0-16 15,-4 15 14-15,4-15-16 0,0 0 20 0,-8 15-20 16,8-15 24-16,-8 11-25 0,8-11 25 0,-8 11-17 16,8-11 13-16,-10 10-20 0,10-10 21 0,-10 12-21 15,10-12 19-15,-13 11-22 0,13-11 20 0,-10 9-20 0,10-9 19 16,0 0-25-16,-12 14 18 0,12-14-21 15,0 0 21-15,-9 8-28 0,9-8 24 0,0 0-40 0,0 0 8 16,-8 10-39-16,8-10 5 0,0 0-26 0,0 0-29 16,0 0-22-16,0 0-40 0,0 0-37 0,0 0-48 15,0 0-257-15,0 0-12 0</inkml:trace>
  <inkml:trace contextRef="#ctx0" brushRef="#br0" timeOffset="9145.017">3415 3627 244 0,'0'0'239'0,"0"0"-47"15,0 0-35-15,0 0-18 0,0 0-16 0,0 0-14 0,0 0-17 16,-15 9-13-16,15-9-10 0,0 0-5 16,-10 12-6-16,10-12-3 0,-8 12-3 0,8-12-4 0,-6 17 0 15,6-17 0-15,-7 18-4 0,7-18-4 0,-6 22-4 16,4-9-2-16,-2 2-3 0,4-15-3 0,-2 26-1 16,2-26-7-16,0 27 1 0,0-27-7 0,0 26 0 15,2-11 15-15,2-3-23 0,-4-12 18 0,6 23-24 0,-2-12 13 16,-4-11-16-16,11 19 16 0,-11-19-16 0,12 15 12 15,-12-15-15-15,17 9 19 0,-17-9-22 0,0 0 2 16,25 4-1-16,-25-4 11 0,18-4-16 0,-18 4-3 16,19-7 1-16,-19 7 1 0,14-9 2 0,-14 9 4 15,10-14 8-15,-10 14-6 0,8-13 5 0,-8 13 27 16,2-14-34-16,-2 14-1 0,-2-11 3 0,2 11 3 16,-4-14 0-16,4 14 1 0,0 0-1 0,-11-12 0 15,11 12-9-15,0 0 2 0,-11-7-13 0,11 7-5 0,0 0-13 16,0 0-9-16,-19 7-13 0,19-7-14 0,-8 8-11 15,8-8-14-15,-8 17-14 0,8-17-13 0,-6 15-9 16,6-15-24-16,-5 17-14 0,5-17-103 0,-2 13 271 16</inkml:trace>
  <inkml:trace contextRef="#ctx0" brushRef="#br0" timeOffset="9408.988">3700 3873 183 0,'0'0'306'0,"0"0"-62"0,0 0-39 16,0 0-25-16,0 0-24 0,0 0-27 0,10 9-19 16,-10-9-20-16,0 0-12 0,3 13-14 0,-3-13-11 15,0 0-11-15,0 18-7 0,0-18-7 0,0 15-9 16,0-15-5-16,0 14 0 0,0-14-4 0,2 14-2 0,-2-14-14 15,0 15-22-15,0-15-27 0,0 0-29 0,2 14-31 16,-2-14-34-16,0 0-34 0,0 0-43 0,4 16-128 16,-4-16 187-16</inkml:trace>
  <inkml:trace contextRef="#ctx0" brushRef="#br0" timeOffset="9859.403">3898 3645 49 0,'0'0'310'0,"0"0"-63"0,4-13-34 15,-4 13-15-15,0 0-20 0,0 0-19 0,0 0-13 16,4-15-15-16,-4 15-11 0,0 0-14 0,0 0-16 15,0 0-15-15,0 0-6 0,0 0-11 0,0 0-8 0,0 0-4 16,0 0-6-16,-15 13-2 0,15-13 9 16,-6 15-2-16,6-15-24 0,-8 21 18 0,4-10-12 0,0 1 0 15,2 3-22-15,-3-2 29 0,3 2-36 0,2-1 17 16,0 2-19-16,0-16 20 0,2 27-27 0,0-12 22 16,1 0-23-16,-3-15 22 0,8 22-9 0,-2-10-3 15,-6-12-21-15,14 18 23 0,-14-18-19 0,15 13 13 0,-15-13-15 16,20 7 12-16,-20-7-5 0,0 0 11 15,31 0-21-15,-31 0 12 0,18-6-13 0,-18 6 22 0,17-5-17 16,-17 5 6-16,12-9 5 0,-12 9-1 0,10-9 6 16,-10 9 8-16,0 0 16 0,0 0-16 0,0-16 17 15,0 16-24-15,0 0 13 0,0 0-10 0,-22-1 8 16,22 1-12-16,-19 6 15 0,19-6-23 0,-18 9 19 0,18-9-19 16,-21 14-1-16,21-14-37 0,-18 17-22 15,10-5-32-15,2-2-27 0,6-10-30 0,-11 21-37 16,11-21-35-16,-4 20-229 0,4-20 59 0</inkml:trace>
  <inkml:trace contextRef="#ctx0" brushRef="#br0" timeOffset="11376.951">2276 4285 213 0,'0'0'223'15,"0"0"-31"-15,0 0-16 0,0 0-8 0,0 0-1 16,0 0-4-16,0 0 7 0,0 0-23 0,0 0 14 16,0 0-27-16,0 0 17 0,0 0-36 0,0 0 21 15,0 0-50-15,0 0 11 0,0 0-30 0,0 0 5 0,0 0-31 16,0 0 12-16,0 0-29 0,0 0 10 16,0 0-25-16,0 0 11 0,0 0-34 0,0 0 3 0,0 0-35 15,0 0-1-15,0 0-44 0,0 0-9 0,0 0-46 16,0 0-33-16,0 0-22 0,0 0-12 0,0 0-15 15,-15 6-17-15,15-6-166 0,0 0 125 0</inkml:trace>
  <inkml:trace contextRef="#ctx0" brushRef="#br0" timeOffset="11705.026">2284 4459 4 0,'0'0'193'15,"0"0"-20"-15,0 0-31 0,0 0-6 0,0 0-13 16,0 0-3-16,0 0-3 0,4 13 2 0,-4-13-2 16,0 0-8-16,0 0 0 0,0 0 5 0,0 0-7 15,0 0 3-15,0 0 3 0,0 0 8 0,0 0-27 0,0 0 16 16,0 0-31-16,0 0 8 0,0 0-35 0,0 0 12 15,0 0-28-15,0 0 12 0,0 0-30 0,0 0 14 16,0 0-26-16,0 0 17 0,0 0-26 0,0 0 7 16,0 0-35-16,0 0 4 0,0 0-55 0,0 0 27 15,0 0-35-15,0 0-14 0,0 0-14 0,0 0-12 16,0 0-5-16,0 0-12 0,0 0-5 0,0 0-11 0,7 10-10 16,-7-10-19-16,0 0-147 0,0 0 201 0</inkml:trace>
  <inkml:trace contextRef="#ctx0" brushRef="#br0" timeOffset="12007.486">2282 4659 197 0,'0'0'205'0,"0"0"-27"0,0 0-8 0,0 0-9 0,0 0 1 16,0 0-6-16,0 0-15 0,0 0 0 16,0 0-4-16,0 0-7 0,0 0-7 0,0 0-3 0,0 0 10 15,4 13-34-15,-4-13 6 0,0 0-34 0,0 0 13 16,0 0-33-16,0 0 9 0,0 0-35 0,0 0 20 16,0 0-29-16,0 0 17 0,0 0-34 0,0 0 6 15,0 0-37-15,0 0 2 0,0 0-35 0,0 0-17 0,0 0-14 16,0 0-15-16,0 0-22 0,0 0-18 15,0 0-29-15,0 0-30 0,0 0-46 0,0 0-162 0,0 0 114 16</inkml:trace>
  <inkml:trace contextRef="#ctx0" brushRef="#br0" timeOffset="12889.74">2214 5266 191 0,'0'0'180'0,"0"0"-33"0,0 0-11 15,6-12-16-15,-6 12-9 0,0 0-8 0,0 0-5 16,6-12-4-16,-6 12-3 0,0 0-6 0,0 0-1 15,0 0 0-15,13-6-7 0,-13 6-5 0,0 0 0 0,0 0-3 16,0 0 11-16,20 9-22 0,-20-9 7 16,0 0-28-16,15 11 18 0,-15-11-27 0,12 13 12 0,-12-13-23 15,11 13 18-15,-11-13-25 0,10 16 15 0,-10-16-25 16,12 21 20-16,-5-12-20 0,-7-9 15 0,11 19-16 16,-11-19 11-16,10 18-29 0,-10-18 9 0,11 19-26 15,-11-19 9-15,10 14-22 0,-10-14 7 0,10 13-11 16,-10-13 17-16,6 12-14 0,-6-12 18 0,0 0-14 15,13 9 3-15,-13-9-18 0,0 0 4 0,0 0-13 0,0 0 6 16,0 0-1-16,0 0 20 0,0 0 0 0,4-11 7 16,-4 11 8-16,0 0 6 0,-4-18 6 0,4 18 2 15,-4-14 4-15,4 14 3 0,-4-15 4 0,4 15 7 16,-5-13 3-16,5 13 7 0,-4-13 3 0,4 13 6 16,-4-14 5-16,4 14 7 0,0 0 8 0,-4-19 6 15,4 19 5-15,0 0 1 0,-2-14 4 0,2 14-1 0,0 0 3 16,0 0-3-16,-4-15-2 0,4 15 13 15,0 0-23-15,0 0 11 0,0 0-25 0,0 0 16 0,0 0-14 16,0 0 11-16,0 0-16 0,0 0 9 0,-17 9-22 16,17-9 16-16,-4 14-25 0,4-14 18 0,-6 14-17 15,6-14 12-15,-6 16-15 0,6-16 16 0,-4 20-21 16,4-20 17-16,-3 17-18 0,3-17 18 0,-5 16-20 0,5-16 18 16,-4 18-19-16,4-18 16 0,-2 14-24 15,2-14 9-15,0 0-26 0,-4 17 6 0,4-17-32 0,0 0 3 16,-2 15-30-16,2-15 6 0,0 0-24 15,0 0-14-15,0 0-13 0,0 15-18 0,0-15-22 0,0 0-26 16,0 0-194-16,0 0 155 0</inkml:trace>
  <inkml:trace contextRef="#ctx0" brushRef="#br0" timeOffset="13763.433">2680 5356 71 0,'0'0'299'0,"0"0"-60"0,0 0-27 0,0 0-10 0,0 0 1 16,-8-11-37-16,8 11 4 0,0 0-32 0,0 0 13 15,0 0-35-15,0 0 9 0,0 0-33 0,0 0 8 16,-13-10-37-16,13 10 6 0,0 0-33 0,0 0 12 16,0 0-29-16,0 0 12 0,0 0-24 0,0 0 20 15,0 0-25-15,0 0 19 0,0 0-23 0,11 10 22 0,-11-10-24 16,0 0 19-16,16 8-2 0,-16-8-1 0,0 0-4 16,29 1-4-16,-29-1-11 0,23 2-15 0,-23-2-32 15,24-2 4-15,-24 2-31 0,27-3 4 0,-27 3-25 16,24-6-1-16,-24 6-20 0,23-6 7 0,-23 6-13 15,21-7 0-15,-21 7 0 0,16-8-3 0,-16 8-2 16,0 0-3-16,15-11 1 0,-15 11-21 0,0 0 46 16,8-12 7-16,-8 12 7 0,0 0 9 0,0 0 14 15,0-17 12-15,0 17 11 0,0 0 22 0,-6-13 38 16,6 13 19-16,0 0 22 0,-11-12 5 0,11 12 1 0,0 0 9 16,-10-17 11-16,10 17 5 0,0 0 2 0,-10-12 4 15,10 12 4-15,0 0 6 0,-8-11 3 0,8 11 0 16,0 0-3-16,0 0-3 0,-11-13 0 0,11 13-4 15,0 0-4-15,0 0 6 0,0 0-23 0,-8-9 6 16,8 9-19-16,0 0 1 0,0 0-23 0,0 0 9 16,0 0-22-16,0 0 22 0,0 0-15 0,0 0 17 0,0 0-23 15,0 0 11-15,4 14-21 0,-4-14 14 16,0 0-22-16,15 12 21 0,-15-12-25 0,12 9 15 0,-12-9-15 16,16 9 13-16,-16-9-18 0,19 10 19 0,-19-10-23 15,18 9 19-15,-18-9-17 0,18 7 17 0,-18-7-16 16,17 4 15-16,-17-4-19 0,16 7 18 0,-16-7-16 15,0 0 15-15,21 10-13 0,-21-10 17 0,0 0-18 16,12 4 24-16,-12-4-10 0,0 0 19 0,0 0-19 0,11 11 20 16,-11-11-4-16,0 0 1 0,2 12-6 0,-2-12 5 15,0 0-1-15,-6 13 0 0,6-13-3 0,0 0 2 16,-9 14-2-16,9-14 3 0,0 0-2 0,-8 11-1 16,8-11-4-16,0 0 1 0,-10 10-5 0,10-10-4 15,0 0 2-15,0 0 4 0,-9 13-13 0,9-13 2 16,0 0-11-16,0 0-15 0,0 0-15 0,-6 12-34 0,6-12-42 15,0 0-17-15,0 0-54 0,0 0-44 0,0 0-48 16,0 0-260-16,0 0-48 0</inkml:trace>
  <inkml:trace contextRef="#ctx0" brushRef="#br0" timeOffset="17703.848">3357 5182 135 0,'0'0'209'16,"0"0"-46"-16,0 0-19 0,0 0-17 0,0 0-3 15,-10-7-5-15,10 7-2 0,0 0-3 0,0 0-9 0,0 0-4 16,0 0 11-16,0 0-24 0,0 0 15 0,0 0-16 15,0 0 14-15,-12-8-21 0,12 8 10 0,0 0-22 16,0 0 10-16,0 0-22 0,0 0-1 0,0 0-23 16,0 0 12-16,0 0-30 0,-12-8 17 0,12 8-29 15,0 0 18-15,0 0-25 0,0 0 17 0,0-14-20 16,0 14 15-16,0 0-24 0,10-15-6 0,-10 15 5 16,0 0 14-16,14-11-20 0,-14 11 15 0,0 0-17 0,18-9 18 15,-18 9-17-15,0 0 16 0,23-6-14 0,-23 6 20 16,0 0-13-16,0 0 19 0,25 2-19 0,-25-2 13 15,0 0-9-15,16 8 23 0,-16-8-20 0,0 0 16 16,13 11-15-16,-13-11 18 0,0 0-17 0,8 14 17 16,-8-14-19-16,2 15 19 0,-2-15-16 0,-2 13 13 15,2-13-16-15,-2 13 21 0,2-13-17 0,-6 15 12 0,6-15-16 16,-9 15 18-16,9-15-14 0,-8 11 16 0,8-11-16 16,-8 11 15-16,8-11-16 0,0 0 13 0,-8 10-11 15,8-10 11-15,0 0-15 0,0 0 7 0,-9 12-22 16,9-12 4-16,0 0-26 0,0 0 12 0,0 0-20 15,0 0 18-15,0 0-8 0,0 0 21 0,0 0-11 16,0 0 0-16,0 0 14 0,0 0 16 0,19-6-12 0,-19 6 17 16,0 0-16-16,21-7 14 0,-21 7-14 0,0 0 6 15,22-5-3-15,-22 5 19 0,0 0-16 0,0 0 15 16,30 0-15-16,-30 0 16 0,0 0-5 0,19 6 6 16,-19-6-8-16,0 0 23 0,12 11-12 0,-12-11 21 15,0 0-18-15,7 16 18 0,-7-16-21 0,-2 15 13 16,2-15-13-16,-5 17 13 0,5-17-18 0,-10 18 16 0,10-18-16 15,-12 16 17-15,12-16-18 0,-13 16 14 16,13-16-17-16,-13 14 18 0,13-14-20 0,-15 11 15 0,15-11-16 16,-14 8 10-16,14-8-18 0,0 0 2 0,-19 7-30 15,19-7-1-15,0 0-40 0,0 0-22 0,0 0-48 16,-25-2-31-16,25 2-31 0,0 0-248 0,0 0 65 16</inkml:trace>
  <inkml:trace contextRef="#ctx0" brushRef="#br0" timeOffset="17947.372">3633 5315 83 0,'0'0'283'0,"0"0"-55"0,0 0-38 15,0 0-4-15,0 0-19 0,11 9 4 0,-11-9-35 16,0 0 8-16,0 0-38 0,7 11 6 0,-7-11-25 15,0 0 8-15,4 13-33 0,-4-13 15 0,0 0-30 16,2 19 15-16,-2-19-12 0,2 13-30 0,-2-13 10 16,0 15-21-16,0-15 15 0,0 16-28 0,0-16-4 15,0 17-36-15,0-17-14 0,0 14-39 0,0-14-14 0,0 15-39 16,0-15-28-16,0 0-33 0,-2 19-45 0,2-19-142 16,0 0 145-16</inkml:trace>
  <inkml:trace contextRef="#ctx0" brushRef="#br0" timeOffset="18673.102">3827 5080 16 0,'0'0'292'0,"0"0"-63"15,0 0-34-15,0 0-24 0,0 0-14 0,0 0-18 16,0 0-21-16,0 0-20 0,0 0-15 0,0 0-15 15,0 0-13-15,0 0-12 0,0 0-9 0,0 0-11 16,0 0-4-16,0 0-3 0,2-14-6 0,-2 14 0 16,0 0-8-16,0 0 6 0,13-10-1 0,-13 10 0 15,0 0-2-15,16-8-2 0,-16 8 2 0,0 0-1 0,19-5-1 16,-19 5 1-16,0 0-1 0,0 0 0 16,29 0 11-16,-29 0-10 0,0 0 1 0,19 5 0 0,-19-5 3 15,0 0 6-15,17 13 3 0,-17-13-5 0,8 12 5 16,-8-12 24-16,4 15-35 0,-4-15 13 0,0 16-26 15,0-16 30-15,-2 17 14 0,2-17-18 0,-8 20 15 16,8-20-24-16,-8 20 16 0,8-20-27 0,-12 19 18 16,12-19-13-16,-12 17 14 0,12-17-44 0,-12 13 46 15,12-13-22-15,-11 13 18 0,11-13-20 0,0 0 15 0,-10 11-21 16,10-11 13-16,0 0-19 0,0 0 12 0,0 0-19 16,0 0 17-16,0 0-14 0,0 0 16 0,0 0-15 15,0 0 16-15,0 0-21 0,0 0 15 0,16-7-17 16,-16 7 13-16,15-8-1 0,-15 8 6 0,15-6-15 0,-15 6 13 15,19-3-14-15,-19 3 15 0,21-4-12 16,-21 4 15-16,0 0-9 0,31 3 15 0,-31-3-10 0,20 2 15 16,-20-2-8-16,19 5 26 0,-19-5-8 0,14 7 22 15,-14-7-8-15,13 11 22 0,-13-11-9 0,9 13 21 16,-9-13-14-16,4 13 14 0,-4-13-24 0,0 17 16 16,0-17-12-16,-6 18-2 0,6-18-1 0,-11 18-6 15,2-7 2-15,1-1-5 0,8-10-3 0,-20 17-4 16,9-9-1-16,11-8-5 0,-25 10-5 0,25-10-1 0,-22 7-3 15,22-7-3-15,-23 6-6 0,23-6-9 16,-20 2-17-16,20-2-15 0,0 0-35 0,-25 0-8 0,25 0-40 16,0 0-27-16,0 0-41 0,-20-4-26 0,20 4-35 15,0 0-226-15,0 0 34 0</inkml:trace>
  <inkml:trace contextRef="#ctx0" brushRef="#br0" timeOffset="19265.809">4312 5334 34 0,'-4'-15'277'0,"4"15"-44"0,0 0-37 16,0 0-7-16,0 0-20 0,0 0 3 0,-4-10-29 0,4 10 6 16,0 0-22-16,0 0 8 0,0 0-26 15,0 0 10-15,0 0-39 0,0 0 2 0,0 0-12 16,0 0-11-16,0 0-11 0,0 0-4 0,0 0-11 0,-19 4-5 15,19-4-5-15,0 0-7 0,-8 14-4 16,8-14-4-16,0 0-1 0,-4 12-3 0,4-12-1 0,0 0-3 16,0 0-4-16,0 15-3 0,0-15-2 0,0 0-1 15,0 0 16-15,0 0-18 0,8 11 1 0,-8-11 3 16,0 0 3-16,0 0 4 0,0 0-5 0,0 0 0 16,0 0-5-16,19-6-1 0,-19 6-19 0,0 0 20 0,0 0-18 15,0 0 30-15,4-14-42 0,-4 14 10 0,0 0-20 16,0 0 4-16,0 0-40 0,-2-13 29 0,2 13-27 15,0 0-7-15,0 0-35 0,0 0-33 0,0 0-40 16,0 0-37-16,0 0-140 0,0 0 168 0</inkml:trace>
  <inkml:trace contextRef="#ctx0" brushRef="#br0" timeOffset="19669.51">4449 5097 261 0,'0'0'235'0,"0"0"-49"0,0 0-40 0,-10-13-25 0,10 13-21 16,0 0-7-16,0 0-5 0,0 0-6 0,0 0 10 15,0 0-20-15,0 0 9 0,0 0-25 0,0 0 12 16,2 17-9-16,-2-17 2 0,8 15-19 0,-8-15 16 16,11 18-20-16,-11-18 15 0,14 20-15 0,-5-8 12 15,1-1-20-15,-2 0 13 0,-1-1-26 0,4 2 10 16,-1-1-18-16,0 0 32 0,-1-2-29 0,1 3-15 0,0-4 16 15,-1 2-20-15,-1-1 14 0,-8-9-40 16,16 17 17-16,-16-17-35 0,15 13-8 0,-15-13-41 0,12 11-18 16,-12-11-35-16,11 7-28 0,-11-7-32 0,0 0-213 15,0 0 108-15</inkml:trace>
  <inkml:trace contextRef="#ctx0" brushRef="#br0" timeOffset="19867.918">4652 5180 187 0,'0'0'310'0,"0"0"-49"16,-1-13-13-16,1 13-29 0,0 0-12 0,0 0-34 16,0 0-10-16,-4-11-20 0,4 11-23 0,0 0-30 15,0 0 5-15,-13 8-33 0,13-8 8 0,-8 11-34 0,8-11 13 16,-12 16-11-16,4-4-6 0,1 1-5 0,-1-2-11 16,2 1-2-16,-2 2-17 0,1 0-20 0,-1-1-22 15,2 2-20-15,-2 0-28 0,1-1-44 0,1 1-20 16,2-1-39-16,-2-2-59 0,2 3-242 0,-2-3 9 15</inkml:trace>
  <inkml:trace contextRef="#ctx0" brushRef="#br0" timeOffset="26393.818">2078 2545 54 0,'3'-16'113'0,"-3"16"-9"15,0 0-4-15,0 0-7 0,0 0-6 0,0 0 0 16,0 0-15-16,0 0 1 0,0 0-3 0,0 0-3 15,0 0-8-15,0 0-1 0,0 0-4 0,0 0 3 16,0 0-3-16,0 0 1 0,0 0-11 0,-3-12 2 16,3 12-8-16,0 0-3 0,0 0-6 0,0 0-4 0,0 0-8 15,0 0-1-15,0 0-5 0,0 0-2 0,0 0-4 16,0 0 3-16,0 0-5 0,0 0 2 0,0 0-2 16,0 0 1-16,0 0 9 0,0 0-3 0,0 0-2 15,0 0 5-15,0 0 1 0,0 0 3 0,0 0 0 16,-6 12 2-16,6-12-2 0,0 0 1 0,0 0-7 0,-6 16 3 15,6-16 1-15,0 0 0 0,-4 12-6 0,4-12 6 16,0 0-10-16,-6 16 5 0,6-16-2 0,-4 12 0 16,4-12-2-16,-7 11 0 0,7-11-6 0,-4 13 5 15,4-13-6-15,-4 14 7 0,4-14-6 0,-2 12 1 16,2-12 0-16,-3 11 1 0,3-11-2 0,-2 13-2 16,2-13 0-16,-4 12 6 0,4-12 1 0,0 0-4 0,-2 18-4 15,2-18 2-15,0 0-1 0,-2 15 13 16,2-15-15-16,0 0 5 0,0 0-1 0,-4 15 1 0,4-15 0 15,0 0 3-15,0 0 4 0,0 0-7 0,-3 10 2 16,3-10 2-16,0 0-7 0,0 0 6 0,0 0-4 16,0 0 5-16,0 0-6 0,0 0 2 0,0 0-2 15,0 0 3-15,0 0-4 0,0 0 5 0,3-12-4 0,-3 12 1 16,0 0-3-16,0 0 8 0,4-15-9 16,-4 15 0-16,0 0-4 0,4-11 4 0,-4 11-8 0,0 0 5 15,2-15-9-15,-2 15 4 0,0 0-1 0,4-15 3 16,-4 15-1-16,0 0 4 0,3-15-7 0,-3 15 6 15,0 0-5-15,6-17 4 0,-6 17-2 0,0 0 3 0,9-18-3 16,-9 18 6-16,0 0 0 0,6-16 3 16,-6 16-2-16,0 0 0 0,6-18 1 0,-6 18 3 0,0 0-1 15,4-12 0-15,-4 12-2 0,0 0 7 0,4-11-3 16,-4 11-3-16,0 0-2 0,0 0 5 0,6-13-4 16,-6 13 3-16,0 0-3 0,0 0 3 0,0 0-3 15,5-12 4-15,-5 12-5 0,0 0 6 0,0 0-4 0,0 0 5 16,0 0-4-16,8-10 2 0,-8 10-5 15,0 0 5-15,0 0 1 0,0 0 2 0,0 0-2 0,0 0 3 16,0 0-3-16,0 0 4 0,6-12 4 0,-6 12-10 16,0 0 2-16,0 0 3 0,0 0-6 0,0 0 3 15,0 0-3-15,0 0 7 0,0 0-6 0,0 0 0 16,0 0-1-16,0 0 4 0,0 0-7 0,0 0 6 16,0 0 3-16,0 0-5 0,0 0-5 0,0 0 7 15,0 0-1-15,0 0 3 0,0 0 3 0,0 0 8 0,0 0-5 16,0 0 8-16,0 0-5 0,0 0 3 0,0 0-4 15,0 0-2-15,0 0 0 0,8 10 2 0,-8-10-2 16,0 0 3-16,0 0-8 0,0 0 6 0,4 12-8 16,-4-12 1-16,0 0 2 0,0 0 2 0,7 15-3 15,-7-15 1-15,0 0-1 0,0 0 0 0,0 0-1 16,6 12 6-16,-6-12-8 0,0 0 9 0,0 0-6 0,4 13 2 16,-4-13 0-16,0 0 6 0,0 0-9 0,0 0 5 15,6 13-3-15,-6-13 28 0,0 0-38 0,0 0 8 16,0 0-6-16,8 12 10 0,-8-12-14 0,0 0 7 15,0 0-3-15,0 0 6 0,0 0-8 0,7 12 36 16,-7-12-40-16,0 0 2 0,0 0 3 0,0 0 1 0,0 0-4 16,0 0 6-16,0 0-3 0,8 9 4 0,-8-9-5 15,0 0 5-15,0 0-4 0,0 0 3 0,0 0-2 16,0 0 6-16,0 0-5 0,0 0 3 0,0 0-3 16,10 9-1-16,-10-9 1 0,0 0 4 0,0 0-8 15,0 0 6-15,0 0-3 0,0 0 6 0,0 0-4 0,0 0-1 16,0 0-2-16,0 0 6 0,0 0 6 0,0 0-5 15,0 0-5-15,0 0 6 0,17-5-6 0,-17 5 6 16,0 0-5-16,7-12 5 0,-7 12 2 0,0 0-5 16,12-12-7-16,-12 12 7 0,9-10-5 0,-9 10 3 15,10-11-2-15,-10 11 2 0,8-9 0 0,-8 9 5 16,11-13-8-16,-11 13 1 0,8-11 7 0,-8 11-5 0,8-12-1 16,-8 12-1-16,8-8-3 0,-8 8 5 0,7-12-1 15,-7 12 5-15,0 0-8 0,8-11 8 0,-8 11-7 16,0 0 5-16,8-9-8 0,-8 9 13 0,0 0-9 15,0 0 0-15,8-12-1 0,-8 12 4 0,0 0-4 16,0 0 2-16,0 0 2 0,7-8 2 0,-7 8-5 16,0 0 3-16,0 0-3 0,0 0 4 0,0 0-9 0,0 0 10 15,0 0-9-15,0 0 7 0,0 0-3 0,0 0 2 16,0 0-2-16,0 0 4 0,8-9-4 0,-8 9 3 16,0 0-7-16,0 0 5 0,0 0 1 0,0 0 1 15,0 0-2-15,0 0 3 0,0 0-2 0,0 0 4 16,0 0-4-16,0 0 4 0,0 0 20 0,10 11-28 0,-10-11 0 15,0 0 2-15,0 0 0 0,0 0 6 0,6 12-30 16,-6-12 42-16,0 0-8 0,3 13 5 0,-3-13-4 16,0 0 0-16,3 16-3 0,-3-16 3 0,0 0-2 15,2 17 1-15,-2-17-8 0,0 0 9 0,2 19-6 16,-2-19 4-16,4 14-8 0,-4-14 8 0,4 14-1 16,-4-14 3-16,2 13 1 0,-2-13 3 0,4 17-8 0,-4-17 6 15,4 13-6-15,-4-13 4 0,2 14 2 0,-2-14 2 16,5 15 1-16,-5-15 2 0,4 13 2 0,-4-13-6 15,2 13 3-15,-2-13 2 0,4 14-2 0,-4-14 5 16,2 10 1-16,-2-10 1 0,0 0-5 0,2 15 7 16,-2-15-2-16,0 0-4 0,4 13 3 0,-4-13-3 15,0 0-1-15,0 0-2 0,2 13-2 0,-2-13 6 0,0 0 3 16,0 0-1-16,0 0 2 0,0 0-4 0,0 0-2 16,2 14-1-16,-2-14-3 0,0 0-1 0,0 0-2 15,0 0-4-15,0 0-1 0,0 0-1 0,0 0-1 16,0 0-4-16,0 0-12 0,0 0-16 0,0 0-14 15,0 0-20-15,0 0-30 0,0 0-36 0,0 0-51 16,0 0-82-16,0 0-81 0,0 0-157 0,0 0 9 0</inkml:trace>
  <inkml:trace contextRef="#ctx0" brushRef="#br0" timeOffset="28868.405">6808 2504 53 0,'0'0'177'16,"0"0"-30"-16,0 0-38 0,0 0-13 0,0 0-16 0,0-13-19 16,0 13-1-16,0 0-5 0,0 0-2 0,0 0-2 15,0 0 4-15,0 0 3 0,2-14 2 0,-2 14-10 16,0 0-6-16,0 0 5 0,0 0 10 0,0 0 4 0,0 0 0 15,0-14-12-15,0 14-8 0,0 0-9 0,0 0-9 16,-4-12-2-16,4 12-1 0,0 0 0 0,0 0-2 16,-2-16-4-16,2 16 0 0,0 0 4 0,-4-12 3 15,4 12 2-15,0 0 0 0,0 0 0 0,-6-15-1 16,6 15 0-16,0 0 1 0,-9-9-6 0,9 9 4 16,0 0-7-16,0 0-2 0,-12-10-3 0,12 10 0 15,0 0 1-15,0 0-2 0,0 0-1 0,-25-1-3 0,25 1 2 16,0 0-3-16,0 0-1 0,-21 6-2 0,21-6 1 15,0 0-4-15,-14 5 5 0,14-5-4 0,0 0 0 16,-10 9 1-16,10-9-3 0,0 0-3 0,-9 9 3 16,9-9 0-16,0 0 5 0,-6 13-3 0,6-13 1 15,0 0 1-15,-3 15-2 0,3-15 0 0,0 0-1 16,0 17 1-16,0-17-1 0,0 0 0 0,1 15 28 16,-1-15-31-16,0 0-2 0,6 18 3 0,-6-18 2 15,9 9-3-15,-9-9-6 0,0 0 6 0,14 13-1 0,-14-13-5 16,15 6-1-16,-15-6-2 0,18 3-2 0,-18-3-1 15,21 3 0-15,-21-3-3 0,23 4 1 0,-23-4 1 16,20 5 0-16,-20-5-2 0,20 3 7 0,-20-3 3 16,21 7-1-16,-21-7 6 0,16 8-2 0,-16-8 3 0,12 9-1 15,-12-9 3-15,13 9 9 0,-13-9 0 16,8 14 6-16,-8-14 3 0,6 12 5 0,-6-12 5 16,2 13 11-16,-2-13-17 0,-2 14 11 0,2-14-18 15,-4 14 15-15,4-14-14 0,-6 13 20 0,6-13-15 0,-10 11 21 16,10-11-14-16,-13 9 18 0,13-9-15 0,-12 9 20 15,12-9-19-15,-17 6 13 0,17-6-14 0,-15 6 10 16,15-6-24-16,0 0 22 0,-27 3-29 0,27-3 26 16,0 0-26-16,-25 0 16 0,25 0-19 0,0 0 15 15,0 0-25-15,-29-3 22 0,29 3-23 0,0 0 13 0,0 0-30 16,-20-4 12-16,20 4-35 0,0 0 5 0,0 0-30 16,0 0-6-16,0 0-34 0,-21-2-12 0,21 2-5 15,0 0-12-15,0 0-17 0,0 0-23 0,0 0-31 16,0 0-213-16,-6 13 114 0</inkml:trace>
  <inkml:trace contextRef="#ctx0" brushRef="#br0" timeOffset="30300.011">6825 2983 149 0,'0'0'171'0,"0"0"-39"0,0 0-22 0,0 0-13 15,0 0-11-15,0 0-8 0,0 0 0 0,0 0-12 0,0 0 5 16,0 0-9-16,0 0 7 0,0 0-8 0,0 0 1 16,0 0-14-16,0 0 13 0,0 0-18 0,0 0 8 15,0 0-16-15,0 0 8 0,0 0-15 0,0 0 7 16,0 0-15-16,0 0 6 0,0 0-17 0,0 0 10 15,0 0-18-15,0 0 11 0,0 0-11 0,6-12 8 16,-6 12-3-16,0 0-2 0,5-10-10 0,-5 10 9 16,0 0-8-16,6-13 10 0,-6 13-11 0,0 0 9 0,4-13-10 15,-4 13 9-15,0 0-10 0,0 0 10 0,7-15-9 16,-7 15 11-16,0 0-10 0,0 0 9 0,6-11-12 16,-6 11 11-16,0 0-8 0,0 0 11 0,0 0-13 15,0 0-2-15,0 0 5 0,0 0 12 0,0 0-7 16,0 0 2-16,0 0-7 0,0 0 12 0,0 0-13 15,0 0 11-15,0 0-13 0,0 0 17 0,4 12-11 16,-4-12 14-16,0 0-11 0,0 20 9 0,0-20-6 0,0 14 11 16,0-14-9-16,0 18 8 0,0-18-11 15,0 21 15-15,0-21-9 0,0 20 17 0,0-20-19 0,2 23 16 16,-2-23-13-16,2 21 12 0,-2-21-12 0,0 23 13 16,0-23-11-16,2 20 17 0,-2-20-17 0,2 20 13 15,-2-20-16-15,2 19 14 0,-2-19-16 0,2 15 14 16,-2-15-17-16,0 0 15 0,2 16-17 0,-2-16 16 15,0 0-17-15,2 14 14 0,-2-14-16 0,0 0 13 16,0 0-20-16,0 0 19 0,5 13-29 0,-5-13 0 16,0 0-35-16,0 0-15 0,0 0-34 0,0 0-25 0,0 0-41 15,0 0-42-15,0 0-220 0,0 0 103 0</inkml:trace>
  <inkml:trace contextRef="#ctx0" brushRef="#br0" timeOffset="31262.012">7175 3116 9 0,'0'0'243'0,"0"0"-41"15,0 0-36-15,0 0-19 0,0 0-26 0,0 0-4 16,0 0-44-16,0 0 32 0,0 0-19 0,0 0 1 15,0 0-19-15,0 0 8 0,0 0-19 0,0 0 9 16,0 0-21-16,0 0 8 0,0 0-20 0,0 0 9 0,0 0-24 16,0 0 9-16,0 0-15 0,0 0 13 15,0 0-12-15,0 0 12 0,0 0-18 0,0 0 15 0,17 10-17 16,-17-10 24-16,0 0-31 0,0 0 12 0,24 0-15 16,-24 0 10-16,0 0-5 0,27-5 11 0,-27 5-16 15,21-1 14-15,-21 1-14 0,19-1 9 0,-19 1-9 16,23-3 12-16,-23 3-12 0,21-3 12 0,-21 3-16 15,0 0 16-15,29-5-16 0,-29 5 14 0,0 0-19 16,25-1 16-16,-25 1-9 0,0 0 5 0,0 0-13 16,24-2 15-16,-24 2-13 0,0 0 14 0,0 0-13 0,0 0 13 15,20-4-12-15,-20 4 11 0,0 0-20 16,0 0 12-16,0 0-13 0,10-9 18 0,-10 9-14 0,0 0 15 16,0 0-12-16,0 0 15 0,-2-15-9 0,2 15 13 15,0 0-17-15,0 0 17 0,-6-13-15 0,6 13 15 16,0 0-12-16,0 0 13 0,-12-12-14 0,12 12 13 15,0 0-10-15,-10-8 9 0,10 8-9 0,0 0 12 0,0 0-11 16,-10-9 12-16,10 9-10 0,0 0 15 0,0 0-16 16,0 0 12-16,-10-9-9 0,10 9 16 0,0 0-14 15,0 0 13-15,0 0-12 0,0 0 12 0,0 0-17 16,0 0 16-16,-11-10-20 0,11 10 23 0,0 0-26 16,0 0 17-16,0 0-16 0,0 0 9 0,0 0-8 15,0 0 13-15,0 0-13 0,0 0 12 0,0 0-11 0,0 0 11 16,0 0-14-16,19 4 18 0,-19-4-18 0,0 0 17 15,17 6-13-15,-17-6 14 0,0 0-9 0,17 3 6 16,-17-3-16-16,0 0 16 0,23 6-12 0,-23-6 11 0,0 0-11 16,21 5 13-16,-21-5-3 0,0 0 1 0,20 8-14 15,-20-8 13-15,0 0-12 0,15 9 14 0,-15-9-11 16,0 0 16-16,10 9-15 0,-10-9 16 0,0 0-12 16,6 11 20-16,-6-11-14 0,0 0 18 0,2 13-18 15,-2-13 20-15,0 0-16 0,-4 15 19 0,4-15-13 16,0 0 15-16,-6 14-10 0,6-14 15 0,0 0-20 15,-8 12 17-15,8-12-17 0,0 0 17 0,-9 13-19 0,9-13 20 16,0 0-19-16,-10 11 11 0,10-11-17 16,0 0 19-16,-8 11-15 0,8-11 19 0,0 0-16 0,0 0 13 15,-10 11-22-15,10-11 20 0,0 0-23 0,0 0 20 16,0 0-2-16,0 0-3 0,-11 10-8 0,11-10 2 16,0 0-4-16,0 0-3 0,0 0 0 0,0 0-8 15,0 0-26-15,0 0 8 0,0 0-29 0,0 0 4 16,0 0-34-16,0 0 3 0,0 0-35 0,0 0-9 15,0 0-32-15,0 0-20 0,0 0-32 0,0 0-41 16,0 0-172-16,0 0 120 0</inkml:trace>
  <inkml:trace contextRef="#ctx0" brushRef="#br0" timeOffset="33769.174">7816 2988 6 0,'0'0'231'0,"0"0"-40"16,0 0-31-16,0 0-13 0,0 0-18 0,0 0-5 15,0 0-14-15,0 0-2 0,0 0-24 0,0 0-2 16,0 0-21-16,0 0 2 0,0 0-20 0,0 0 2 16,0 0-18-16,0 0 9 0,0 0-19 0,0 0 6 15,0 0-14-15,0 0 11 0,0 0-17 0,0 0 15 16,0 0-13-16,8-11 19 0,-8 11-21 0,0 0 9 15,19-8-15-15,-19 8 14 0,0 0-15 0,19-10 10 0,-19 10-10 16,0 0 11-16,21-6-13 0,-21 6 16 0,0 0-54 16,0 0 58-16,27-1-12 0,-27 1 13 0,0 0-12 15,16 5 18-15,-16-5-9 0,0 0 18 0,13 7-9 16,-13-7 16-16,0 0-17 0,8 13 17 0,-8-13-19 16,0 0 14-16,2 17-16 0,-2-17 9 0,0 0-12 15,-4 19 13-15,4-19-17 0,-4 13 18 0,4-13-17 16,-6 12 18-16,6-12-18 0,-7 15 16 0,7-15-26 0,-8 16 19 15,8-16 3-15,-6 12-7 0,6-12-13 0,-6 13 14 16,6-13-14-16,-6 13 14 0,6-13-17 16,-5 12 16-16,5-12-21 0,0 0 17 0,-6 12-18 0,6-12 13 15,0 0-12-15,0 0 11 0,-2 15-10 0,2-15 12 16,0 0-12-16,0 0 10 0,0 0-14 0,0 0 14 16,19 3-12-16,-19-3 4 0,0 0-19 0,18-3 0 15,-18 3-24-15,0 0 2 0,23-6-27 0,-23 6-8 16,0 0-18-16,21-3 0 0,-21 3-12 0,0 0 0 15,0 0-13-15,0 0-7 0,28 0-13 0,-28 0-30 16,0 0-16-16,0 0-80 0,20 5 83 0</inkml:trace>
  <inkml:trace contextRef="#ctx0" brushRef="#br0" timeOffset="34011.721">8138 3157 116 0,'0'0'243'0,"0"0"-42"16,0 0-23-16,0 0-9 0,0 0-17 0,0 0 1 16,0 0-27-16,10 12 3 0,-10-12-18 0,0 0 5 15,0 0-16-15,6 10 4 0,-6-10-20 0,0 0 10 16,4 15-28-16,-4-15 10 0,0 0-27 0,6 15 11 16,-6-15-27-16,0 0 5 0,6 18-19 0,-6-18 11 15,2 11-23-15,-2-11 13 0,0 0-18 0,7 19 3 16,-7-19-35-16,0 0-8 0,6 16-45 0,-6-16-27 15,0 0-47-15,4 11-32 0,-4-11-37 0,0 0-46 16,0 0-163-16,0 0 95 0</inkml:trace>
  <inkml:trace contextRef="#ctx0" brushRef="#br0" timeOffset="34791.267">8337 2996 263 0,'0'0'219'0,"0"0"-42"0,0 0-22 15,0 0-18-15,-19 7-6 0,19-7-26 0,0 0 0 16,0 0-17-16,0 0 7 0,-10 11-17 0,10-11 6 16,0 0-21-16,0 0 3 0,-4 15-16 0,4-15 10 15,0 0-19-15,0 0 7 0,0 15-18 0,0-15 11 16,0 0-22-16,0 0 12 0,4 13-17 0,-4-13 9 15,0 0 7-15,0 0-13 0,12 7-3 0,-12-7-1 16,0 0-2-16,0 0-3 0,21-1-3 0,-21 1-4 0,0 0 2 16,16-10-12-16,-16 10-1 0,13-7-8 0,-13 7-3 15,8-11 0-15,-8 11-1 0,8-9-11 0,-8 9 17 16,7-10-12-16,-7 10 11 0,0 0-12 0,4-16 11 16,-4 16-11-16,0 0 18 0,0-17-16 0,0 17 22 0,0 0-13 15,-7-13 15-15,7 13-14 0,0 0 16 16,-12-11-10-16,12 11 10 0,0 0-8 0,0 0 9 0,-21-4-12 15,21 4 14-15,0 0-7 0,-16 8 6 0,16-8-10 16,-15 7 16-16,15-7-9 0,-12 13 15 0,12-13-8 16,-10 13 18-16,10-13-19 0,-13 17 17 0,13-17-16 15,-7 14 13-15,7-14-19 0,-8 17 13 0,8-17-12 0,-4 14 15 16,4-14-17-16,0 0 14 0,0 19-7 0,0-19 3 16,0 0-3-16,8 13-3 0,-8-13-9 0,0 0 14 15,13 8-14-15,-13-8-10 0,0 0 16 0,0 0 8 16,27-2-6-16,-27 2 8 0,0 0-6 0,23-6-2 15,-23 6 3-15,0 0 14 0,19-3-22 0,-19 3 7 16,0 0-3-16,0 0 3 0,0 0 1 0,0 0 13 16,24 1-8-16,-24-1 19 0,0 0 4 0,13 10 1 15,-13-10-3-15,0 0 3 0,8 15 4 0,-8-15 19 0,6 13-21 16,-6-13-9-16,4 16 1 0,-4-16-3 0,7 16 6 16,-7-16-2-16,4 21 0 0,-4-21 1 0,5 19-5 15,-5-19-1-15,4 21-1 0,-4-21-3 0,4 16-2 16,-4-16-3-16,4 16-7 0,-4-16 5 0,4 13-9 15,-4-13 5-15,0 0-2 0,4 17-5 0,-4-17-14 16,0 0-13-16,0 0-24 0,5 13-45 0,-5-13-16 16,0 0-45-16,0 0-31 0,0 0-50 0,0 0-37 0,0 0-201 15,0 0 40-15</inkml:trace>
  <inkml:trace contextRef="#ctx0" brushRef="#br0" timeOffset="35919.729">6827 3589 16 0,'0'0'199'0,"0"0"-36"15,0 0-32-15,0 0-8 0,0 0-15 0,0 0-7 16,-15 7-4-16,15-7-4 0,0 0-6 0,0 0-2 16,0 0-9-16,0 0-4 0,0 0-6 0,0 0-4 15,0 0-2-15,0 0-5 0,0 0-6 0,0 0-7 16,0 0-6-16,0 0-7 0,0 0-5 0,0 0-3 16,0 0-2-16,0 0 8 0,0 0-3 0,0 0-2 15,0 0 10-15,19-8-17 0,-19 8 11 0,13-8-20 16,-13 8 17-16,15-7-20 0,-15 7 10 0,18-6-13 0,-18 6 14 15,0 0-16-15,25-4 14 0,-25 4-15 0,0 0 11 16,0 0-13-16,29 1 12 0,-29-1-10 0,0 0 17 16,17 9-11-16,-17-9 25 0,0 0-20 0,12 13 15 15,-12-13-12-15,4 12 18 0,-4-12-21 0,2 18 19 16,-2-18-21-16,-2 16 17 0,2-16-16 0,-6 20 12 16,6-20-14-16,-8 21 14 0,8-21-17 0,-11 19 13 15,7-7-15-15,4-12 20 0,-12 23-22 0,12-23 19 16,-11 18-17-16,11-18 18 0,-10 18-14 0,10-18 13 15,-10 17-14-15,10-17 18 0,-11 15-19 0,11-15 17 16,-8 14-12-16,8-14 19 0,-8 10-23 0,8-10 19 0,0 0-20 16,-8 15 14-16,8-15-18 0,0 0 17 0,-7 11-18 15,7-11 15-15,0 0-20 0,0 0 19 0,0 0-16 16,0 15 23-16,0-15-15 0,0 0 24 0,0 0-21 16,0 0 22-16,17 5-26 0,-17-5 16 0,0 0-19 15,0 0 23-15,27 2-26 0,-27-2 17 0,0 0-21 16,0 0 23-16,27 0-19 0,-27 0 17 0,0 0-22 15,0 0 15-15,22-2-30 0,-22 2 9 0,0 0-31 0,0 0 4 16,0 0-36-16,25-2-6 0,-25 2-36 16,0 0-14-16,0 0-29 0,0 0-20 0,18-4-22 0,-18 4-33 15,0 0-177-15,0 0 123 0</inkml:trace>
  <inkml:trace contextRef="#ctx0" brushRef="#br0" timeOffset="36305.93">7200 3791 180 0,'0'0'269'15,"0"0"-56"-15,16 5-35 0,-16-5-15 0,0 0-24 0,0 0-5 16,0 0-26-16,0 0-1 0,0 0-22 0,0 0 5 16,0 0-24-16,0 0 9 0,0 0-21 0,0 0 16 15,0 0-41-15,0 0 46 0,0 0-21 0,0 0 19 16,17 5-26-16,-17-5 15 0,0 0-26 0,0 0 9 16,0 0-26-16,23 6 14 0,-23-6-22 0,0 0 16 15,17 2-21-15,-17-2 13 0,0 0-20 0,23 3 17 16,-23-3-19-16,0 0 16 0,0 0-20 0,33 0 12 15,-33 0-23-15,0 0 6 0,23 0-12 0,-23 0 8 16,0 0-24-16,0 0 5 0,27-2-30 0,-27 2 7 0,0 0-26 16,0 0 2-16,0 0-25 0,22-1-22 0,-22 1-23 15,0 0-20-15,0 0-28 0,11-11-34 0,-11 11-101 16,0 0 209-16</inkml:trace>
  <inkml:trace contextRef="#ctx0" brushRef="#br0" timeOffset="36723.775">7372 3723 204 0,'0'0'219'0,"0"0"-33"0,-8-10-18 16,8 10-13-16,0 0-16 0,0 0-3 0,0 0-17 0,0 0-1 15,0 0-23-15,0 0 4 0,0 0-23 0,0 0 5 16,0 0-20-16,0 0 0 0,0 0-16 0,0 0 7 16,0 0-22-16,0 0 17 0,0 0-23 0,0 0 14 15,0 0-22-15,0 0 14 0,0 0-18 0,0 0 16 16,6 15-19-16,-6-15 9 0,0 0-16 0,19 10 14 15,-19-10-16-15,0 0 14 0,23 8-14 0,-23-8 12 16,15 6-16-16,-15-6 15 0,17 7-15 0,-17-7 14 16,18 4-18-16,-18-4 14 0,15 6 4 0,-15-6-2 0,0 0-16 15,20 9 10-15,-20-9-9 0,0 0 16 0,15 8-12 16,-15-8 18-16,0 0-13 0,0 0 18 0,12 9-12 16,-12-9 13-16,0 0-8 0,0 0 19 0,2 14-16 15,-2-14 14-15,0 0-18 0,-6 12 28 0,6-12-27 16,0 0 25-16,-10 11-20 0,10-11 20 0,0 0-23 15,-15 10 17-15,15-10-23 0,-10 11 23 0,10-11-23 16,-10 7 19-16,10-7-25 0,0 0 21 0,-17 11-23 16,17-11 17-16,0 0-20 0,-12 9 16 0,12-9-23 15,0 0 21-15,0 0-22 0,-13 8 15 0,13-8-36 0,0 0 10 16,0 0-38-16,0 0-3 0,0 0-34 0,-10 8-4 16,10-8-39-16,0 0-22 0,0 0-33 0,0 0-27 15,0 0-43-15,0 0-202 0,0 0 52 0</inkml:trace>
  <inkml:trace contextRef="#ctx0" brushRef="#br0" timeOffset="39890.681">7881 3677 50 0,'0'0'276'0,"0"0"-59"0,0 0-30 0,0 0-23 0,0 0-13 15,0 0-14-15,0 0-18 0,0 0-32 0,0 0 23 16,0 0-26-16,0 0 0 0,0 0-28 0,0 0 2 16,0 0-25-16,0 0 8 0,0 0-25 0,0 0 13 15,0 0-11-15,0 0 12 0,0 0-19 0,0 0 17 16,0 0-27-16,0 0 17 0,0 0-18 0,14 7 14 0,-14-7-14 15,0 0 14-15,0 0-16 0,21 5 14 16,-21-5-17-16,0 0 17 0,0 0-19 0,25 2 16 0,-25-2-14 16,0 0 16-16,0 0-16 0,25 0 11 0,-25 0-10 15,0 0 15-15,0 0-13 0,0 0 10 0,0 0-10 16,0 0 20-16,24 0-17 0,-24 0 15 0,0 0-18 16,0 0 15-16,0 0-18 0,0 0 18 0,0 0-22 15,0 0 18-15,0 0-17 0,0 0 13 0,0 0-16 0,0 0 17 16,-14-7-15-16,14 7 16 0,0 0-17 15,0 0 17-15,-21-6-18 0,21 6 18 0,0 0-13 16,0 0 12-16,-22-1-8 0,22 1 6 0,0 0-13 0,0 0 14 16,-23-2-14-16,23 2 16 0,0 0-4 0,0 0 1 15,0 0-16-15,-23 2 15 0,23-2-14 0,0 0 18 16,0 0-18-16,-16 3 8 0,16-3-8 0,0 0 21 16,0 0-17-16,-17 8 15 0,17-8-16 0,0 0 17 15,-11 8-17-15,11-8 14 0,0 0-13 0,-9 11 14 16,9-11-15-16,0 0 18 0,-8 12-16 0,8-12 13 15,0 0-14-15,-4 13 14 0,4-13-12 0,0 0 14 0,-2 16-14 16,2-16 14-16,0 0-15 0,2 15 12 0,-2-15-11 16,0 0 15-16,6 15-20 0,-6-15 22 0,0 0-20 15,11 13 17-15,-11-13-16 0,0 0 18 0,13 7-15 16,-13-7 29-16,0 0-34 0,23 6 20 0,-23-6-19 16,0 0 20-16,27 3-19 0,-27-3 15 0,0 0-16 15,29 0 14-15,-29 0-15 0,0 0 16 0,26 2-21 16,-26-2 20-16,0 0-9 0,25 3 13 0,-25-3-19 15,0 0 18-15,16 7-14 0,-16-7 22 0,0 0-12 16,14 8-1-16,-14-8 14 0,0 0 21 0,4 12-16 0,-4-12 14 16,0 0-15-16,-2 14 13 0,2-14-18 0,-6 9 16 15,6-9-19-15,-6 11 15 0,6-11-20 0,-9 9 17 16,9-9-19-16,0 0 17 0,-15 10-16 0,15-10 13 16,0 0-21-16,-14 9 16 0,14-9-19 0,0 0 10 15,0 0-14-15,-17 5 12 0,17-5-11 0,0 0-19 16,0 0-32-16,0 0-2 0,0 0-34 0,0 0-20 15,0 0-37-15,0 0-27 0,0 0-20 0,0 0-15 0,-19-2-31 16,19 2-137-16,0 0 164 0</inkml:trace>
  <inkml:trace contextRef="#ctx0" brushRef="#br0" timeOffset="40111.544">8134 3906 242 0,'0'0'269'0,"0"0"-36"0,0 0-14 16,0 0-31-16,14 9-6 0,-14-9-32 0,0 0-1 16,6 11-29-16,-6-11 0 0,0 0-28 0,4 15 5 0,-4-15-32 15,0 0 6-15,2 21-9 0,-2-21-14 0,0 0-14 16,2 18-5-16,-2-18-4 0,2 12-9 0,-2-12-3 16,2 15-13-16,-2-15-19 0,0 0-25 0,2 19-39 15,-2-19-21-15,0 0-40 0,4 19-22 0,-4-19-37 16,0 0-32-16,2 12-215 0,-2-12 75 0</inkml:trace>
  <inkml:trace contextRef="#ctx0" brushRef="#br0" timeOffset="41046.886">8431 3795 12 0,'0'0'275'0,"0"0"-47"0,0 0-33 16,0 0-11-16,0 0-22 0,0 0-13 0,-10-7-29 0,10 7-3 15,0 0-20-15,0 0 4 0,0 0-17 0,-20 3 13 16,20-3-21-16,0 0 13 0,-15 7-26 0,15-7 4 16,0 0-28-16,-12 12 14 0,12-12-29 0,0 0 13 15,-10 9-22-15,10-9 9 0,0 0-18 0,0 0 14 0,-9 15-19 16,9-15 13-16,0 0-18 0,0 0 20 15,0 0-20-15,7 11 18 0,-7-11-18 0,0 0 15 16,0 0-16-16,0 0 15 0,22-4-17 0,-22 4 14 0,0 0-15 16,19-9 11-16,-19 9-27 0,12-8 17 0,-12 8-15 15,13-9 9-15,-13 9-14 0,11-6 27 0,-11 6-14 16,0 0 42-16,12-13-43 0,-12 13 16 0,0 0-15 16,5-10 8-16,-5 10-9 0,0 0 14 0,0 0-9 15,-3-13 16-15,3 13-17 0,0 0 14 0,-12-10-12 16,12 10 17-16,0 0-19 0,-15-4-6 0,15 4 14 15,0 0 12-15,0 0-14 0,-23-2 14 0,23 2-16 0,0 0 15 16,-17 3-18-16,17-3 16 0,0 0-15 16,-16 11 14-16,16-11-17 0,0 0 4 0,-15 11-22 0,15-11 8 15,0 0-29-15,-10 13 3 0,10-13-16 0,0 0 10 16,0 0-17-16,-10 14 10 0,10-14-8 0,0 0 10 16,0 0-6-16,0 0 11 0,0 0-1 0,8 10 8 15,-8-10 2-15,0 0 13 0,0 0 1 0,0 0 11 16,0 0 1-16,23-2 7 0,-23 2 6 0,0 0 24 15,0 0 11-15,0 0 34 0,0 0 0 0,0 0 17 16,18-5-15-16,-18 5 19 0,0 0-17 0,0 0 6 0,0 0-27 16,0 0 9-16,0 0-17 0,0 0 6 0,0 0-15 15,0 0 9-15,0 0-13 0,0 0 19 0,0 0-25 16,-10 9 20-16,10-9-15 0,0 0 13 0,0 0-12 16,-10 11 17-16,10-11-23 0,0 0 16 0,-9 14-17 15,9-14 18-15,-6 14 0 0,6-14 5 0,-6 13-18 16,6-13-3-16,-6 12 0 0,6-12-1 0,-4 16-5 15,4-16-2-15,-5 16-4 0,5-16 0 0,0 15-1 0,0-15 0 16,0 14 1-16,0-14-6 0,5 16 2 16,-5-16-2-16,4 11-1 0,-4-11 3 0,0 0-4 0,16 9-1 15,-16-9 1-15,0 0-3 0,0 0-7 0,27 2 2 16,-27-2-1-16,0 0 2 0,23-8 1 0,-23 8 1 16,14-8-1-16,-14 8 4 0,11-6 4 0,-11 6-3 15,0 0-2-15,7-14 7 0,-7 14-2 0,0 0 1 16,2-14-1-16,-2 14 1 0,0 0 2 0,-9-15-6 15,9 15 0-15,-11-7-3 0,11 7-3 0,-12-8-11 16,12 8-28-16,0 0 0 0,-23-3-41 0,23 3-13 0,0 0-48 16,-23 5-25-16,23-5-45 0,-14 11-42 0,14-11-218 15,-15 15 39-15</inkml:trace>
  <inkml:trace contextRef="#ctx0" brushRef="#br0" timeOffset="42210.635">6974 4264 23 0,'0'0'222'0,"0"0"-32"16,0 0-36-16,0 0-9 0,0 0-21 16,0 0-1-16,0 0-13 0,0 0 2 0,0 0-19 15,0 0 8-15,0 0-18 0,0 0 14 0,0 0-16 0,0 0 13 16,0 0 1-16,0 0 1 0,0 0 0 0,0 0 2 15,0 0-8-15,0 0-4 0,0 0-11 0,0 0-7 16,0 0-5-16,0 0-7 0,0 0-8 0,0 0-7 16,0 0-10-16,0 0-4 0,0 0-8 0,0 0-4 15,0 0-5-15,0 0-21 0,0 0-10 0,0 0-25 16,0 0-32-16,0 0-27 0,0 0-37 0,0 0-18 16,0 0-41-16,0 0-25 0,0 0-37 0,0 0-212 0,0 0 38 15</inkml:trace>
  <inkml:trace contextRef="#ctx0" brushRef="#br0" timeOffset="42548.995">6937 4464 165 0,'0'0'242'15,"0"0"-46"-15,0 0-39 0,0 0-8 0,0 0-22 16,0 0 0-16,0 0-17 0,0 0 0 0,0 0-17 16,0 0-12-16,0 0 7 0,0 0 9 0,0 0-20 0,0 0 10 15,0 0-19-15,0 0 6 0,0 0-25 0,0 0-2 16,0 0-20-16,0 0 13 0,0 0-26 0,0 0 14 15,0 0-24-15,0 0 14 0,0 0-13 0,0 0 9 16,0 0-33-16,0 0-5 0,0 0-39 0,0 0-15 16,23 2-36-16,-23-2-19 0,0 0-32 0,0 0-24 15,0 0-5-15,0 0-223 0,0 0 120 0</inkml:trace>
  <inkml:trace contextRef="#ctx0" brushRef="#br0" timeOffset="42847.601">6988 4622 353 0,'0'0'290'0,"0"0"-61"0,0 0-8 15,0 0-36-15,0 0-10 0,0 0-22 0,0 0 1 16,0 0-27-16,0 0 9 0,0 0-32 0,0 0 2 16,0 0 3-16,0 0-18 0,0 0-11 0,0 0-13 15,0 0-11-15,0 0-9 0,0 0-10 0,0 0-12 16,14 6-5-16,-14-6-19 0,0 0-16 0,0 0-22 0,0 0-30 16,0 0-47-16,0 0-28 0,0 0-54 0,0 0-35 15,19-5-47-15,-19 5-249 0,0 0-31 16</inkml:trace>
  <inkml:trace contextRef="#ctx0" brushRef="#br0" timeOffset="43765.55">6896 5138 153 0,'0'0'231'0,"0"0"-54"16,0 0-17-16,0 0-22 0,0 0 2 0,0 0-15 16,0 0-3-16,0 0-25 0,4-13 2 0,-4 13-10 15,0 0-5-15,0 0-34 0,0 0 43 0,0 0-21 16,0 0 15-16,0 0-26 0,0 0 9 0,10 9-18 0,-10-9 15 15,0 0-10-15,0 0-5 0,7 13-5 16,-7-13-9-16,0 0-4 0,6 14-2 0,-6-14-4 16,6 12-5-16,-6-12-2 0,6 11-7 0,-6-11-2 0,4 11-2 15,-4-11-4-15,0 0 2 0,11 16-5 0,-11-16 0 16,0 0-2-16,6 16-12 0,-6-16-17 0,0 0-13 16,6 11-37-16,-6-11 15 0,0 0-21 0,0 0-17 15,8 10-8-15,-8-10-13 0,0 0-1 0,0 0-14 16,0 0-11-16,0 0 2 0,0 0-5 0,0 0-4 0,0 0 10 15,14-6 26-15,-14 6 12 0,0 0 25 16,0 0 6-16,6-14 25 0,-6 14 14 0,0 0 41 0,6-12 15 16,-6 12 11-16,0 0 10 0,6-12 5 15,-6 12 12-15,0 0 4 0,0 0 9 0,7-15 6 0,-7 15 2 16,0 0 1-16,0 0 10 0,0 0-5 0,0 0 10 16,4-12-10-16,-4 12 20 0,0 0-7 0,0 0 21 15,0 0-14-15,0 0 3 0,0 0 0 0,0 0-9 16,0 0-11-16,0 0-1 0,0 18-12 0,0-18-12 0,-4 14-8 15,4-14-6-15,-5 16-7 0,5-16-5 0,-4 16-4 16,4-16 2-16,-6 20-2 0,6-20 3 0,-6 23-3 16,6-23-3-16,-4 22 0 0,4-22-1 0,-6 22-1 15,6-22-6-15,-6 20-2 0,6-20-5 0,-6 21-2 16,6-21-3-16,-2 19-1 0,2-19-4 0,-4 15 0 16,4-15 2-16,-4 14-3 0,4-14 2 0,0 0-3 0,-4 15-3 15,4-15-9-15,0 0-10 0,0 0-20 16,-4 15-12-16,4-15-25 0,0 0-16 0,0 0-27 15,0 0-27-15,0 0-26 0,0 0-41 0,0 0-35 0,0 0-39 16,0 0-176-16,0 0 53 0</inkml:trace>
  <inkml:trace contextRef="#ctx0" brushRef="#br0" timeOffset="44991.922">7374 5232 87 0,'0'0'304'0,"0"0"-71"0,0 0-28 0,0 0-21 16,0 0-17-16,0 0-30 0,0 0-2 0,0 0-28 16,-22 0 27-16,22 0-34 0,0 0-7 0,0 0-9 15,0 0-8-15,0 0-4 0,0 0 0 0,0 0-2 16,0 0-9-16,0 0-10 0,0 0-3 0,0 0-1 16,0 0 3-16,0 0-7 0,0 0-3 0,0 0-10 15,0 0 2-15,0 0-10 0,10 7-3 0,-10-7-6 0,0 0 0 16,0 0-2-16,23 3-3 0,-23-3-2 15,0 0 2-15,27 0-3 0,-27 0-2 0,0 0-11 0,32-3-7 16,-32 3-13-16,22-3-7 0,-22 3-7 0,23-4-6 16,-23 4-4-16,21-5-7 0,-21 5-19 0,21-6 6 15,-21 6-21-15,16-5 5 0,-16 5-17 0,13-6 10 16,-13 6-9-16,0 0 5 0,17-7-3 0,-17 7 6 16,0 0 8-16,0 0 13 0,10-11 12 0,-10 11 12 15,0 0 8-15,0 0 9 0,0 0 6 0,-6-14 10 16,6 14 14-16,0 0 12 0,0 0 7 0,-12-7 12 0,12 7 0 15,0 0 9-15,0 0-10 0,-14-7 7 0,14 7-5 16,0 0 8-16,0 0-4 0,0 0 9 0,-16-8-9 16,16 8 12-16,0 0-9 0,0 0 17 0,0 0-9 15,0 0 26-15,0 0-25 0,-13-5 19 0,13 5-18 16,0 0 13-16,0 0-19 0,0 0 12 0,0 0-19 16,0 0 10-16,0 0-24 0,0 0 12 0,0 0-19 15,0 0 17-15,0 0-15 0,0 0 22 0,0 0-16 16,0 0 39-16,0 0-33 0,0 0 1 0,0 0-6 15,0 0-4-15,0 0-5 0,27 3 2 0,-27-3-6 0,0 0 3 16,24 5 18-16,-24-5-26 0,0 0-1 0,27 2-2 16,-27-2 17-16,0 0-18 0,27 6 3 0,-27-6-2 15,0 0-1-15,25 4 21 0,-25-4-25 0,0 0 4 16,18 6-6-16,-18-6 7 0,0 0 3 0,0 0 2 16,21 3 10-16,-21-3 4 0,0 0 3 0,0 0 4 15,0 0 3-15,13 8-4 0,-13-8-4 0,0 0-3 16,0 0-1-16,0 0-3 0,-4 10 0 0,4-10 4 0,0 0-1 15,-9 12 1-15,9-12 2 0,0 0-5 0,-13 11 2 16,13-11-5-16,-10 9 1 0,10-9 2 0,0 0-1 16,-14 12 1-16,14-12-5 0,0 0 2 0,-13 12-3 15,13-12-2-15,0 0 0 0,-12 12-2 0,12-12-1 16,0 0-3-16,-8 8-18 0,8-8 23 0,0 0-2 16,0 0-8-16,-7 12-7 0,7-12-16 0,0 0-16 15,0 0-17-15,0 0-22 0,0 0-28 0,0 0-34 0,0 0-57 16,0 0-54-16,0 0-76 0,0 0-177 0,0 0-6 15</inkml:trace>
  <inkml:trace contextRef="#ctx0" brushRef="#br0" timeOffset="46417.954">7902 5043 156 0,'0'0'261'0,"0"0"-42"0,0 0-44 0,0 0-7 16,0 0-23-16,0 0-7 0,0 0-48 15,0 0 21-15,0 0-48 0,0 0 38 0,0 0-30 0,0 0 3 16,0 0-22-16,0 0 6 0,0 0-22 0,0 0 11 15,0 0-18-15,0 0 14 0,0 0-17 0,10-7 9 16,-10 7-22-16,0 0 14 0,19-4-16 0,-19 4 9 16,0 0-19-16,24-4 8 0,-24 4-8 0,0 0 14 15,27 3-18-15,-27-3 20 0,0 0-25 0,28 3 15 16,-28-3-8-16,17 5 10 0,-17-5-11 0,14 6 13 16,-14-6-8-16,10 9 17 0,-10-9 6 0,11 10 1 0,-11-10-5 15,4 11-1-15,-4-11-1 0,2 14 0 0,-2-14-5 16,-2 15-1-16,2-15-2 0,-6 17-3 0,6-17 2 15,-9 17-3-15,9-17 4 0,-10 18 1 0,10-18 4 16,-10 15 1-16,10-15 0 0,-11 15 8 0,11-15-2 16,-10 12 3-16,10-12-1 0,-8 13 0 0,8-13 0 15,0 0-3-15,-9 16-3 0,9-16-4 0,0 0-3 16,0 0-4-16,-9 11-3 0,9-11 4 0,0 0-8 16,0 0-1-16,0 0 3 0,0 0-2 0,0 0 1 15,10 9-1-15,-10-9 1 0,0 0-4 0,0 0 2 0,0 0-1 16,20-5-4-16,-20 5-14 0,0 0-13 0,0 0-7 15,0 0-17-15,0 0-6 0,29 0-10 0,-29 0-17 16,0 0-16-16,0 0-31 0,0 0-2 0,25 3-15 16,-25-3-11-16,0 0-20 0,0 0-21 0,0 0-36 15,25-3-113-15,-25 3 191 0</inkml:trace>
  <inkml:trace contextRef="#ctx0" brushRef="#br0" timeOffset="46798.741">8276 5234 259 0,'0'0'259'16,"9"-7"-44"-16,-9 7-35 0,0 0-4 0,0 0-15 15,0 0-12-15,0 0-13 0,0 0-1 0,0 0-7 16,0 0-18-16,0 0-13 0,0 0-12 0,19 7-15 15,-19-7-14-15,0 0-7 0,4 14-13 0,-4-14-7 16,0 0-7-16,0 19-7 0,0-19-26 0,0 15-27 16,0-15-41-16,-2 15-39 0,2-15-39 0,-2 14-42 0,2-14-42 15,0 0-238-15,-2 19 35 0</inkml:trace>
  <inkml:trace contextRef="#ctx0" brushRef="#br0" timeOffset="47656.911">8516 5101 16 0,'0'0'289'15,"0"0"-65"-15,-23 2-23 0,23-2-33 0,0 0-1 16,0 0-8-16,0 0-31 0,-6 11-14 0,6-11-8 16,0 0-12-16,0 0-8 0,-5 11-9 0,5-11-10 15,0 0-7-15,0 0-10 0,2 14 0 0,-2-14 2 0,0 0-9 16,9 9-5-16,-9-9-6 0,0 0-6 15,14 8-5-15,-14-8-4 0,0 0-2 0,0 0-2 16,27 0-3-16,-27 0-7 0,0 0-14 0,25-5-15 0,-25 5-13 16,14-6-7-16,-14 6-9 0,16-9-18 15,-16 9 9-15,12-11-5 0,-12 11-1 0,9-11-1 0,-9 11 10 16,8-11-3-16,-8 11 7 0,0 0 1 0,2-17 13 16,-2 17 0-16,0 0 9 0,-10-13 5 0,10 13 10 15,0 0 5-15,-15-7 12 0,15 7 3 0,0 0 11 16,-22-2 0-16,22 2 10 0,0 0-5 0,-22 3 8 15,22-3-1-15,-17 8 11 0,17-8-10 0,-14 11 5 16,14-11 0-16,-17 12 2 0,17-12-4 0,-12 16-4 0,12-16-2 16,-13 16 2-16,13-16-4 0,-10 17-5 0,10-17-2 15,-8 14-2-15,8-14-4 0,-4 16 2 0,4-16-2 16,0 0-2-16,2 15 1 0,-2-15 0 0,0 0-4 16,0 0 2-16,12 9 4 0,-12-9-6 0,0 0 2 15,23-4-6-15,-23 4 3 0,18-8-6 0,-18 8-8 16,19-7 10-16,-19 7-8 0,17-7 11 0,-17 7-8 15,16-6 9-15,-16 6-9 0,0 0 17 0,18-5 17 16,-18 5 18-16,0 0 7 0,0 0 6 0,18 3 0 0,-18-3 2 16,0 0-2-16,8 13-2 0,-8-13-4 0,5 15 3 15,-5-15-9-15,2 15-3 0,-2-15-11 0,2 17-4 16,-2-17-5-16,2 14 13 0,-2-14-21 0,4 18 2 16,-4-18-8-16,2 12-3 0,-2-12 2 0,4 17-1 15,-4-17-2-15,4 10 1 0,-4-10-3 0,0 0 2 16,6 15-1-16,-6-15-3 0,0 0 3 0,7 11-6 15,-7-11-19-15,0 0-8 0,0 0-21 0,6 10-17 16,-6-10-27-16,0 0-31 0,0 0-40 0,0 0-32 0,0 0-37 16,0 0-45-16,0 0-144 0,0 0 110 0</inkml:trace>
  <inkml:trace contextRef="#ctx0" brushRef="#br0" timeOffset="48197.564">8855 5328 9 0,'0'0'414'15,"0"0"-80"-15,0 0-42 0,0 0-21 0,0 0-29 0,0 0-21 16,0 0-11-16,0 0-18 0,0 0-14 0,0 0-15 15,0 0-11-15,0 0-12 0,-5-13-10 0,5 13-24 16,0 0-16-16,0 0-21 0,0 0-12 0,0 0-15 16,0 0-10-16,0 0-34 0,0 0-29 0,0 0-32 15,0 0-20-15,0 0-26 0,0 0-40 0,0 0-35 16,0 0-41-16,0 0-50 0,0 0-67 0,0 0-246 16,0 0-104-16</inkml:trace>
  <inkml:trace contextRef="#ctx0" brushRef="#br0" timeOffset="48548.403">9065 5191 75 0,'0'0'354'0,"0"0"-71"0,0 0-55 0,0 0-17 16,-4-13-29-16,4 13-29 0,0 0-20 0,0 0-18 16,0 0-16-16,0 0-9 0,0 0-1 0,0 0-8 15,0 0 4-15,0 0-6 0,0 0-3 0,0 0-10 16,0 0-1-16,0 0-9 0,0 0-7 0,21 6-8 0,-21-6-7 16,0 0-8-16,10 13-4 0,-10-13-4 15,11 13-3-15,-11-13-4 0,8 13-1 0,-8-13-3 16,12 15 1-16,-12-15-4 0,11 16 7 0,-11-16-9 0,10 15-3 15,-10-15 1-15,10 15-6 0,-10-15-14 0,10 13-14 16,-10-13-16-16,8 12-24 0,-8-12-19 0,10 10-18 16,-10-10-25-16,0 0-33 0,13 9-29 0,-13-9-40 15,0 0-46-15,0 0-147 0,0 0 99 0</inkml:trace>
  <inkml:trace contextRef="#ctx0" brushRef="#br0" timeOffset="48739.901">9309 5191 67 0,'0'0'442'0,"0"0"-98"0,0 0-46 16,4-11-49-16,-4 11-31 0,0 0-23 0,0 0-21 16,0 0-12-16,-8 11-17 0,8-11-20 0,-7 15-17 15,1-2-14-15,-3 0-9 0,3 2-20 0,-2-1-15 16,0 5-3-16,-1 2-8 0,1 1-8 0,-2 0-7 16,2 2-4-16,-1-2-6 0,3 2-4 0,-2-3-17 0,0 4-20 15,-1-2-29-15,3-1-32 0,0 0-33 0,0 0-44 16,-3-2-58-16,4-4-88 0,-1 2-322 0,-2-2-141 15</inkml:trace>
  <inkml:trace contextRef="#ctx0" brushRef="#br0" timeOffset="59489.96">7957 7614 185 0,'0'0'246'0,"0"0"-41"0,0 0-27 16,0 0-15-16,0 0-7 0,0 0-13 0,0 0-18 16,0 0-29-16,-2-11 18 0,2 11-11 0,0 0-1 0,0 0-15 15,0 0-6-15,0 0-2 0,0 0-15 0,0 0-3 16,0 0-12-16,0 0-2 0,0 0-7 0,0 0-8 15,0 0-2-15,0 0-3 0,0 0-6 0,0 0-4 16,0 0-3-16,0 0 1 0,0 0-4 0,0 0 3 16,0 0 9-16,0 0 3 0,0 0-1 0,0 0 7 15,0 0-3-15,0 0-2 0,0 0 1 0,0 0-13 16,25 0 2-16,-25 0-6 0,0 0 0 0,0 0-1 16,24 4-2-16,-24-4 2 0,0 0 0 0,27 1-1 15,-27-1 1-15,0 0-3 0,31 2 3 0,-31-2-2 16,0 0 3-16,31 3 0 0,-31-3-1 0,0 0 1 0,27 0-2 15,-27 0 0-15,0 0 0 0,23 0 2 0,-23 0-3 16,0 0 1-16,0 0 2 0,27 0 6 0,-27 0-11 16,0 0 0-16,0 0-2 0,25 0 0 0,-25 0-3 15,0 0 0-15,0 0-1 0,0 0 2 0,23-3-1 16,-23 3-2-16,0 0 1 0,0 0-6 0,0 0-9 16,0 0-10-16,0 0-10 0,0 0-12 0,23-2-18 0,-23 2-18 15,0 0-25-15,0 0-18 0,0 0-24 0,0 0-40 16,0 0-32-16,0 0-35 0,0 0-260 0,0 0-17 15</inkml:trace>
  <inkml:trace contextRef="#ctx0" brushRef="#br0" timeOffset="59951.621">8056 7522 187 0,'0'0'230'0,"-19"-5"-33"0,19 5-32 0,0 0 0 15,0 0-26-15,0 0 0 0,-23-3-14 0,23 3-19 16,0 0-6-16,0 0-2 0,0 0-2 0,-21-3-5 16,21 3-4-16,0 0 0 0,0 0-9 0,0 0-2 0,-19-4-5 15,19 4-2-15,0 0-10 0,0 0-4 0,0 0 1 16,0 0-10-16,0 0-3 0,0 0-6 0,0 0-5 15,-19-4-5-15,19 4-2 0,0 0-6 0,0 0 3 16,0 0 9-16,0 0 10 0,0 0 4 0,0 0-5 16,0 0-2-16,0 0-4 0,17-6-5 0,-17 6-7 15,0 0 3-15,21-5-5 0,-21 5-2 0,0 0-1 16,23-6-3-16,-23 6 0 0,21-5-4 0,-21 5 2 16,21-3-2-16,-21 3 2 0,20-6 1 0,-20 6 0 15,19-2 1-15,-19 2 1 0,0 0-2 0,27-6 1 0,-27 6 4 16,0 0 2-16,21-1 0 0,-21 1-2 0,0 0 1 15,0 0-4-15,23-4 2 0,-23 4-8 0,0 0-5 16,0 0 3-16,0 0-4 0,0 0 1 0,27 0-1 16,-27 0 0-16,0 0-2 0,0 0-2 0,0 0-20 15,0 0-26-15,0 0-28 0,0 0-22 0,25 0-26 16,-25 0-30-16,0 0-32 0,0 0-44 0,0 0-58 16,0 0-70-16,0 0-213 0,0 0-86 0</inkml:trace>
  <inkml:trace contextRef="#ctx0" brushRef="#br0" timeOffset="60969.715">8561 7256 283 0,'0'0'232'15,"0"0"-35"-15,0 0-31 0,0 0-12 0,0 0-9 0,0 0-10 16,0 0-10-16,-12-7-7 0,12 7-9 0,0 0-7 16,0 0-5-16,0 0-3 0,0 0-8 0,0 0-13 15,0 0 3-15,0 0-8 0,0 0-2 0,0 0-13 16,-11-11-9-16,11 11-5 0,0 0 1 0,0 0-5 15,0 0-1-15,6-10-6 0,-6 10 0 0,0 0-13 16,11-10 0-16,-11 10-5 0,0 0 1 0,18-11-5 16,-18 11 0-16,16-3-2 0,-16 3 1 0,18-5 8 0,-18 5-13 15,0 0-1-15,31-5 1 0,-31 5-1 0,0 0 2 16,29-2-5-16,-29 2 9 0,0 0-9 0,27 2 3 16,-27-2 0-16,0 0 2 0,23 6-2 0,-23-6 3 15,0 0-2-15,18 9-5 0,-18-9 5 16,0 0 4-16,14 13-2 0,-14-13 0 0,0 0 1 0,10 14 2 15,-10-14-6-15,2 13 3 0,-2-13-1 0,0 14-5 16,0-14 12-16,-4 15-4 0,4-15-3 0,-6 14 5 16,6-14-1-16,-8 17 2 0,8-17 1 0,-10 19 5 15,10-19-7-15,-13 16 1 0,13-16 3 0,-11 17 0 0,3-6-3 16,8-11 2-16,-13 16-4 0,13-16 4 0,-10 15-2 16,10-15 0-16,-15 15-1 0,15-15-1 0,-10 13-3 15,10-13 1-15,-8 11-1 0,8-11-2 0,-9 11 0 16,9-11 0-16,0 0 0 0,-8 13 0 0,8-13 0 15,0 0 0-15,0 0 0 0,-8 12 2 0,8-12-4 16,0 0 1-16,0 0 1 0,0 0 3 0,0 0-4 16,0 0 2-16,0 0 0 0,10 8 0 0,-10-8-1 0,0 0 2 15,0 0-2-15,23-4 1 0,-23 4-2 0,0 0 0 16,25-3 2-16,-25 3-1 0,0 0 3 16,27-4-2-16,-27 4-1 0,0 0-1 0,25-1 1 0,-25 1 1 15,0 0-2-15,25-4 0 0,-25 4 3 16,0 0-1-16,0 0 1 0,31 0 3 0,-31 0 3 0,0 0 3 15,0 0 1-15,23-4 2 0,-23 4-3 0,0 0 0 16,0 0-2-16,0 0-1 0,0 0 1 0,0 0-2 0,25 0 0 16,-25 0-3-16,0 0 0 0,0 0 0 15,0 0-3-15,0 0 2 0,0 0-2 0,0 0-8 0,0 0-19 16,0 0-15-16,0 0-19 0,0 0-22 0,23-2-24 16,-23 2-24-16,0 0-27 0,0 0-38 0,0 0-39 15,0 0-38-15,0 0-259 0,0 0-33 0</inkml:trace>
  <inkml:trace contextRef="#ctx0" brushRef="#br0" timeOffset="61976.401">8998 7129 17 0,'0'0'165'16,"0"0"-18"-16,2-14-22 0,-2 14-11 0,0 0-5 15,2-12-11-15,-2 12-3 0,0 0-1 0,0 0-1 16,7-15-5-16,-7 15-4 0,0 0-9 0,0 0-5 16,0 0-3-16,3-10-6 0,-3 10-9 0,0 0-5 15,0 0-5-15,0 0 0 0,0 0 8 0,0 0 3 0,0 0 1 16,0 0 0-16,0 0-5 0,0 0-6 16,0 0 2-16,0 0-4 0,0 0-1 0,8 13-1 0,-8-13-3 15,0 0-7-15,-2 16-1 0,2-16 1 0,-4 15-5 16,4-15 3-16,-2 14-3 0,2-14-1 0,-3 18 0 15,3-18-1-15,-7 18-5 0,7-18 0 0,-6 16 0 16,6-16 2-16,-8 19 2 0,8-19-8 0,-6 19 4 16,6-19-7-16,-9 18 1 0,9-18-3 0,-8 17-4 15,8-17 1-15,-8 17 0 0,8-17-3 0,-6 14 0 16,6-14 0-16,-7 13-1 0,7-13-1 0,-6 12 1 0,6-12-1 16,0 0 3-16,-6 11-3 0,6-11 1 0,0 0-3 15,0 0 6-15,-6 10-7 0,6-10 2 0,0 0-3 16,0 0 4-16,0 0-12 0,0 0 6 0,0 0-1 15,0 0-3-15,0 0-2 0,0 0-9 0,0 0-6 16,0 0-1-16,18 4-3 0,-18-4 3 0,0 0 3 16,17-4-4-16,-17 4-4 0,0 0 2 0,21-6 2 15,-21 6 18-15,0 0-14 0,22-3 1 0,-22 3 3 0,0 0 3 16,20-4 2-16,-20 4 7 0,0 0 0 0,19-3 0 16,-19 3 3-16,0 0 1 0,0 0 3 0,22-2 0 15,-22 2 1-15,0 0-1 0,0 0 3 0,0 0 1 16,0 0 3-16,23-2 4 0,-23 2 8 15,0 0-2-15,0 0 7 0,0 0 2 0,0 0-5 0,0 0 1 16,0 0-6-16,17-5-1 0,-17 5-5 0,0 0-3 16,0 0 20-16,0 0-25 0,0 0 0 0,2-14 0 0,-2 14 0 15,0 0 15-15,0 0-18 0,2-18-1 16,-2 18 1-16,0 0 1 0,0-14 7 0,0 14-4 0,0 0 6 16,0-15 2-16,0 15-1 0,0 0 2 0,0 0 2 15,0-16-1-15,0 16-2 0,0 0 3 16,0 0-3-16,0 0 1 0,0-12 1 0,0 12-3 0,0 0-1 15,0 0 0-15,0 0 1 0,0 0 3 0,0 0 3 16,0 0 14-16,0 0-15 0,0 0 0 0,0 0 2 16,-6 11-2-16,6-11 3 0,0 0-2 0,-3 15 1 15,3-15-3-15,-4 14 3 0,4-14-3 0,-2 14-1 0,2-14-2 16,-2 14 2-16,2-14 1 0,-2 17 4 16,2-17-2-16,-2 19 4 0,2-19-4 0,0 14 5 15,0-14-6-15,-2 17 1 0,2-17 0 0,0 16 1 16,0-16 4-16,2 17 3 0,-2-17 2 0,2 17 1 15,-2-17-4-15,0 13-3 0,0-13 0 0,0 0 0 0,2 20 2 16,-2-20-1-16,0 0 4 0,2 17-22 0,-2-17 25 16,0 0-9-16,0 0 3 0,2 15-5 0,-2-15-2 15,0 0-1-15,0 0-2 0,0 0-4 0,0 0-1 16,0 17-11-16,0-17-19 0,0 0-21 0,0 0-24 16,0 0-23-16,0 0-27 0,0 0-26 0,0 0-31 0,0 0-37 15,0 0-62-15,0 0-66 0,0 0-175 0,0 0-18 16</inkml:trace>
  <inkml:trace contextRef="#ctx0" brushRef="#br0" timeOffset="62987.9">9240 7233 226 0,'0'0'260'0,"0"0"-46"0,0 0-32 0,0 0-17 16,0 0-13-16,0 0-20 0,-8 9-7 0,8-9-13 15,0 0-2-15,0 0-6 0,0 0-4 0,-9 14-12 16,9-14-11-16,0 0-15 0,0 0-3 0,-2 12-13 16,2-12-3-16,0 0-12 0,0 0-3 0,0 17-6 15,0-17-7-15,0 0-3 0,7 12 3 0,-7-12-6 16,0 0 2-16,10 6-6 0,-10-6 1 0,0 0-4 16,0 0 19-16,23 2-27 0,-23-2-4 0,0 0-5 0,18-5 0 15,-18 5-1-15,0 0 26 0,19-8-34 0,-19 8 1 16,13-7 1-16,-13 7-3 0,13-9-1 0,-13 9 1 15,12-9 6-15,-12 9-2 0,10-14 5 0,-10 14 4 16,11-12 0-16,-11 12 4 0,8-13 0 0,-8 13 4 16,6-13 0-16,-6 13-4 0,4-15 5 0,-4 15-3 15,5-15 1-15,-5 15 3 0,0 0 1 0,0-18 0 16,0 18-1-16,0 0-1 0,-5-18 4 0,5 18 0 0,0 0 4 16,-6-15-1-16,6 15-3 0,0 0 1 15,-10-16 1-15,10 16 1 0,0 0-1 0,-13-9 4 16,13 9-2-16,0 0 0 0,0 0 5 0,-18-3 4 15,18 3 0-15,0 0 9 0,-19 7 1 0,19-7 3 16,-11 9 3-16,11-9 8 0,-15 13-6 0,15-13 0 0,-14 17-1 16,14-17-4-16,-12 16 0 0,12-16 0 0,-13 17-3 15,13-17-4-15,-10 21-5 0,10-21-4 0,-6 16 0 16,6-16-3-16,-5 16-3 0,5-16 0 0,-2 18 0 16,2-18-3-16,2 12 0 0,-2-12 2 0,7 11-1 0,-7-11-3 15,0 0 2-15,14 12-4 0,-14-12 0 16,0 0-4-16,21 3-3 0,-21-3-13 0,0 0 4 0,21-2-5 15,-21 2 3-15,0 0-2 0,19-6 7 0,-19 6 3 16,0 0-22-16,19-3 31 0,-19 3-2 0,0 0 3 16,0 0 0-16,0 0 2 0,22-4 0 0,-22 4 2 15,0 0 0-15,0 0 1 0,0 0 7 0,17 6-4 16,-17-6 4-16,0 0 3 0,8 12-1 0,-8-12 0 0,4 10 1 16,-4-10-2-16,7 15 7 0,-7-15 3 15,4 19 4-15,-4-19 1 0,2 22 0 0,-2-22 3 16,4 22 5-16,-4-22-3 0,2 24 0 0,-2-24 0 0,2 27 10 15,0-11-1-15,-2-4 1 0,0 3 0 16,0-15 1-16,2 26-25 0,-2-26 35 0,0 26 2 0,0-26-1 16,0 24-4-16,0-24-4 0,2 23-6 0,-2-23-5 15,0 18-2-15,0-18-4 0,0 17-5 0,0-17-26 16,0 0 24-16,2 18-5 0,-2-18-4 0,0 0-1 16,0 13-4-16,0-13-10 0,0 0-21 0,0 0-27 15,0 0-28-15,2 14-31 0,-2-14-18 0,0 0-67 0,0 0-70 16,0 0-88-16,0 0-369 0,0 0-227 15</inkml:trace>
  <inkml:trace contextRef="#ctx0" brushRef="#br0" timeOffset="68187.684">3046 7524 141 0,'0'0'120'0,"0"0"-21"0,0 0-23 0,0 0-7 0,0 0-5 15,0 0 1-15,0 0-1 0,0 0-10 0,0 0 0 16,0 0-8-16,0 0 5 0,0 0-5 0,0 0 7 15,-21-2-13-15,21 2 8 0,0 0-12 0,0 0 6 0,0 0-5 16,0 0 9-16,0 0-6 0,0 0 13 16,0 0-8-16,0 0 14 0,0 0-7 0,0 0 16 15,0 0-11-15,0 0 18 0,0 0-15 0,0 0 16 0,0 0-18 16,0 0 16-16,0 0-16 0,0 0 14 0,-23 0-22 16,23 0 16-16,0 0-24 0,0 0 16 0,0 0-23 15,0 0 16-15,0 0-9 0,0 0-6 0,0 0-5 16,0 0-8-16,0 0-10 0,-12-9-3 0,12 9-19 15,0 0 20-15,0 0-19 0,0 0 19 0,4-13-20 16,-4 13 16-16,0 0-19 0,8-12 21 0,-8 12-21 0,0 0 20 16,11-9-15-16,-11 9 18 0,0 0-2 15,18-12-4-15,-18 12-3 0,0 0 4 0,21-6-6 16,-21 6 2-16,0 0-4 0,20-2 3 0,-20 2 2 0,0 0-5 16,20 2 4-16,-20-2-4 0,0 0 3 0,17 11-4 15,-17-11 5-15,10 10 0 0,-10-10-2 0,6 15-4 16,-6-15 6-16,5 16-6 0,-5-16 7 0,2 18-2 15,-2-18-18-15,0 18 19 0,0-18 1 0,-4 17 0 16,4-17 0-16,-5 19 0 0,5-19 0 0,-4 16 0 0,4-16-1 16,-8 17 4-16,8-17-4 0,-8 17 0 0,8-17-1 15,-9 12 1-15,9-12 0 0,-8 14-1 0,8-14 0 16,-10 13-1-16,10-13 2 0,-8 11-2 0,8-11 2 0,-11 9 0 16,11-9 0-16,0 0-3 0,-11 11 4 15,11-11 0-15,0 0-1 0,-8 9-2 0,8-9 2 0,0 0-4 16,0 0 3-16,0 0-4 0,-11 8 1 0,11-8 1 15,0 0-3-15,0 0 2 0,0 0 0 0,0 0 1 16,0 0-2-16,0 0 1 0,0 0 2 0,2-15-4 16,-2 15 4-16,0 0-5 0,13-13 5 0,-13 13-3 0,11-9 4 15,-11 9-2-15,13-7 0 0,-13 7 1 0,14-9-4 16,-14 9 0-16,19-5 1 0,-19 5-1 0,16-6 2 16,-16 6 1-16,0 0-1 0,25 0-1 0,-25 0 3 15,0 0-3-15,25 6 1 0,-25-6 3 0,14 5-2 16,-14-5 3-16,11 10-2 0,-11-10-1 0,9 11 2 0,-9-11 6 15,8 15 1-15,-8-15 1 0,2 17 8 0,-2-17-4 16,2 16-2-16,-2-16 4 0,-2 19-1 0,2-19 1 16,-4 21-3-16,4-21 3 0,-8 14-1 0,8-14 5 15,-7 16-4-15,7-16 5 0,-11 17 5 0,11-17-3 16,-14 13 0-16,14-13 0 0,-15 9-3 0,15-9-4 16,-14 10-2-16,14-10-3 0,-19 3-1 0,19-3-1 0,0 0-2 15,-23 1 0-15,23-1-3 0,0 0-22 0,0 0 25 16,-26-1-4-16,26 1 2 0,0 0-3 0,0 0-2 15,-24-3-7-15,24 3-4 0,0 0-13 0,0 0-2 16,-19-6-13-16,19 6-12 0,0 0-17 0,0 0-18 16,0 0-14-16,-12-8-26 0,12 8-4 0,0 0-27 0,0 0-7 15,0 0-33-15,0 0-31 0,0 0-245 0,12-7 43 16</inkml:trace>
  <inkml:trace contextRef="#ctx0" brushRef="#br0" timeOffset="68586.842">3390 7847 93 0,'0'0'297'16,"0"0"-69"-16,0 0-18 0,0 0-33 0,0 0-4 16,0 0-26-16,0 0 5 0,0 0-24 0,0 0 7 15,0 0-13-15,0 0-10 0,0 0-7 0,0 0-11 0,0 0-2 16,0 0-3-16,0 0-12 0,12 6-7 0,-12-6-9 16,0 0-1-16,0 15-7 0,0-15-3 0,0 0-4 15,-4 18-9-15,4-18-3 0,-2 15-6 0,2-15-2 16,-4 17-5-16,4-17-3 0,-2 14-4 0,2-14-2 0,-4 17-3 15,4-17-2-15,-2 11 0 0,2-11-2 0,0 0-2 16,-4 16 1-16,4-16-2 0,0 0 1 16,0 0-10-16,-4 16-17 0,4-16-11 0,0 0-17 0,0 0-19 15,0 0-24-15,0 0-43 0,-2 11-6 0,2-11-30 16,0 0-15-16,0 0-32 0,0 0-39 0,0 0-239 16,0 0 8-16</inkml:trace>
  <inkml:trace contextRef="#ctx0" brushRef="#br0" timeOffset="69487.244">3552 7555 185 0,'0'0'232'15,"0"0"-46"-15,0 0-35 0,0 0-7 16,0 0-20-16,0 0 4 0,0 0-20 0,-12-8-2 0,12 8-21 16,0 0 7-16,0 0-20 0,0 0 11 0,0 0-19 15,-8-11 10-15,8 11-20 0,0 0 8 0,0 0-17 16,0 0 13-16,0 0-22 0,-4-12 7 0,4 12-21 16,0 0 12-16,0 0-16 0,0 0 12 0,4-16-19 0,-4 16 18 15,0 0-23-15,8-8 15 0,-8 8-18 0,0 0 14 16,14-8-20-16,-14 8 16 0,0 0-16 0,0 0 17 15,21-4-20-15,-21 4 16 0,0 0-18 0,0 0 19 16,25 3-24-16,-25-3 22 0,0 0-16 0,16 9 19 16,-16-9-17-16,0 0 18 0,13 13-17 0,-13-13 19 15,7 11-19-15,-7-11 22 0,4 17-17 0,-4-17 21 16,2 14-3-16,-2-14 1 0,0 19 1 0,0-19-7 16,-4 18 4-16,4-18-6 0,-5 21 2 0,5-21-1 15,-6 19 3-15,6-19-1 0,-11 15-4 0,11-15 0 0,-8 17-3 16,8-17-2-16,-10 15 2 0,10-15-1 15,-11 11-5-15,11-11 4 0,-10 11 2 0,10-11-2 0,0 0-5 16,-14 10 4-16,14-10-3 0,0 0 0 0,-13 8-4 16,13-8 3-16,0 0-2 0,0 0-18 0,0 0 21 15,0 0-1-15,0 0-4 0,0 0 1 0,0 0 2 16,-16-5-3-16,16 5 1 0,0 0-5 0,8-9-3 0,-8 9 1 16,10-9 2-16,-10 9-4 0,15-8 3 0,-15 8-7 15,16-7-1-15,-16 7-4 0,21-7-13 0,-21 7 15 16,19-6-5-16,-19 6 19 0,19-2 0 0,-19 2-1 15,0 0-11-15,29 0 12 0,-29 0 2 0,0 0 3 16,25 3 4-16,-25-3 5 0,12 9 3 0,-12-9 8 16,0 0 3-16,17 12 4 0,-17-12 2 0,6 13-1 15,-6-13 0-15,2 13-5 0,-2-13 5 0,0 19 1 0,0-19-5 16,-2 16-5-16,2-16 4 0,-6 18 2 16,6-18 3-16,-10 19-1 0,10-19 2 0,-11 19 26 15,11-19-27-15,-12 15 6 0,12-15-4 0,-15 14-1 0,15-14-3 16,-16 13 1-16,16-13-5 0,-17 9-1 0,17-9-4 15,-17 10-4-15,17-10-2 0,-19 4-3 0,19-4 0 16,0 0-4-16,-27 2-1 0,27-2 0 0,0 0-3 16,-27-2-6-16,27 2-5 0,0 0-5 0,-22-4-6 15,22 4-4-15,0 0-7 0,-21-8-9 0,21 8-7 0,0 0-6 16,0 0-8-16,-19-3-12 0,19 3-11 16,0 0-4-16,0 0-9 0,0 0-17 0,0 0 4 15,0 0-30-15,0 0-3 0,0 0-30 0,0 0-16 0,0 0-23 16,0 0-42-16,17 4-135 0,-17-4 158 0</inkml:trace>
  <inkml:trace contextRef="#ctx0" brushRef="#br0" timeOffset="70328.919">3906 7481 227 0,'0'0'207'0,"0"0"-32"0,0 0-15 0,-11-11-2 16,11 11-21-16,0 0-1 0,0 0-25 0,0 0 5 16,-10-11-19-16,10 11 10 0,0 0-25 0,0 0 6 15,0 0-29-15,0 0 12 0,0 0-24 0,0 0 6 0,-12-7-25 16,12 7 9-16,0 0-14 0,0 0 19 0,0 0-18 16,0 0 20-16,0 0-14 0,0 0 14 15,4 14-21-15,-4-14 16 0,0 0-23 0,8 13 20 0,-8-13-5 16,8 13-2-16,-8-13-6 0,9 13-2 0,-9-13 1 15,12 17-1-15,-12-17-4 0,11 16-4 0,-11-16 1 16,17 19-3-16,-11-9-3 0,2 2-2 0,3-3 4 16,-3 4-3-16,0-1 3 0,1-1 3 0,-1 0 4 15,-2 1 5-15,2-1-4 0,1 0 1 0,-1 2 3 16,0-1 2-16,-2-1 19 0,3 0-13 0,-1 1 0 0,-2-2 0 16,-1 1 0-16,-5-11 0 0,11 17-6 0,-11-17-2 15,12 16-4-15,-12-16-1 0,8 14-5 16,-8-14-1-16,9 12 1 0,-9-12-7 0,6 11 4 0,-6-11-5 15,0 0 2-15,8 15-3 0,-8-15 3 0,0 0-4 16,0 0 2-16,8 13-3 0,-8-13 1 0,0 0-6 16,0 0-11-16,0 0-13 0,4 11-14 0,-4-11-12 15,0 0-14-15,0 0-18 0,0 0-14 0,0 0-18 0,0 0-11 16,5 14-29-16,-5-14-14 0,0 0-24 0,0 0-10 16,0 0-10-16,0 0-272 0,0 0 23 0</inkml:trace>
  <inkml:trace contextRef="#ctx0" brushRef="#br0" timeOffset="71085.624">4110 7507 128 0,'0'0'157'0,"0"0"-24"0,0 0-8 15,0-16-6-15,0 16-7 0,0 0-18 0,0 0-4 16,0-17-5-16,0 17 7 0,0 0-11 0,0 0 7 16,0-15-12-16,0 15 12 0,0 0-13 0,0 0 15 15,0 0-23-15,3-15 11 0,-3 15-21 0,0 0 11 16,0 0-23-16,0 0 15 0,0 0-21 0,0 0 12 15,0 0-18-15,0 0 12 0,0-15-17 0,0 15 14 16,0 0-17-16,0 0 18 0,0 0-20 0,0 0 18 16,0 0-17-16,0 0 18 0,0 0-1 0,0 0-2 0,0 0-1 15,0 0-4-15,0 0-2 0,-11 12-1 0,11-12-6 16,0 0 1-16,-4 11-3 0,4-11-2 0,0 0-1 16,-8 14-2-16,8-14-1 0,-6 13 3 0,6-13 1 15,-7 12 1-15,7-12-1 0,-8 12 11 0,8-12-9 16,-7 17-1-16,7-17 1 0,-8 15 3 0,8-15 3 15,-9 17-3-15,9-17 0 0,-10 20 4 0,4-11-2 16,0 2 1-16,6-11-1 0,-11 21 2 0,5-10 0 0,6-11 10 16,-12 20-10-16,12-20 0 0,-15 20-3 0,15-20 3 15,-12 21-5-15,6-12-2 0,6-9-3 0,-13 16 0 16,13-16-4-16,-12 18 1 0,12-18-5 0,-11 15 1 16,11-15-2-16,-11 14 1 0,11-14-1 0,-10 12 1 15,10-12 8-15,-9 12-10 0,9-12 0 0,-8 9-3 16,8-9-14-16,0 0 14 0,-10 13-1 0,10-13-1 15,0 0-1-15,-8 13 1 0,8-13-3 0,0 0 1 0,0 0-3 16,-9 9 2-16,9-9 0 0,0 0-1 0,0 0-2 16,0 0-1-16,-8 11 3 0,8-11-2 0,0 0 0 15,0 0 0-15,0 0 11 0,0 0-14 0,-8 11 3 16,8-11-6-16,0 0-10 0,0 0-11 0,0 0-7 16,0 0-9-16,0 0-5 0,0 0-4 0,-4 11-1 15,4-11-4-15,0 0-2 0,0 0 0 0,0 0 0 16,0 0 4-16,0 0 5 0,0 0 7 0,0 0 5 15,0 0 1-15,0 0 7 0,0 0 6 0,-7 11 4 0,7-11 3 16,0 0 3-16,0 0 2 0,0 0 0 0,0 0 2 16,0 0-2-16,0 0-3 0,0 0-2 0,0 0-9 15,0 0-7-15,0 0-7 0,0 0-14 0,0 0-13 16,0 0-27-16,0 0 15 0,0 0-40 0,0 0-7 16,0 0-32-16,0 0-21 0,0 0-42 0,0 0-264 0,0 0 27 15</inkml:trace>
  <inkml:trace contextRef="#ctx0" brushRef="#br0" timeOffset="77887.403">4920 7628 6 0,'0'0'222'0,"4"-12"-41"16,-4 12-25-16,0 0-25 0,0 0-13 0,0 0-15 15,0 0 0-15,0 0-17 0,0 0 5 0,0-15-18 16,0 15 6-16,0 0-10 0,0 0 3 0,0 0-13 16,0 0 13-16,2-15-14 0,-2 15 15 0,0 0-18 0,0 0 14 15,0 0-15-15,0 0 14 0,0 0-16 0,0-12 11 16,0 12-6-16,0 0-3 0,0 0 1 0,0 0-8 16,0 0-5-16,0 0-5 0,0 0-5 0,0 0 0 15,0 0-7-15,0 0-2 0,0 0-3 0,0 0-4 16,0 0 0-16,0 0-2 0,0 0 1 0,0 0-6 15,0 0 11-15,0 0-11 0,0 0-1 0,-8 8 2 16,8-8-1-16,0 0 4 0,-2 17-2 0,2-17 0 0,-2 14-1 16,2-14-1-16,0 16 7 0,0-16-9 15,0 17 0-15,0-17-4 0,0 20 5 0,0-20 0 0,0 20 2 16,0-20-1-16,0 22-1 0,0-22 5 0,2 23 1 16,-2-23-2-16,0 24 4 0,0-24 0 0,2 24 1 15,-2-24 1-15,2 24-1 0,-2-24 0 0,2 25-1 16,-2-25 5-16,2 23 1 0,-2-23-3 0,2 23 0 0,-2-23-3 15,4 19-3-15,-4-19-2 0,0 18 2 16,0-18-3-16,2 20-1 0,-2-20 2 0,2 14-2 16,-2-14 1-16,2 12 0 0,-2-12-5 0,0 0 2 0,4 17-2 15,-4-17 2-15,0 0-4 0,0 0 1 16,0 16-1-16,0-16 0 0,0 0-1 0,0 0-2 0,0 0-1 16,1 11-5-16,-1-11-14 0,0 0-15 0,0 0-15 15,0 0-17-15,0 0-12 0,0 0-24 0,0 0-12 16,0 0-14-16,0 0-24 0,0 0-4 0,0 0-30 15,0 0-4-15,0 0-11 0,0 0-16 0,0 0-4 0,0 0-175 16,0 0 149-16</inkml:trace>
  <inkml:trace contextRef="#ctx0" brushRef="#br0" timeOffset="78661.329">4796 7807 49 0,'0'0'282'0,"0"0"-54"15,0 0-37-15,0 0-26 0,0 0-16 0,0 0-14 16,0 0-16-16,0 0-7 0,0 0 1 0,-10-10-2 15,10 10 3-15,0 0-3 0,0 0-6 0,0 0-5 0,0 0-8 16,0 0-8-16,0 0-3 0,0 0-13 0,0 0-6 16,0 0-9-16,0 0-8 0,0 0-6 0,0 0-8 15,0 0-4-15,0 0-6 0,0 0-4 0,0 0-5 16,0 0 1-16,0 0-7 0,0 0 5 0,0 0-4 16,0 0 0-16,0 0 6 0,0 0 1 0,0 0 2 15,0 0 0-15,0 0 3 0,0 0-2 0,0 0 2 16,0 0 0-16,0 0-2 0,16 6 1 0,-16-6-2 15,0 0 2-15,19 5-1 0,-19-5 0 0,0 0-4 16,22 3-1-16,-22-3-2 0,0 0-1 0,25 5-4 0,-25-5 1 16,0 0-1-16,29 3 1 0,-29-3-2 0,21 5 2 15,-21-5-2-15,0 0 2 0,28 4-1 0,-28-4 1 16,0 0 0-16,31 3 3 0,-31-3-3 0,0 0-1 16,29 1 1-16,-29-1 0 0,0 0-1 0,26 4 5 15,-26-4 2-15,0 0 10 0,25 2 0 0,-25-2 2 16,0 0-2-16,23 2 4 0,-23-2-4 0,0 0 2 15,0 0-1-15,22 3 1 0,-22-3-2 0,0 0 3 0,0 0 8 16,0 0-14-16,0 0 4 0,24 4 0 0,-24-4 0 16,0 0-1-16,0 0-1 0,0 0-1 0,0 0-17 15,0 0 19-15,0 0-5 0,0 0 3 0,0 0-1 16,0 0 3-16,0 0 1 0,27 0 1 0,-27 0-3 16,0 0-1-16,0 0 1 0,0 0 5 0,0 0-6 15,0 0 2-15,0 0-6 0,0 0 2 0,0 0-2 16,0 0-1-16,0 0-3 0,0 0 2 0,0 0-7 15,0 0 5-15,0 0-5 0,0 0 3 0,0 0-7 16,0 0 2-16,0 0-5 0,0 0 2 0,0 0-1 0,0 0 3 16,0 0-5-16,21-4 4 0,-21 4-3 0,0 0 2 15,0 0-2-15,0 0 3 0,0 0-4 0,0 0 6 16,0 0-6-16,0 0 0 0,0 0 2 0,0 0 1 16,0 0-2-16,0 0 4 0,0 0-6 0,0 0 7 15,0 0-5-15,0 0 2 0,0 0-2 0,0 0 2 16,0 0-6-16,0 0-8 0,0 0-16 0,0 0-17 0,0 0-22 15,0 0-20-15,0 0-21 0,0 0-18 0,0 0-16 16,0 0-19-16,0 0-18 0,0 0-21 16,0 0-32-16,0 0-42 0,0 0-46 0,0 0-329 0,0 0-159 15</inkml:trace>
  <inkml:trace contextRef="#ctx0" brushRef="#br0" timeOffset="80216.578">5432 7555 101 0,'0'0'144'0,"0"0"-7"16,0 0-13-16,0 0-3 0,0 0 1 0,0 0-9 15,0 0 11-15,0 0-11 0,2-13 12 0,-2 13-19 16,0 0 8-16,0 0-16 0,0 0 8 0,0 0-13 16,0 0 13-16,0 0-12 0,-8-10-6 0,8 10-6 15,0 0-5-15,0 0-5 0,0 0-8 0,0 0-5 16,0 0-7-16,0 0-4 0,0 0-23 0,0 0 11 0,0 0-8 16,0 0 1-16,0 0-9 0,0 0-3 15,0 0-2-15,-8-8-1 0,8 8-7 0,0 0-1 0,0 0 0 16,0 0-3-16,0 0 2 0,0 0 0 0,0 0 4 15,10-10 0-15,-10 10-7 0,0 0 4 0,17-6-1 16,-17 6-1-16,16-5 0 0,-16 5-4 0,19-3 3 16,-19 3 0-16,23-6-5 0,-23 6 4 0,21-2-3 15,-21 2 0-15,0 0-1 0,33-1-3 0,-33 1 4 0,0 0 1 16,29 3 0-16,-29-3-2 0,19 6 2 0,-19-6-1 16,0 0 0-16,23 5 0 0,-23-5 2 0,12 6-2 15,-12-6 2-15,0 0 0 0,15 11 2 0,-15-11-8 16,8 9 6-16,-8-9 0 0,0 0 5 0,7 16-4 15,-7-16 2-15,0 0 4 0,4 17-2 0,-4-17 2 16,0 0 0-16,-4 18-2 0,4-18 11 0,-2 14-13 16,2-14-1-16,-5 12-1 0,5-12 2 0,-6 16 0 15,6-16-1-15,-9 11-2 0,9-11-2 0,-10 12 2 16,10-12 1-16,-8 11-2 0,8-11 3 0,-11 11-4 16,11-11 1-16,-8 13 0 0,8-13-3 0,-10 8 5 15,10-8-3-15,0 0 1 0,-10 13-1 0,10-13 0 0,0 0 2 16,0 0-2-16,-11 11 0 0,11-11-2 0,0 0 0 15,0 0 1-15,0 0 2 0,0 0-2 0,0 0 2 16,0 0-1-16,0 0-1 0,0 0 1 0,8 10 0 16,-8-10 3-16,0 0-1 0,19-6 1 0,-19 6-1 15,17-4-1-15,-17 4 0 0,18-6-1 0,-18 6 0 0,21-3 1 16,-21 3-4-16,20-6 4 0,-20 6 0 16,20-5 0-16,-20 5 1 0,0 0 2 0,29 0-1 0,-29 0-4 15,0 0 2-15,25-4 1 0,-25 4 0 0,0 0 1 16,0 0 1-16,31 0-3 0,-31 0 2 0,0 0 0 15,0 0-1-15,23 0 1 0,-23 0-1 0,0 0-3 16,0 0 3-16,0 0-2 0,21 4 1 0,-21-4 1 16,0 0-2-16,0 0 3 0,0 0-1 0,0 0-9 0,0 0-6 15,0 0-11-15,25 0-13 0,-25 0-23 16,0 0-25-16,0 0-23 0,0 0-19 0,0 0-32 0,0 0-29 16,0 0-42-16,0 0-30 0,23 0-214 15,-23 0 40-15</inkml:trace>
  <inkml:trace contextRef="#ctx0" brushRef="#br0" timeOffset="80554.594">6061 7618 2 0,'0'0'363'0,"0"0"-65"0,0 0-59 0,0 0-7 16,0 0-28-16,0 0-21 0,10-10-19 0,-10 10-14 15,0 0-20-15,0 0-13 0,0 0-11 0,0 0-16 16,0 0-12-16,0 0-13 0,0 0-8 0,0 0-6 0,0 0-5 16,0 0-2-16,0 0 4 0,0 0 4 0,0 0 2 15,0 0 0-15,0 0-4 0,13 11-2 16,-13-11-13-16,0 0-5 0,6 17-5 0,-6-17-2 0,2 15-3 16,-2-15-2-16,4 17-3 0,-4-17 1 15,4 17-1-15,-4-17 1 0,2 18-4 0,-2-18 2 0,3 19-2 16,-3-19-3-16,2 16-3 0,-2-16 0 0,4 17-1 15,-4-17 19-15,3 17-26 0,-3-17 7 0,2 12-14 16,-2-12-18-16,0 0-24 0,4 19-13 0,-4-19-14 16,0 0-24-16,2 13-22 0,-2-13-25 0,0 0-20 0,4 13-34 15,-4-13-42-15,0 0-37 0,0 0-257 0,0 0-47 16</inkml:trace>
  <inkml:trace contextRef="#ctx0" brushRef="#br0" timeOffset="81440.861">6401 7446 174 0,'0'0'234'0,"0"0"-52"0,0 0-15 0,0 0-24 15,0 0-1-15,-14-5-16 0,14 5-2 0,0 0-23 16,0 0 15-16,0 0-25 0,0 0 14 0,-18 5-17 15,18-5 14-15,0 0 1 0,-13 7-3 0,13-7-5 0,0 0-10 16,-14 14-6-16,14-14-7 0,-8 12-9 0,8-12-8 16,-7 12-7-16,7-12-12 0,-6 11-5 0,6-11-7 15,0 0-6-15,-4 18-3 0,4-18-3 16,0 0-1-16,2 15-4 0,-2-15 0 0,0 0-1 0,8 12-2 16,-8-12-1-16,0 0 2 0,0 0-3 0,21 6-3 15,-21-6-5-15,0 0-13 0,21-7-1 0,-21 7-14 0,16-8-1 16,-16 8-7-16,16-10-5 0,-16 10-12 15,16-15 0-15,-16 15-11 0,17-19 17 0,-17 19-35 16,12-16 42-16,-12 16-10 0,13-17 23 0,-13 17-5 0,8-19 19 16,-8 19-10-16,8-17 21 0,-8 17-11 0,4-14 16 15,-4 14-11-15,2-12 12 0,-2 12-6 0,0-17 23 16,0 17-11-16,0 0 23 0,-2-16-18 0,2 16 17 16,0 0-17-16,-8-13 22 0,8 13-17 0,0 0 12 15,0 0-16-15,-21-3 11 0,21 3-17 0,0 0 18 16,-20 7-13-16,20-7 20 0,-17 11-6 0,17-11 14 15,-16 17-12-15,16-17-5 0,-18 18 1 0,10-8-2 0,0 1 0 16,1-3 14-16,-1 4-24 0,8-12 0 0,-10 19-3 16,10-19-2-16,-8 16-1 0,8-16-1 0,-5 17-2 15,5-17 0-15,0 0 0 0,0 17-4 0,0-17 2 16,0 0-2-16,0 0-3 0,13 9-7 0,-13-9-5 16,0 0-5-16,16-5-3 0,-16 5-3 0,13-6 0 15,-13 6-38-15,16-9 48 0,-16 9-10 0,14-10 19 16,-14 10-10-16,14-7 17 0,-14 7-14 0,0 0 18 0,21-10-11 15,-21 10 15-15,0 0-11 0,0 0 25 16,23-1-10-16,-23 1 21 0,0 0 4 0,18 5 9 0,-18-5-1 16,0 0 2-16,15 13-6 0,-15-13 5 0,10 13 0 15,-10-13 4-15,10 19-8 0,-10-19-1 0,9 18-4 16,-5-7 2-16,2 0 0 0,-2 3-1 0,0-4 0 16,-4-10-3-16,7 20 0 0,-7-20 0 0,9 21 3 15,-9-21 4-15,6 20 6 0,-6-20-2 0,8 17 1 16,-8-17-4-16,6 16 3 0,-6-16-3 0,7 12-1 15,-7-12-5-15,0 0-3 0,6 16-6 0,-6-16-1 16,0 0-5-16,6 14-2 0,-6-14-4 0,0 0-3 0,0 0-2 16,4 11-16-16,-4-11-22 0,0 0-24 0,0 0-21 15,0 0-28-15,0 0-28 0,0 0-39 0,0 0-38 16,0 0-44-16,0 0-67 0,0 0-309 0,0 0-139 16</inkml:trace>
  <inkml:trace contextRef="#ctx0" brushRef="#br0" timeOffset="81965.368">6937 7411 5 0,'0'0'267'0,"0"0"-59"16,0 0-24-16,0 0-31 0,0 0-7 0,0 0-18 15,0 0-2-15,0 0-21 0,0 0 4 0,0 0-15 16,-2-12 6-16,2 12-12 0,0 0-8 0,0 0-3 0,0 0-4 15,0 0 5-15,0 0 1 0,0 0 2 0,0 0 0 16,0 0-4-16,0 0-10 0,4 10-4 0,-4-10-5 16,0 0-4-16,7 15-3 0,-7-15-1 0,6 11-9 15,-6-11 0-15,6 15-11 0,-6-15 2 0,8 14 1 16,-8-14-4-16,8 18 3 0,-8-18-3 0,12 18 4 16,-12-18-1-16,10 20-1 0,-10-20-3 0,13 21-4 15,-13-21-14-15,12 16 9 0,-12-16-2 0,12 17-3 16,-12-17-6-16,11 16 1 0,-11-16 3 0,10 15-7 0,-10-15 0 15,8 13-12-15,-8-13 12 0,9 11-6 0,-9-11-10 16,8 13-14-16,-8-13-11 0,0 0-14 0,8 11-13 16,-8-11-10-16,0 0-20 0,0 0-6 0,10 13-14 15,-10-13-4-15,0 0-9 0,0 0-17 0,0 0-13 16,0 0-7-16,0 0-8 0,0 0-13 0,19-9-2 16,-19 9-10-16,4-11-181 0,-4 11 167 0</inkml:trace>
  <inkml:trace contextRef="#ctx0" brushRef="#br0" timeOffset="82357.005">7177 7422 230 0,'0'0'297'0,"0"0"-53"0,2-13-10 0,-2 13-32 16,0 0-13-16,0 0-19 0,4-10-15 0,-4 10-16 16,0 0-12-16,0 0-40 0,0 0 12 0,0 0-12 15,0 0-8-15,0 0-5 0,0 0-1 0,0 0-4 16,0 0-1-16,0 0-2 0,0 0-5 0,0 0-6 0,-2 14-2 15,2-14 1-15,-4 16-5 0,4-16-4 0,-4 18 1 16,4-18 0-16,-6 25 0 0,2-11 5 0,-1 2-4 16,3-2 6-16,-4 2-1 0,4 1 1 0,-2 0-3 15,0 2-3-15,0-1 0 0,0 1-1 0,-1 1-2 16,1-4-2-16,1 5-6 0,-1-1-4 0,0-1 3 16,2 1-1-16,-2-1 1 0,0-1-5 0,2 3-3 15,-3-6-2-15,1 5 6 0,2-4-4 0,-2 3 4 16,2-4-3-16,-2 1 0 0,0-2-5 0,2 2 2 15,-2-3-5-15,1 0 3 0,3-13-3 0,-6 22-2 0,6-22 1 16,-4 18 2-16,4-18-7 0,-4 17 1 0,4-17-7 16,-4 15 3-16,4-15-6 0,-4 13 2 0,4-13-5 15,-4 13 3-15,4-13-4 0,0 0 3 0,-5 15-15 16,5-15-15-16,0 0-24 0,0 0-17 0,-4 14-21 16,4-14-24-16,0 0-21 0,0 0-19 0,0 0-14 15,-4 13-18-15,4-13-25 0,0 0-22 0,0 0-47 16,0 0-57-16,0 0-388 0,0 0-227 0</inkml:trace>
  <inkml:trace contextRef="#ctx0" brushRef="#br0" timeOffset="101888.982">3590 6725 75 0,'0'0'247'0,"0"0"-49"0,0 0-37 0,-5-14-19 0,5 14-22 16,0 0-6-16,0 0-20 0,0 0-2 15,0 0-17-15,0 0 5 0,0 0-19 0,0 0 11 0,0 0-20 16,-6-11 12-16,6 11-17 0,0 0 11 0,0 0-18 16,0 0 17-16,0 0-16 0,0 0 12 0,0 0-17 15,0 0 12-15,0 0-24 0,0 0 13 0,0 0-21 16,0 0 14-16,0 0-19 0,-10 9 15 0,10-9-21 15,0 0 14-15,0 0-21 0,-8 12 16 0,8-12 9 16,0 0-15-16,-7 15-16 0,7-15 19 0,-6 12-18 16,6-12 17-16,-6 18-17 0,6-18 15 0,-6 14-17 15,6-14 20-15,-6 18-17 0,6-18 18 0,-7 21-17 16,7-21 17-16,-6 22-24 0,2-10 21 0,4-12-15 0,-4 23 17 16,0-10-18-16,2-2 14 0,2-11-14 0,-4 24 16 15,4-24-16-15,-5 24 15 0,5-24-15 0,-4 23 17 16,4-23-18-16,-2 20 14 0,2-20-12 0,-1 18 14 15,1-18-16-15,-4 17 19 0,4-17-22 0,-2 15 20 16,2-15-15-16,-2 13 19 0,2-13-21 0,0 0 20 0,-2 16-12 16,2-16 19-16,0 0-50 0,-2 14 53 0,2-14-20 15,0 0 19-15,0 0-15 0,-6 13 14 0,6-13-17 16,0 0 16-16,0 0-17 0,0 0 15 0,0 0-23 16,-5 12 22-16,5-12-22 0,0 0 19 0,0 0-22 15,0 0 18-15,0 0-17 0,0 0 16 0,0 0-16 16,-12-10-11-16,12 10 12 0,0 0 18 0,-6-14-18 15,6 14 14-15,0 0-18 0,-6-15 17 0,6 15-15 16,-4-13 35-16,4 13-66 0,-5-13 52 0,5 13-21 16,-4-12 13-16,4 12-10 0,-4-11 15 0,4 11-18 15,0 0 18-15,-4-18-16 0,4 18 15 0,0 0-16 16,-4-17 12-16,4 17-12 0,0 0 15 0,0 0-17 0,-4-12 17 16,4 12-17-16,0 0 13 0,0 0-13 0,0 0 18 15,-4-13-19-15,4 13 16 0,0 0-18 0,0 0 18 16,0 0-16-16,0 0 17 0,0 0-16 0,0 0 16 15,0 0-13-15,0 0 17 0,0 0-20 0,12 10 20 0,-12-10-20 16,0 0 18-16,10 9-16 0,-10-9 15 0,0 0-12 16,11 12 14-16,-11-12-17 0,0 0 16 0,10 15-16 15,-10-15 18-15,0 0-20 0,12 15 20 0,-12-15-14 16,9 12 40-16,-9-12-41 0,8 8 19 0,-8-8-19 16,8 12 20-16,-8-12-19 0,7 9 19 0,-7-9-18 15,0 0 18-15,11 13-17 0,-11-13 15 0,0 0-15 0,6 9 18 16,-6-9-20-16,0 0 20 0,0 0-18 15,0 0 18-15,10 9-12 0,-10-9 17 0,0 0-14 0,0 0 21 16,0 0-28-16,0 0 24 0,0 0-23 0,0 0 14 16,11-8-18-16,-11 8 17 0,0 0-22 15,4-18 21-15,-4 18-22 0,6-12 17 0,-6 12-16 0,4-15 17 16,-4 15-17-16,6-15 18 0,-6 15-18 0,9-13 15 16,-9 13-21-16,8-13 21 0,-8 13-20 0,8-12 16 15,-8 12-24-15,0 0 9 0,10-12-25 0,-10 12 6 16,0 0-23-16,11-9 9 0,-11 9-29 0,0 0-6 0,0 0-49 15,14-7-2-15,-14 7-35 0,0 0-40 0,0 0-57 16,0 0-149-16,0 0 126 0</inkml:trace>
  <inkml:trace contextRef="#ctx0" brushRef="#br0" timeOffset="103251.3">6107 6688 80 0,'0'0'266'15,"0"0"-68"-15,0 0-32 0,0 0-24 0,0 0-14 0,0 0-11 16,0 0-14-16,0 0-12 0,0 0-12 0,-2 12-7 16,2-12-9-16,0 0-10 0,-3 13-5 0,3-13-6 15,0 0 0-15,-2 14 3 0,2-14-2 0,0 0-1 16,-4 18-2-16,4-18 1 0,-4 11 3 0,4-11-2 16,-4 15-11-16,4-15 0 0,-4 17-2 0,4-17-2 15,-5 15-26-15,5-15 25 0,-6 18-3 0,6-18 2 0,-4 18-8 16,4-18 0-16,-6 21-2 0,6-21-1 0,-4 20-4 15,4-20 1-15,-6 20 7 0,6-20-12 16,-5 19-2-16,5-19 2 0,-4 20-5 0,4-20 2 0,-4 18-2 16,4-18 5-16,-4 17-5 0,4-17 2 0,-4 17 5 15,4-17-1-15,-4 13-1 0,4-13 3 0,0 0 1 16,-6 17 3-16,6-17-1 0,0 0 6 0,-5 11-1 16,5-11 2-16,0 0-6 0,0 0-15 0,-8 10 11 15,8-10-3-15,0 0-2 0,0 0-1 0,0 0 1 16,0 0-1-16,0 0-2 0,-23-1-2 0,23 1 2 15,0 0 3-15,-8-9-9 0,8 9 5 0,0 0-1 16,-8-15 1-16,8 15-4 0,0 0 3 0,-6-14 1 0,6 14 2 16,0 0-2-16,-6-17 0 0,6 17-1 0,0 0 0 15,-6-14-2-15,6 14 5 0,0 0-2 0,-4-12 0 16,4 12 0-16,0 0 2 0,0 0 0 0,-4-18-3 16,4 18 0-16,0 0 1 0,0 0-1 0,0 0-4 15,0 0 3-15,-4-12-3 0,4 12-2 0,0 0 1 0,0 0 3 16,0 0 1-16,0 0 1 0,0 0 3 15,0 0 2-15,0 0 0 0,8 9-2 0,-8-9 0 0,0 0 3 16,8 15-2-16,-8-15 8 0,6 11-12 16,-6-11 1-16,8 15 11 0,-8-15-13 0,10 12-1 0,-10-12-1 15,11 14 4-15,-11-14-21 0,10 15 25 0,-10-15 2 16,10 14-3-16,-10-14-3 0,13 18 2 0,-13-18 0 16,10 10-1-16,-10-10 1 0,10 11 0 0,-10-11-2 15,9 11 1-15,-9-11-1 0,0 0 3 0,10 14-1 16,-10-14-4-16,0 0 5 0,0 0 1 0,12 8 0 0,-12-8-1 15,0 0-2-15,0 0 1 0,0 0 5 0,19-4-4 16,-19 4 0-16,10-11-1 0,-10 11 1 0,10-10-1 16,-10 10 1-16,14-17-4 0,-14 17-2 0,14-18 3 15,-5 7 0-15,-9 11-4 0,14-15 3 0,-14 15 0 16,13-15 1-16,-13 15-4 0,12-12 3 0,-12 12 1 16,10-10-1-16,-10 10 1 0,0 0-4 0,13-13-2 15,-13 13 5-15,0 0-6 0,0 0-9 0,10-8-14 0,-10 8-30 16,0 0-26-16,0 0-57 0,0 0-35 0,0 0-53 15,0 0-66-15,0 0-157 0,0 0 70 0</inkml:trace>
  <inkml:trace contextRef="#ctx0" brushRef="#br0" timeOffset="115135.762">3298 8896 4 0,'0'0'182'0,"0"0"-19"16,0 0-32-16,0 0-17 0,0 0-8 0,0 0-18 15,0 0-2-15,0 0-14 0,0 0 2 0,0 0-12 16,0 0 6-16,0 0-10 0,0 0 5 0,0 0-9 16,0 0 8-16,0 0-10 0,0 0 12 0,0 0-14 15,0 0 10-15,0 0-14 0,0 0 11 0,0 0-15 0,0 0 11 16,0 0-13-16,0 0 15 0,0 0-4 0,0 0-6 16,0 0 2-16,0 0-6 0,0 0 0 0,0 0-9 15,0 0 9-15,0 0-5 0,0 0-2 0,0 0-5 16,0 0-5-16,0 0-6 0,0 0-4 0,0 0-4 15,0 0-4-15,0 0-1 0,0 0 1 0,0 0 1 16,-8-9-6-16,8 9 0 0,0 0 2 0,0 0-2 16,0 0-3-16,8-13 0 0,-8 13 0 0,0 0-4 15,0 0 6-15,12-11-3 0,-12 11 1 0,0 0 0 16,17-4 2-16,-17 4-2 0,0 0-3 0,0 0 0 0,28 2 4 16,-28-2-25-16,0 0 30 0,23 7-3 0,-23-7 2 15,14 7 1-15,-14-7 1 0,15 12-3 0,-15-12-2 16,10 12 3-16,-10-12 0 0,8 12-1 0,-8-12 4 15,6 13-2-15,-6-13-6 0,2 17 8 0,-2-17-4 0,3 14 0 16,-3-14 0-16,-3 13 0 0,3-13 2 16,0 0-1-16,-2 19 0 0,2-19 23 0,0 0-28 15,-8 13 0-15,8-13 3 0,0 0-5 0,0 0 2 0,-12 8 0 16,12-8 2-16,0 0 2 0,0 0-2 0,-17 6-1 16,17-6-1-16,0 0 1 0,0 0 22 0,0 0-27 15,-18 6 2-15,18-6 0 0,0 0-2 0,0 0-3 16,0 0-1-16,0 0-4 0,0 0 0 0,0 0 0 15,0 0 6-15,0 0-1 0,0 0 2 0,0 0 1 16,0 0 24-16,0 0-23 0,0 0-6 0,0 0 3 16,0 0-1-16,22 2 1 0,-22-2-2 0,0 0 0 0,23-2 3 15,-23 2-3-15,0 0 2 0,27 2-1 16,-27-2-3-16,0 0 5 0,23 4 0 0,-23-4-1 0,14 6-10 16,-14-6 21-16,14 9-10 0,-14-9 23 0,10 8-14 15,-10-8 23-15,8 9 4 0,-8-9 3 0,4 11-2 16,-4-11 2-16,2 13-2 0,-2-13 0 0,-2 15 0 15,2-15 4-15,-4 16 8 0,4-16-4 0,-8 12 3 16,8-12-2-16,-10 12-5 0,10-12 2 0,-12 10-1 16,12-10-1-16,-12 10 0 0,12-10-3 0,-15 7-1 0,15-7-1 15,-14 7-7-15,14-7 0 0,0 0-7 0,-21 5-2 16,21-5-3-16,0 0-3 0,-20 3 0 0,20-3-2 16,0 0 0-16,0 0-4 0,0 0-2 0,-27 2-2 15,27-2-13-15,0 0-9 0,0 0-11 0,0 0-8 16,0 0-27-16,0 0-17 0,-23 1-32 0,23-1-36 15,0 0-16-15,0 0-41 0,0 0-22 0,0 0-25 16,0 0-233-16,0 0 17 0</inkml:trace>
  <inkml:trace contextRef="#ctx0" brushRef="#br0" timeOffset="115997.804">3569 8947 202 0,'0'0'246'16,"0"0"-55"-16,-10-9-21 0,10 9-26 0,0 0-17 16,0 0 5-16,0 0-4 0,0 0-10 0,0 0-3 15,0 0-22-15,0 0 7 0,-13-7-7 0,13 7-7 0,0 0-10 16,0 0 0-16,0 0-9 0,0 0-5 0,0 0-10 15,0 0-7-15,-8-9-10 0,8 9-7 0,0 0-6 16,0 0-5-16,0 0-3 0,0 0-4 0,2-13-2 16,-2 13-9-16,0 0 10 0,0 0-6 0,14-10 3 15,-14 10-5-15,0 0 0 0,17-6-1 0,-17 6 0 16,0 0 1-16,19-5 0 0,-19 5-1 0,0 0-2 16,0 0 2-16,26-1-1 0,-26 1 2 0,0 0-4 15,0 0 2-15,26 4 0 0,-26-4-1 0,0 0 2 16,17 8 5-16,-17-8 1 0,0 0 3 0,12 8 0 0,-12-8 6 15,0 0-4-15,8 13 3 0,-8-13-1 0,0 0-2 16,3 18-3-16,-3-18 3 0,0 0-6 0,-3 15 1 16,3-15 0-16,0 0-3 0,-4 17 2 0,4-17 0 15,0 0 2-15,-6 11 0 0,6-11 2 0,0 0 2 16,-8 10 0-16,8-10-5 0,0 0 4 0,0 0-3 16,-13 9 2-16,13-9-4 0,0 0-2 0,0 0 0 0,0 0-1 15,0 0-2-15,0 0-2 0,-14 7-4 0,14-7 10 16,0 0-15-16,0 0-5 0,0 0-2 0,0 0 1 15,0 0 1-15,0 0-2 0,0 0-6 0,0 0-5 16,0 0-4-16,27-2-4 0,-27 2 4 0,0 0 3 16,23 2 4-16,-23-2 8 0,0 0-1 0,24 4 1 15,-24-4 7-15,0 0 0 0,23 7 0 0,-23-7 8 16,13 6 5-16,-13-6 4 0,12 8 9 0,-12-8 4 16,10 11 6-16,-10-11 3 0,6 10 2 0,-6-10 2 15,5 13 0-15,-5-13 2 0,0 0 1 0,2 16-1 0,-2-16 3 16,0 0 3-16,-7 19-1 0,7-19 2 0,-10 12-3 15,10-12 2-15,-12 6 1 0,12-6 4 16,-15 7 3-16,15-7-26 0,-16 6 25 0,16-6-6 0,-19 5-3 16,19-5-4-16,-18 5-5 0,18-5 1 0,0 0-10 15,-27 4-8-15,27-4-1 0,0 0-3 0,-22 1-1 16,22-1-8-16,0 0-7 0,0 0-13 0,-23 4-13 16,23-4-12-16,0 0-15 0,0 0-4 0,0 0-9 0,0 0-9 15,0 0-5-15,0 0-19 0,0 0-36 0,0 0-9 16,0 0-39-16,0 0-24 0,0 0-23 0,0 0-23 15,0 0-202-15,0 0 57 0</inkml:trace>
  <inkml:trace contextRef="#ctx0" brushRef="#br0" timeOffset="116559.342">3928 8959 237 0,'0'0'277'0,"0"0"-66"0,0 0-19 0,-4-13-38 16,4 13-2-16,0 0-35 0,0 0 11 0,0 0-24 0,-4-14 3 15,4 14-5-15,0 0-12 0,0 0-12 0,0 0-8 16,0 0-40-16,0 0 35 0,0 0-13 0,0 0 0 16,0 0 8-16,0 0 9 0,0 0-11 0,0 0 0 15,0 0-4-15,0 0-2 0,0 0-3 0,0 0 1 16,16 12-7-16,-16-12-7 0,8 11-3 0,-8-11-2 15,10 13-3-15,-10-13-8 0,13 14 0 0,-13-14-5 16,12 18-2-16,-12-18 0 0,15 20-4 0,-15-20 2 16,14 18-2-16,-6-9 1 0,1 1 2 0,-1-1 2 15,0 1 2-15,0 1 0 0,1-1 1 0,-9-10 1 0,13 17-1 16,-13-17 7-16,15 18 6 0,-15-18 1 0,12 14 2 16,-12-14 0-16,12 14-9 0,-12-14-1 0,13 14-1 15,-13-14-2-15,10 8-4 0,-10-8 1 0,8 12-3 16,-8-12-3-16,0 0 0 0,11 9-2 0,-11-9-1 0,0 0 1 15,8 9-3-15,-8-9-2 0,0 0-3 16,0 0-8-16,0 0-17 0,0 0-20 0,12 7-21 16,-12-7-19-16,0 0-18 0,0 0-21 0,0 0-22 0,0 0-35 15,0 0-15-15,0 0-42 0,0 0-39 0,0 0-39 16,0 0-192-16,0 0-3 0</inkml:trace>
  <inkml:trace contextRef="#ctx0" brushRef="#br0" timeOffset="117077.409">4158 8964 98 0,'-2'-14'259'0,"2"14"-72"15,0 0-21-15,0 0-30 0,-2-13-10 0,2 13-21 0,0 0-2 16,0 0-23-16,0 0-3 0,0 0-18 0,0-17 10 15,0 17-18-15,0 0 18 0,0 0-11 0,0 0 14 16,0 0-1-16,0 0 4 0,0 0 2 0,0 0 2 16,0 0-6-16,0 0-2 0,0 0-4 0,0 0-4 15,0 0-9-15,0 0-6 0,0 0-2 0,0 0-5 16,0 0-2-16,0 0-9 0,0 0-2 0,0 0 4 16,-8 9-1-16,8-9-4 0,-5 14 0 0,5-14 2 15,-4 14-2-15,4-14-1 0,-6 15 1 0,6-15 2 16,-6 16-4-16,6-16 5 0,-8 17 0 0,8-17 0 0,-7 19 2 15,7-19 2-15,-8 17 3 0,8-17 0 16,-10 20 2-16,10-20-3 0,-8 15-1 0,8-15-5 16,-11 18-6-16,11-18 0 0,-7 16-2 0,7-16-2 0,-6 14-1 15,6-14 1-15,-8 13-1 0,8-13 1 0,-7 14-3 16,7-14 0-16,-6 11 3 0,6-11-4 0,-6 12 5 16,6-12-2-16,0 0 2 0,-6 13 2 0,6-13 1 15,0 0 19-15,0 0-21 0,-9 12-2 0,9-12-1 0,0 0-3 16,0 0-1-16,0 0-5 0,-8 13 2 0,8-13-5 15,0 0-3-15,0 0 1 0,0 0-3 0,0 0-1 16,0 0-6-16,0 0-10 0,0 0-13 0,-6 12-12 16,6-12-13-16,0 0-16 0,0 0-5 0,0 0-19 15,0 0-17-15,0 0-4 0,0 0-12 0,0 0-9 16,0 0-25-16,0 0 0 0,0 0-34 0,0 0-28 16,0 0-51-16,0 0-314 0,0 0-103 0</inkml:trace>
  <inkml:trace contextRef="#ctx0" brushRef="#br0" timeOffset="118040.13">5087 8803 21 0,'0'0'268'0,"0"0"-63"0,0 0-25 0,0 0-39 15,0 0-3-15,0 0-24 0,-9-9 2 0,9 9-14 16,0 0-5-16,0 0-19 0,0 0 15 0,0 0-23 16,0 0 10-16,0 0-16 0,0 0 9 0,0 0-16 15,0 0 32-15,0 0-35 0,0 0-3 0,0 0-1 16,0 0 3-16,0 0 3 0,0 0 4 0,0 0-9 16,-2 15-3-16,2-15-5 0,0 0-5 0,4 16-5 15,-4-16 1-15,4 16-6 0,-4-16 2 0,3 16-4 0,-3-16-2 16,4 18-3-16,-4-18 2 0,4 21-2 0,-4-21 2 15,5 22-1-15,-5-22-2 0,6 20-2 0,-6-20 2 16,6 25 0-16,-2-13-1 0,0 1-3 0,-4-13-3 16,6 23 0-16,-6-23-2 0,9 20-3 0,-9-20 11 15,6 18-15-15,-6-18 0 0,8 19 11 0,-8-19-6 16,8 17-2-16,-8-17 1 0,5 14-2 0,-5-14-2 16,6 14 2-16,-6-14 0 0,6 11-5 0,-6-11 5 0,0 0-2 15,6 11-2-15,-6-11-7 0,0 0 4 0,4 12-12 16,-4-12-10-16,0 0-10 0,0 0-8 0,7 11-8 15,-7-11-9-15,0 0-10 0,0 0-12 0,0 0-14 16,0 0-7-16,0 0-30 0,0 0-12 0,6 11-28 16,-6-11-14-16,0 0-35 0,0 0-12 0,0 0-206 15,0 0 91-15</inkml:trace>
  <inkml:trace contextRef="#ctx0" brushRef="#br0" timeOffset="118541.344">5091 9024 309 0,'0'0'242'0,"0"0"-39"0,0 0-24 16,0 0-15-16,0 0-16 0,0 0-14 0,0 0-9 15,0 0-6-15,0 0-7 0,-13-4-1 0,13 4-5 0,0 0-1 16,0 0-9-16,0 0-6 0,0 0-5 16,0 0-5-16,0 0-10 0,0 0 1 0,0 0-3 15,0 0-5-15,0 0 0 0,0 0-6 0,0 0 2 0,0 0-7 16,0 0-6-16,0 0-5 0,0 0-7 0,0 0-7 16,0 0-6-16,0 0-1 0,0 0 6 0,0 0 2 15,0 0-2-15,0 0-2 0,0 0-4 0,0 0-8 16,0 0 3-16,22 0-5 0,-22 0 1 0,0 0-6 15,0 0 2-15,26 2-4 0,-26-2 1 0,0 0-2 16,27 3 2-16,-27-3-2 0,0 0 0 0,27 0-2 16,-27 0 0-16,0 0 0 0,27 4 2 0,-27-4-1 15,0 0 2-15,23 3-10 0,-23-3 21 0,0 0-14 16,22 3 3-16,-22-3-3 0,0 0 3 0,0 0-5 0,24 6 5 16,-24-6-3-16,0 0 1 0,0 0 0 0,0 0 0 15,21 2 2-15,-21-2-2 0,0 0 1 0,0 0 2 16,0 0-2-16,0 0 2 0,0 0-10 0,0 0-14 15,0 0-21-15,0 0-15 0,21 3-17 0,-21-3-12 0,0 0-17 16,0 0-21-16,0 0-21 0,0 0-29 16,0 0-31-16,0 0-53 0,0 0-36 0,0 0-257 0,0 0-62 15</inkml:trace>
  <inkml:trace contextRef="#ctx0" brushRef="#br0" timeOffset="119536.836">5995 8861 32 0,'0'0'387'0,"0"0"-88"0,0 0-44 0,0 0-24 16,0 0-28-16,0 0-20 0,0 0-15 0,0 0-20 0,-21-2-16 15,21 2-14-15,0 0-10 0,0 0-19 0,0 0-14 16,0 0-12-16,0 0-10 0,0 0-9 0,0 0-7 16,0 0-4-16,0 0-9 0,0 0-6 0,0 0 3 15,0 0-12-15,0 0 0 0,0 0-1 0,0 0-1 16,0 0-3-16,0 0 0 0,0 0 0 0,0 0-2 16,0 0 2-16,0 0-5 0,0 0 1 0,23-4-3 15,-23 4 4-15,0 0-2 0,0 0-1 0,27 2 3 16,-27-2-3-16,0 0 4 0,18 2-3 0,-18-2 2 15,0 0-1-15,19 7 0 0,-19-7 1 0,0 0-2 0,16 6 1 16,-16-6 1-16,0 0 0 0,13 9 3 0,-13-9 1 16,0 0 5-16,10 12-1 0,-10-12-2 0,0 0 2 15,4 16-4-15,-4-16 3 0,0 0 1 0,-2 20-4 16,2-20-1-16,-4 17 4 0,4-17 4 0,-8 17 4 0,8-17 2 16,-9 16 6-16,9-16 3 0,-8 18 1 0,8-18-2 15,-8 17 2-15,8-17-5 0,-10 17 1 16,10-17-4-16,-11 15-2 0,11-15-2 0,-6 15-4 0,6-15-2 15,-8 13 1-15,8-13-6 0,0 0-1 16,-8 13 2-16,8-13-5 0,0 0 1 0,-7 14 0 0,7-14-2 16,0 0 4-16,0 0-1 0,0 0 2 0,2 13-2 15,-2-13 1-15,0 0-3 0,0 0 0 0,13 7 1 16,-13-7 3-16,0 0-5 0,0 0 2 0,23 4 0 16,-23-4-2-16,0 0 3 0,0 0-2 0,26 0-5 15,-26 0 0-15,0 0-8 0,0 0-3 0,26 0-8 16,-26 0-10-16,0 0-11 0,0 0-6 0,0 0-6 15,31 0-12-15,-31 0-7 0,0 0-15 0,0 0-19 0,23-1-21 16,-23 1-28-16,0 0-39 0,0 0-33 0,0 0-31 16,27 0-259-16,-27 0-21 0</inkml:trace>
  <inkml:trace contextRef="#ctx0" brushRef="#br0" timeOffset="120344.834">6268 8918 300 0,'0'0'279'0,"-20"-2"-52"0,20 2-32 0,0 0-23 16,0 0-17-16,0 0-21 0,0 0-10 0,-15 6-7 15,15-6-11-15,0 0-2 0,0 0-9 0,-10 13-7 16,10-13-4-16,0 0 0 0,-6 11-11 0,6-11-8 16,0 0-9-16,-6 13-8 0,6-13-3 0,0 0-1 15,-2 13-15-15,2-13-1 0,0 0-4 0,2 15-7 0,-2-15 0 16,0 0-3-16,6 13-4 0,-6-13 1 0,0 0-2 15,12 5-3-15,-12-5-3 0,0 0 3 0,0 0-2 16,24 3-10-16,-24-3-5 0,0 0-11 0,21-7-7 16,-21 7 3-16,14-7-2 0,-14 7-23 0,15-9-1 15,-15 9-3-15,12-11 0 0,-12 11-3 0,12-13 4 16,-12 13 0-16,9-14 7 0,-9 14 2 0,8-16 10 16,-8 16 5-16,6-15 3 0,-6 15 5 0,2-16 7 0,-2 16 2 15,2-15 7-15,-2 15 5 0,-2-15 8 0,2 15 9 16,-6-13 2-16,6 13 7 0,-6-11 5 0,6 11 4 15,-8-9-5-15,8 9 2 0,0 0-2 0,-17-9 3 16,17 9-6-16,0 0-3 0,0 0 1 0,-25 0-1 16,25 0 3-16,0 0-1 0,-22 9 3 0,22-9-3 15,-15 9-1-15,15-9 0 0,-13 13 1 0,13-13-6 16,-13 16 0-16,13-16-8 0,-12 18 1 0,12-18-1 16,-8 16-4-16,8-16-2 0,-7 17-2 0,7-17-11 15,-4 18-3-15,4-18-5 0,-2 17-5 0,2-17-3 0,4 13 7 16,-4-13-3-16,6 11 5 0,-6-11-2 0,0 0 6 15,15 9-6-15,-15-9 1 0,0 0-3 0,0 0-3 16,31-3-2-16,-31 3 1 0,15-6 4 0,-15 6 5 16,0 0-1-16,23-9 4 0,-23 9 3 0,0 0-3 15,19-6 6-15,-19 6 9 0,0 0 17 0,0 0 13 16,23-2 4-16,-23 2 10 0,0 0 3 0,12 8-8 16,-12-8 2-16,10 12 0 0,-10-12 3 0,9 12-2 0,-9-12 8 15,8 16-1-15,-8-16 0 0,6 21 2 16,-6-21 4-16,8 20 1 0,-8-20 3 0,6 24 0 0,-6-24-2 15,5 20-5-15,-5-20 2 0,5 20-7 0,-5-20 3 16,4 17-8-16,-4-17 1 0,4 15-6 0,-4-15 4 16,4 13-5-16,-4-13 2 0,0 0-9 0,4 16 0 15,-4-16-9-15,0 0-1 0,0 0-9 0,4 14-4 16,-4-14-23-16,0 0-21 0,0 0-32 0,0 0-30 0,0 0-29 16,0 0-31-16,0 0-41 0,0 0-63 15,15-8-72-15,-15 8-109 0,0 0-229 0,0 0-178 0</inkml:trace>
  <inkml:trace contextRef="#ctx0" brushRef="#br0" timeOffset="121376.828">6984 8964 26 0,'0'0'358'0,"0"0"-74"16,0 0-41-16,-2-14-16 0,2 14-25 0,0 0-17 0,0 0-21 16,0 0-16-16,0 0-23 0,0 0-15 0,0 0-15 15,0 0-14-15,0 0-12 0,0 0-12 0,0 0-5 16,0 0-15-16,0 0 20 0,0 0-3 0,0 0 4 16,0 0 0-16,0 0-3 0,2 13-11 0,-2-13 4 0,6 11 2 15,-6-11-2-15,4 14-5 0,-4-14-6 0,6 15-4 16,-6-15-2-16,9 17-3 0,-9-17-2 0,6 18-26 15,-6-18 23-15,8 17-3 0,-8-17-5 0,10 19-3 16,-10-19-3-16,9 19-1 0,-9-19-1 0,8 14-2 16,-8-14 0-16,12 14-2 0,-12-14-24 0,9 11 31 15,-9-11-3-15,6 12-1 0,-6-12-1 0,0 0-1 16,8 11-5-16,-8-11-4 0,0 0-7 0,0 0-6 0,0 0-12 16,0 0-29-16,21-4 22 0,-21 4-2 0,4-11-3 15,-4 11 0-15,6-15-4 0,-6 15 5 16,7-17 4-16,-7 17 1 0,6-18 7 0,-6 18 6 15,5-21 2-15,-5 21 5 0,6-18 5 0,-6 18 13 0,4-20-13 16,-4 20 4-16,4-15 5 0,-4 15-1 0,2-15 8 16,-2 15 8-16,4-10 5 0,-4 10 4 0,0 0 6 15,2-15 1-15,-2 15-2 0,0 0-1 0,0 0-2 16,0 0-2-16,0 0 4 0,0 0-1 0,0 0 2 16,0 0-2-16,0 0 4 0,0 0 4 0,-10 15 7 0,10-15 1 15,-4 12-1-15,4-12-2 0,-6 21-5 0,6-21 1 16,-7 20 3-16,7-20 0 0,-2 28 0 0,-2-15 1 15,2 1-4-15,1 1 5 0,1 2 4 0,-2-2 3 16,0 1 0-16,2 1 4 0,0 0-1 0,-2-1 3 16,2-2-7-16,0-14 1 0,0 29-8 0,0-29 1 15,0 26-3-15,0-26-2 0,0 23-7 0,0-23-1 16,0 21-6-16,0-21-1 0,0 15-8 0,0-15 3 0,0 14-5 16,0-14-7-16,0 0-14 0,0 15-12 0,0-15-28 15,0 0-22-15,0 0-30 0,0 0-24 16,0 15-24-16,0-15-22 0,0 0-25 0,0 0-60 0,0 0-15 15,0 0-59-15,0 0-422 0,0 0-268 0</inkml:trace>
  <inkml:trace contextRef="#ctx0" brushRef="#br0" timeOffset="122158.496">8101 8991 260 0,'-8'-10'281'16,"8"10"-56"-16,0 0-24 0,0 0-8 0,0 0-13 15,0 0-6-15,0 0-5 0,0 0-11 0,-13-7-7 16,13 7-12-16,0 0-13 0,0 0-11 0,0 0-9 16,0 0-9-16,0 0-5 0,0 0-1 0,0 0-9 15,0 0-6-15,0 0-5 0,0 0-8 0,0 0-4 0,0 0-33 16,0 0 24-16,0 0-9 0,0 0-9 0,0 0 7 15,0 0 5-15,0 0 2 0,0 0-1 0,0 0-6 16,7 11-2-16,-7-11-9 0,0 0-24 0,16 6 19 16,-16-6-3-16,0 0-5 0,23 3-3 0,-23-3 0 15,0 0-5-15,24 6 1 0,-24-6-2 0,0 0 0 16,26 1-3-16,-26-1-17 0,0 0 20 0,27 2-2 16,-27-2 2-16,0 0-4 0,21 4-1 0,-21-4-4 15,0 0 17-15,0 0-26 0,23 1-10 0,-23-1-22 16,0 0 1-16,0 0 0 0,0 0-12 0,0 0-19 0,25 3-17 15,-25-3-9-15,0 0-15 0,0 0-7 0,0 0-17 16,0 0-26-16,0 0-24 0,0 0-34 16,0 0-34-16,0 0-30 0,0 0-240 0,0 0-32 0</inkml:trace>
  <inkml:trace contextRef="#ctx0" brushRef="#br0" timeOffset="122608.699">8101 8891 182 0,'0'0'377'0,"0"0"-81"0,0 0-40 0,0 0-47 0,0 0-8 15,0 0-24-15,0 0-17 0,0 0-16 16,0 0-9-16,-12-10-17 0,12 10-15 0,0 0-13 0,0 0-9 15,0 0-9-15,0 0-6 0,0 0-7 0,0 0-9 16,0 0-8-16,0 0-5 0,0 0-7 0,0 0 3 16,0 0 24-16,0 0-4 0,0 0 5 0,0 0-1 15,0 0-6-15,0 0-7 0,0 0-6 0,29-2-6 16,-29 2-6-16,0 0-2 0,0 0-6 0,25 0 4 16,-25 0-8-16,0 0-3 0,23-1-3 0,-23 1-2 15,0 0 0-15,25 0 0 0,-25 0-1 0,0 0-3 0,0 0 3 16,27-4-1-16,-27 4 5 0,0 0 6 0,0 0 8 15,27-4 22-15,-27 4-24 0,0 0 2 0,0 0 1 16,0 0 7-16,25 0-16 0,-25 0 19 0,0 0 0 16,0 0-3-16,0 0-3 0,0 0-4 0,0 0-5 15,0 0-3-15,0 0-3 0,0 0-2 0,23 0-4 16,-23 0-9-16,0 0-20 0,0 0-23 0,0 0-19 16,0 0-23-16,0 0-17 0,0 0-15 0,0 0-17 15,0 0-21-15,0 0-28 0,0 0-34 0,0 0-48 16,0 0-63-16,0 0-351 0,0 0-188 0</inkml:trace>
  <inkml:trace contextRef="#ctx0" brushRef="#br0" timeOffset="125381.737">8715 8687 57 0,'0'0'330'0,"0"0"-72"16,0 0-49-16,0 0-21 0,0 0-14 0,-12-9-24 16,12 9-15-16,0 0-20 0,0 0-6 0,0 0-9 15,0 0-10-15,0 0-11 0,0 0-10 0,0 0-5 16,0 0-11-16,0 0-4 0,0 0-4 0,-13-6-1 0,13 6-10 15,0 0-2-15,0 0-4 0,0 0-1 0,0 0-9 16,0 0-1-16,0 0-7 0,0 0 2 0,0 0-4 16,0 0 18-16,0 0-23 0,0 0 7 0,0 0-5 15,0 0 3-15,17-9-7 0,-17 9 4 0,0 0-6 16,19-4 4-16,-19 4-1 0,0 0 1 0,23-3-6 16,-23 3 5-16,0 0-3 0,25-2 2 0,-25 2-1 15,0 0 0-15,0 0-2 0,31 0 2 0,-31 0 2 0,0 0 5 16,16 5 6-16,-16-5 7 0,0 0-7 0,15 9 2 15,-15-9 4-15,0 0 5 0,8 19-6 0,-8-19 1 16,0 0-3-16,2 19-1 0,-2-19 0 0,-2 14-4 16,2-14-3-16,-4 17 1 0,4-17 0 0,-4 16-5 15,4-16 0-15,-8 15-1 0,8-15 0 0,-7 17 1 16,7-17-3-16,-8 15 2 0,8-15 0 0,-8 14 1 16,8-14-4-16,-10 14 2 0,10-14 1 0,-11 13-1 15,11-13 2-15,-12 14-8 0,12-14 6 0,-13 13 1 16,13-13 1-16,-12 13 11 0,12-13-12 0,-10 13 10 0,10-13-14 15,-11 11 11-15,11-11-15 0,-7 9 12 0,7-9-14 16,0 0 14-16,-10 11-16 0,10-11 6 0,0 0-14 16,0 0 15-16,-6 12-9 0,6-12 14 0,0 0-11 15,0 0 14-15,0 0-14 0,0 0 4 0,0 0 0 16,0 0 0-16,27-2-1 0,-27 2 1 0,0 0 0 16,23-4-3-16,-23 4 4 0,0 0-3 0,25-2 0 15,-25 2 1-15,0 0-1 0,25 0 2 0,-25 0 1 0,0 0-1 16,23 3 1-16,-23-3 0 0,0 0 0 15,20 6 2-15,-20-6-1 0,0 0 2 0,19 6 1 0,-19-6 10 16,0 0-12-16,13 7 7 0,-13-7-3 0,0 0 8 16,13 8-6-16,-13-8 17 0,0 0-14 0,0 0 0 15,14 9 15-15,-14-9-14 0,0 0 13 0,0 0-16 16,0 0 15-16,0 0-15 0,13 6 15 0,-13-6-17 16,0 0-2-16,0 0 15 0,0 0-17 0,0 0 13 15,0 0-17-15,0 0 4 0,0 0-22 0,0 0-2 16,0 0-33-16,0 0-29 0,0 0-30 0,0 0-34 0,0 0-41 15,0 0-51-15,0 0-56 0,0 0-259 0,0 0-69 16</inkml:trace>
  <inkml:trace contextRef="#ctx0" brushRef="#br0" timeOffset="126354.82">9103 8644 65 0,'0'0'277'0,"0"0"-65"0,0 0-30 16,0 0-22-16,6-11-14 0,-6 11-12 0,0 0-16 15,0 0-13-15,0 0-10 0,8-11-4 0,-8 11-9 16,0 0 0-16,0 0-12 0,0 0-5 0,0 0-1 16,0 0 1-16,0 0 1 0,0 0 6 0,0 0-4 15,0 0 1-15,0 0-9 0,0 0-6 0,0 0-8 0,12 11-5 16,-12-11-5-16,0 0-5 0,3 16-3 15,-3-16-6-15,-3 14-1 0,3-14 1 0,-2 16-4 16,2-16-2-16,-2 20-2 0,2-20 1 0,-4 18-11 0,4-18 6 16,-4 20-3-16,4-20-2 0,-6 20-2 0,6-20 2 15,-6 19-1-15,6-19 0 0,-7 17-2 0,7-17 0 16,-6 16 0-16,6-16 1 0,-4 13-2 0,4-13-5 16,-4 15-3-16,4-15-4 0,0 0-2 0,-6 13-4 15,6-13-2-15,0 0-3 0,0 0 4 0,-4 14 1 16,4-14 0-16,0 0 1 0,0 0-1 0,0 0 2 15,0 0-2-15,0 0-2 0,0 0 0 0,0 0 3 0,0 0-3 16,0 0-2-16,0 0-5 0,0 0-2 16,0 0-5-16,0 0-1 0,20-3 1 0,-20 3 6 0,0 0-10 15,0 0 1-15,19-4 2 0,-19 4 4 16,0 0 5-16,0 0 5 0,25-2 2 0,-25 2 5 0,0 0 1 16,0 0 3-16,0 0 0 0,23 0 6 0,-23 0-3 15,0 0 2-15,0 0 0 0,0 0 4 0,0 0-2 16,25 0 4-16,-25 0-4 0,0 0 4 0,0 0-4 0,0 0 7 15,0 0-1-15,0 0-3 0,21-5-1 16,-21 5 4-16,0 0-4 0,0 0 5 0,0 0-7 0,0 0 3 16,12-7 2-16,-12 7 32 0,0 0-38 0,0 0 1 15,0 0-1-15,7-11 4 0,-7 11-1 0,0 0 4 16,0 0-4-16,0 0 4 0,4-12-4 0,-4 12 6 16,0 0-4-16,0 0 2 0,0 0 0 0,0-17-1 15,0 17 11-15,0 0 6 0,0 0 9 0,-2-16 7 16,2 16-4-16,0 0 4 0,0 0 1 0,-2-15 1 15,2 15-3-15,0 0 8 0,0 0-6 0,0 0 0 0,0 0-4 16,0 0-5-16,-3-15-6 0,3 15 3 16,0 0 0-16,0 0-2 0,0 0-4 0,0 0 1 0,0 0 1 15,-2 17 0-15,2-17-1 0,0 0-3 0,2 14 5 16,-2-14-11-16,0 0 0 0,-2 21-1 16,2-21-3-16,2 16 2 0,-2-16-3 0,3 18 2 0,-3-18 4 15,4 18-1-15,-4-18 15 0,4 17-9 0,-4-17 14 16,2 18-14-16,-2-18 16 0,6 17-15 0,-6-17 4 0,4 18 5 15,-4-18 7-15,4 16 0 0,-4-16-4 16,4 14-8-16,-4-14 17 0,5 15-1 0,-5-15 1 0,2 15-3 16,-2-15-4-16,0 0-6 0,6 16-5 0,-6-16-5 15,0 0-3-15,4 13-1 0,-4-13-2 0,0 0-1 16,0 0-18-16,4 12-14 0,-4-12-18 0,0 0-22 16,0 0-23-16,0 0-20 0,0 0-29 0,0 0-34 15,0 0-33-15,0 0-36 0,0 0-61 0,0 0-81 16,0 0-157-16,0 0-44 0</inkml:trace>
  <inkml:trace contextRef="#ctx0" brushRef="#br0" timeOffset="127182.834">9330 8756 79 0,'0'0'286'0,"0"0"-56"0,0 0-31 15,0 0-17-15,0 0-13 0,0 0-15 0,0 0-18 16,-10 7-7-16,10-7-6 0,0 0-5 0,0 0-11 15,-5 13-4-15,5-13-9 0,0 0-7 0,0 0-4 0,-4 15-7 16,4-15-12-16,0 0-7 0,-2 14-5 0,2-14-12 16,0 0-4-16,-2 15-3 0,2-15-7 15,0 0-5-15,2 15-4 0,-2-15-3 0,0 0-1 0,6 11-2 16,-6-11-3-16,0 0-1 0,0 0 1 0,13 11 0 16,-13-11-2-16,0 0-9 0,0 0-4 0,23-6-8 15,-23 6-15-15,12-5-3 0,-12 5-12 0,12-11-3 16,-12 11-4-16,15-13-4 0,-15 13-5 0,12-13 5 0,-12 13 3 15,11-13 9-15,-11 13 4 0,8-17 6 16,-8 17 10-16,6-12 3 0,-6 12-1 0,2-14 8 16,-2 14 2-16,0 0 9 0,0-18 4 0,0 18 2 0,0 0 0 15,-6-17 7-15,6 17-5 0,-8-11 9 0,8 11-2 16,0 0 7-16,-15-8 1 0,15 8 0 0,0 0-4 16,-16-6 2-16,16 6 0 0,0 0-2 0,-21 1 0 15,21-1 7-15,0 0-3 0,-21 12 1 0,21-12-1 16,-12 11-1-16,12-11-3 0,-12 12 0 0,12-12-2 15,-13 17-1-15,13-17-4 0,-7 19-2 0,7-19 1 16,-8 16-3-16,8-16-1 0,-4 19-1 0,4-19-1 16,-5 17-3-16,5-17 8 0,2 14-13 0,-2-14 0 15,3 13-3-15,-3-13-1 0,0 0 0 0,12 13-2 16,-12-13 6-16,0 0-11 0,0 0 1 0,24 2 2 0,-24-2 0 16,0 0 1-16,18-8 0 0,-18 8 7 0,0 0-1 15,23-8 0-15,-23 8 1 0,0 0-1 0,19-6 1 16,-19 6 3-16,0 0 1 0,14-8 1 0,-14 8 2 15,0 0 17-15,0 0 8 0,0 0 6 0,0 0 3 16,23 2 1-16,-23-2 3 0,0 0 0 0,10 7 1 16,-10-7 1-16,0 0 2 0,11 17-3 0,-11-17 17 0,6 11-19 15,-6-11 16-15,3 13-13 0,-3-13 16 0,4 15-13 16,-4-15 16-16,6 15-10 0,-6-15 17 0,4 15-17 16,-4-15 13-16,4 14-14 0,-4-14 11 0,2 15-19 15,-2-15-3-15,5 13-3 0,-5-13-5 0,0 0-4 16,2 19-4-16,-2-19-6 0,0 0-3 0,4 15-2 15,-4-15-2-15,0 0-1 0,0 0-2 0,2 13-16 16,-2-13-18-16,0 0-21 0,0 0-14 0,0 0-5 16,0 0-37-16,0 0-8 0,4 12-29 0,-4-12-20 0,0 0-28 15,0 0-39-15,0 0-49 0,0 0-67 0,0 0-237 16,0 0-97-16</inkml:trace>
  <inkml:trace contextRef="#ctx0" brushRef="#br0" timeOffset="127759.375">9591 8805 90 0,'0'0'300'0,"0"-14"-63"0,0 14-35 0,0 0-14 16,0 0-6-16,0 0-23 0,0 0-7 15,0 0-3-15,0 0-8 0,0 0-12 0,0 0-5 0,0 0-3 16,-4-13-7-16,4 13-19 0,0 0-10 0,0 0-8 16,0 0-6-16,0 0-3 0,0 0 1 15,-10 13-5-15,10-13 0 0,0 0-20 0,-6 14 17 0,6-14-3 16,-2 13-2-16,2-13-3 0,-4 14-5 0,4-14-6 15,-5 17 12-15,5-17-23 0,-2 17 9 0,2-17-21 0,0 16 9 16,0-16-15-16,0 19 12 0,0-19-19 16,4 17 14-16,-4-17-18 0,5 14 13 0,-5-14-16 0,6 15 15 15,-6-15-15-15,8 12 15 0,-8-12-18 0,8 9 16 16,-8-9-15-16,0 0 18 0,18 8-22 16,-18-8 11-16,0 0-19 0,0 0 8 0,29 0-15 0,-29 0 12 15,14-6-14-15,-14 6 15 0,15-9-14 0,-15 9 17 16,14-11-12-16,-14 11 15 0,13-12-12 0,-13 12 17 15,10-16-13-15,-10 16 4 0,10-15 1 0,-10 15 1 16,11-19 3-16,-11 19 0 0,4-18-25 0,-4 18 32 16,4-20 2-16,-4 20 6 0,0-21 6 0,0 21 2 15,-4-22-1-15,4 22-3 0,-6-22-1 0,6 22-2 16,-11-22 2-16,11 22-7 0,-10-19 3 0,10 19-4 0,-12-15-2 16,12 15-4-16,-13-12-7 0,13 12-12 15,-16-8-13-15,16 8-15 0,0 0-16 0,-23-5-15 0,23 5-8 16,0 0-24-16,-25 9-18 0,25-9-23 0,-14 11-25 15,14-11-35-15,-14 19-44 0,6-9-62 0,0 2-267 16,1-1-97-16</inkml:trace>
  <inkml:trace contextRef="#ctx0" brushRef="#br0" timeOffset="145227.783">1473 10890 63 0,'0'0'302'0,"0"0"-71"16,2-14-32-16,-2 14-21 0,0 0-16 0,0 0-19 15,0 0-20-15,4-14-13 0,-4 14-13 0,0 0-14 0,0 0-8 16,0 0-6-16,0 0 9 0,0 0-18 0,0 0 10 15,0 0-17-15,0 0 11 0,4-13-21 0,-4 13 16 16,0 0-18-16,0 0 16 0,0 0-26 0,0 0 17 16,0 0-20-16,0 0 18 0,0 0-26 0,0 0 16 15,0 0-23-15,2 15 17 0,-2-15-26 0,0 0 20 16,0 12-23-16,0-12 14 0,0 0-22 0,0 19 22 0,0-19-20 16,2 13 18-16,-2-13-23 0,4 13 19 15,-4-13-21-15,2 15 19 0,-2-15-26 0,0 0 17 16,5 17-22-16,-5-17 18 0,0 0-18 0,4 16 15 0,-4-16-16 15,0 0 15-15,2 13-18 0,-2-13 17 0,0 0-15 16,0 0 22-16,4 13-16 0,-4-13 18 0,0 0-15 16,0 0 13-16,0 0-12 0,0 0 14 0,0 0-18 15,0 0 20-15,4 12-17 0,-4-12 17 0,0 0-16 16,0 0 19-16,0 0-20 0,0 0 17 0,0 0-13 16,0 0 19-16,0 0-12 0,0 0 12 0,-4-10-17 0,4 10 20 15,0 0-18-15,0 0 16 0,0 0-14 0,-6-15 18 16,6 15-22-16,0 0 22 0,0 0-17 15,-9-11 24-15,9 11-15 0,0 0 17 0,0 0-22 0,0 0 17 16,-16-6-20-16,16 6 19 0,0 0-19 0,0 0 19 16,-24 4-19-16,24-4 15 0,-16 5-20 0,16-5 20 15,-21 7-44-15,21-7 54 0,-21 11-20 0,21-11 17 16,-24 11-22-16,24-11 20 0,-23 12-19 0,23-12 13 0,-23 13-17 16,23-13 21-16,-20 15-27 0,20-15 18 0,-18 14-12 15,18-14 16-15,-15 14-18 0,15-14 18 16,-10 16-20-16,10-16 21 0,-8 13-21 0,8-13 18 0,-4 19-17 15,4-19 19-15,0 15-18 0,0-15 19 0,4 14-18 16,-4-14 17-16,8 14-13 0,-8-14 18 0,10 9-21 16,-10-9 18-16,15 7-20 0,-15-7 23 0,14 6-20 15,-14-6 17-15,0 0-14 0,22 2 15 0,-22-2-19 16,0 0 14-16,23-4-33 0,-23 4-7 0,14-7-45 16,-14 7-30-16,13-11-61 0,-13 11-57 0,12-14-69 0,-12 14-173 15,10-18 49-15</inkml:trace>
  <inkml:trace contextRef="#ctx0" brushRef="#br0" timeOffset="145451.808">1375 10568 285 0,'0'0'316'0,"-9"-19"-62"0,9 19-26 15,-8-17-21-15,8 17-11 0,-6-12-40 0,6 12 2 16,-6-12-42-16,6 12 6 0,0 0-39 0,-7-11 4 16,7 11-37-16,0 0 8 0,0 0-35 0,-8-13 14 15,8 13-29-15,0 0-3 0,0 0-2 0,0 0 0 16,0 0-49-16,0 0-18 0,0 0-65 0,0 0-56 0,0 0-60 16,0 0-294-16,0 0-47 0</inkml:trace>
  <inkml:trace contextRef="#ctx0" brushRef="#br0" timeOffset="147878.16">1793 10990 172 0,'15'9'215'0,"-15"-9"-40"0,0 0-29 0,0 0-10 0,0 0-21 15,0 0 2-15,0 0-15 0,0 0 0 16,0 0-16-16,0 0 13 0,0 0-20 0,0 0 15 0,0 0-19 15,0 0 12-15,0 0-29 0,0 0 9 0,0 0-26 16,0 0 12-16,4-12-24 0,-4 12 12 0,0 0-22 16,-2-18 12-16,2 18-22 0,0-16 10 0,0 16-16 15,0-22 16-15,0 22-21 0,0-25 17 0,0 8-21 16,0-1 9-16,0 0-17 0,0-3 10 0,2 3-13 16,-2-3 13-16,2 2-18 0,-2-2 17 0,0 0-12 15,2 1 12-15,-2 2-15 0,2 0 18 0,-2 2-14 16,0 0 17-16,2 3-12 0,-2 13 14 0,0-23-15 0,0 23 19 15,0-20-18-15,0 20 13 0,2-19-15 0,-2 19 13 16,0-12-18-16,0 12 16 0,0 0-15 0,0 0 20 16,0-14-16-16,0 14 21 0,0 0-11 0,0 0 19 15,0 0-16-15,0 0 20 0,0 18-8 0,0-18 15 16,0 14-18-16,0-14 13 0,2 19-16 0,-2-19 14 16,2 22-15-16,-2-22 18 0,4 26-21 0,-1-11 15 15,-1 2-13-15,2-3 14 0,-2 1-20 0,2 3 21 0,-2-2-7 16,2 0 5-16,0-1-18 0,0-1 18 0,1 1-17 15,-1-2 16-15,0 2-18 0,-4-15 12 0,8 20-16 16,-8-20 18-16,6 20-16 0,-6-20 16 0,7 17-20 16,-7-17 20-16,7 13-18 0,-7-13 18 0,6 11-20 15,-6-11 18-15,0 0-17 0,8 12 21 0,-8-12-21 0,0 0 20 16,0 0-21-16,0 0 14 0,0 0-28 16,21-6 26-16,-21 6-18 0,0 0 9 0,10-15-12 0,-10 15 21 15,4-11-18-15,-4 11 16 0,4-11-16 16,-4 11 19-16,0 0-14 0,5-18 15 0,-5 18-12 0,0 0 13 15,2-15-16-15,-2 15 27 0,0 0-25 0,0 0 14 16,2-17-10-16,-2 17 18 0,0 0-16 0,0 0 19 16,0 0-18-16,0 0 14 0,0-15-17 0,0 15 16 15,0 0-16-15,0 0 12 0,0 0-14 0,0 0 14 16,0 0-16-16,0 0 18 0,0 0-20 0,0 0 20 16,0 0-19-16,-4 15 16 0,4-15-15 0,0 0 18 15,0 15-15-15,0-15 18 0,0 0-19 0,4 17 17 0,-4-17-17 16,2 12 17-16,-2-12 3 0,4 13-8 0,-4-13-16 15,6 13 17-15,-6-13-14 0,8 11 11 0,-8-11-13 16,9 9 15-16,-9-9-15 0,0 0 18 0,16 11-15 16,-16-11 13-16,0 0-15 0,19 2 18 0,-19-2-23 15,0 0 32-15,21-2-46 0,-21 2 11 0,15-8-21 16,-15 8 9-16,14-10-21 0,-14 10 12 0,15-13-20 16,-15 13 16-16,12-14-15 0,-12 14 16 0,15-17-7 0,-15 17 16 15,8-19-11-15,-8 19 5 0,6-17 4 0,-6 17 7 16,4-16 9-16,-4 16 0 0,2-16 18 15,-2 16-11-15,0-15-1 0,0 15 3 0,0 0 0 16,-2-19 3-16,2 19 0 0,-4-13 6 0,4 13 12 16,-4-11-10-16,4 11 16 0,0 0-16 0,-8-12 14 0,8 12-17 15,0 0 16-15,-11-8-17 0,11 8 14 0,0 0-15 16,0 0 12-16,0 0-21 0,-12-8 21 0,12 8-14 16,0 0 11-16,0 0-12 0,0 0 0 0,0 0 4 15,-16 8 16-15,16-8-14 0,0 0 17 0,0 0-13 0,-7 14 16 16,7-14-13-16,0 0 18 0,-4 15-14 0,4-15 14 15,0 0-18-15,0 17 20 0,0-17-20 0,0 0 13 16,0 20-18-16,0-20 19 0,2 13-19 0,-2-13 15 16,2 13-18-16,-2-13 16 0,4 14-20 0,-4-14 18 15,5 10-17-15,-5-10 18 0,8 11-20 0,-8-11 17 16,6 12-20-16,-6-12 17 0,8 8-20 0,-8-8 23 16,0 0-20-16,15 11 19 0,-15-11-17 0,0 0 15 0,14 10-16 15,-14-10 13-15,0 0-12 0,0 0 17 16,17 6-16-16,-17-6 16 0,0 0-18 0,0 0 18 0,0 0-17 15,0 0 14-15,23-3-16 0,-23 3 18 0,0 0-22 16,9-11 22-16,-9 11-18 0,0 0 16 0,10-13-15 16,-10 13 14-16,0 0-15 0,11-16 16 0,-11 16-16 15,0 0 15-15,8-12-17 0,-8 12 12 0,0 0-6 16,8-13 6-16,-8 13 6 0,0 0-7 0,0 0-17 16,8-14 20-16,-8 14-19 0,0 0 15 0,0 0-13 15,0 0 15-15,9-9-15 0,-9 9 19 0,0 0-19 0,0 0 19 16,0 0-14-16,0 0 8 0,0 0-7 0,0 0 17 15,0 0-16-15,0 0 18 0,18 3-16 0,-18-3 23 16,0 0-19-16,0 0 21 0,6 14-18 0,-6-14 15 16,0 0-14-16,7 13 17 0,-7-13-21 0,0 0 13 15,4 14-22-15,-4-14 25 0,0 0-16 0,4 20 14 16,-4-20-17-16,0 0 17 0,4 19-20 0,-4-19 17 16,0 0-19-16,4 15 19 0,-4-15-21 0,0 0 17 15,4 15-18-15,-4-15 20 0,0 0-18 0,0 0 20 16,7 12-19-16,-7-12 15 0,0 0-21 0,0 0 21 0,0 0-16 15,0 0 18-15,0 0-17 0,14 8 15 16,-14-8-13-16,0 0 12 0,0 0-17 0,12-8 18 16,-12 8-21-16,0 0 15 0,10-8-15 0,-10 8 20 0,0 0-23 15,8-14 17-15,-8 14-15 0,0 0 16 0,6-14-55 16,-6 14 67-16,0 0-23 0,6-14 17 0,-6 14-16 16,0 0 17-16,7-12-18 0,-7 12 18 0,0 0-18 15,4-11-23-15,-4 11 27 0,0 0 17 0,0 0-16 0,6-14 17 16,-6 14-22-16,0 0 19 0,0 0-20 0,10-14 22 15,-10 14-23-15,0 0 17 0,0 0-14 0,8-9 11 16,-8 9-13-16,0 0 18 0,0 0-21 0,0 0 19 16,0 0-14-16,15-6 16 0,-15 6-16 0,0 0 13 15,0 0-12-15,0 0 17 0,0 0-20 0,0 0 24 16,0 0-18-16,16 6 16 0,-16-6-15 0,0 0 18 16,0 0-15-16,0 0 19 0,9 10-21 0,-9-10 20 15,0 0-20-15,6 13 19 0,-6-13-20 0,0 0 19 0,8 12-20 16,-8-12 21-16,0 0-21 0,9 14 14 0,-9-14-14 15,0 0 17-15,8 13-18 0,-8-13 16 0,0 0-19 16,10 12 20-16,-10-12-18 0,0 0 15 16,7 9-16-16,-7-9 19 0,0 0-20 0,0 0 18 0,17 9-17 15,-17-9 18-15,0 0-16 0,0 0 13 0,0 0-14 16,0 0 14-16,25 0-17 0,-25 0 19 0,0 0-16 0,14-7 12 16,-14 7-22-16,10-9 13 0,-10 9-17 15,11-11 13-15,-11 11-17 0,8-13 13 0,-8 13-16 0,8-14 12 16,-8 14-14-16,9-15 20 0,-9 15-15 0,6-15 18 15,-6 15-15-15,6-17 23 0,-6 17-16 0,4-17 16 16,-4 17-14-16,2-15 18 0,-2 15-15 0,0-15 18 16,0 15-19-16,-2-13 19 0,2 13-20 0,0 0 19 15,-4-16-16-15,4 16 19 0,0 0-18 0,-6-13 21 16,6 13-16-16,0 0 14 0,-11-10-22 0,11 10 22 16,0 0-17-16,0 0 13 0,0 0-13 0,0 0 12 0,-20 4-12 15,20-4 16-15,0 0-15 0,-8 9 18 0,8-9-11 16,0 0 15-16,-7 13-13 0,7-13 19 15,-4 12-17-15,4-12 17 0,0 16-13 0,0-16 20 16,0 14-20-16,0-14 15 0,0 17-18 0,0-17 20 16,4 17-22-16,-4-17 20 0,7 15-21 0,-7-15 13 0,8 15-16 15,-8-15 17-15,10 14-19 0,-10-14 18 0,13 11-19 16,-13-11 17-16,12 10-18 0,-12-10 15 0,17 6-17 16,-17-6 17-16,0 0-20 0,21 5 22 0,-21-5-21 15,0 0 17-15,25-2-27 0,-25 2 3 0,0 0-40 0,21-6-16 16,-21 6-62-16,0 0-59 0,16-4-78 0,-16 4-280 15,0 0-59-15</inkml:trace>
  <inkml:trace contextRef="#ctx0" brushRef="#br0" timeOffset="148283.852">1958 10621 94 0,'0'0'282'0,"0"0"-54"0,0 0-21 0,0 0-3 0,0 0-30 16,0 0-13-16,0 0-33 0,0 0 0 0,0 0-23 16,0 0-5-16,0 0-16 0,0 0 8 0,18 4-27 15,-18-4 14-15,0 0-29 0,0 0-10 0,0 0 1 16,0 0 8-16,0 0-28 0,0 0 13 0,0 0-24 15,21-4 17-15,-21 4-24 0,0 0 16 0,0 0-38 16,0 0-12-16,0 0-50 0,0 0-28 0,0 0-54 16,0 0-37-16,0 0-52 0,0 0-241 0,0 0 17 0</inkml:trace>
  <inkml:trace contextRef="#ctx0" brushRef="#br0" timeOffset="148594.718">1743 10522 37 0,'0'0'362'0,"0"0"-83"0,0 0-23 16,0 0-42-16,0 0-14 0,0 0-39 0,0 0-4 0,0 0-33 15,0 0-1-15,-19-2-34 0,19 2 7 16,0 0-28-16,0 0 19 0,0 0-21 0,0 0 34 0,0 0-25 16,0 0 8-16,0 0-31 0,19 4 6 0,-19-4-10 15,0 0-7-15,25 0-10 0,-25 0-5 16,23 2-4-16,-23-2-11 0,27 0-33 0,-27 0-47 0,29 2-22 16,-29-2-66-16,35 0-40 0,-35 0-75 0,36 0-62 15,-36 0-204-15,37-3-47 0</inkml:trace>
  <inkml:trace contextRef="#ctx0" brushRef="#br0" timeOffset="152225.379">3177 10808 141 0,'0'0'264'16,"0"0"-57"-16,-10 10-50 0,10-10-13 0,0 0-20 16,0 0 3-16,0 0-22 0,0 0-6 0,0 0-23 15,0 0 7-15,6 10-25 0,-6-10 6 0,0 0-22 16,0 0 4-16,0 0-15 0,0 0 10 0,0 0-17 15,12 9 13-15,-12-9-15 0,0 0 19 0,0 0-15 0,0 0 9 16,0 0-18-16,11-9 10 0,-11 9-20 16,0 0 14-16,5-12-18 0,-5 12 14 0,0 0-19 0,4-17 17 15,-4 17-20-15,2-15 16 0,-2 15-46 0,2-20 47 16,-2 20-18-16,0-18 15 0,0 18-15 0,-2-20 15 16,2 20-17-16,-2-18 16 0,2 18-15 0,-2-16 42 15,2 16-52-15,-2-16 19 0,2 16-13 0,0 0 15 16,-2-16-17-16,2 16 15 0,0 0-15 0,0 0 15 15,-2-16-15-15,2 16 20 0,0 0-16 0,0 0 23 16,0 0-18-16,0 0 19 0,0 0-16 0,0 0 16 0,0 0-18 16,8 13 13-16,-8-13-11 0,8 12 19 0,-8-12-16 15,9 13 14-15,-9-13-19 0,10 17 19 0,-10-17-14 16,10 15 15-16,-10-15-14 0,11 18 21 0,-11-18-13 16,12 17 14-16,-12-17-15 0,8 19 22 0,-8-19-19 15,11 16 14-15,-11-16-15 0,6 19 15 0,-6-19-1 16,6 15-2-16,-6-15-2 0,6 16-3 0,-6-16 1 15,2 13-7-15,-2-13 1 0,2 15 0 0,-2-15-5 0,0 0 0 16,0 19-3-16,0-19 2 0,0 0-4 16,-4 16 2-16,4-16-3 0,0 0 4 0,-6 13 13 15,6-13-20-15,0 0-2 0,-6 11 1 0,6-11 1 0,0 0 1 16,0 0-2-16,-6 13-8 0,6-13-1 0,0 0-5 16,0 0-2-16,0 0 0 0,0 0 0 0,0 0-4 15,-7 11 0-15,7-11 5 0,0 0-1 0,0 0-14 16,0 0 19-16,0 0-18 0,11-14 11 0,-11 14-16 15,10-13 15-15,-10 13-5 0,12-14 13 0,-12 14-14 0,17-15 18 16,-17 15-11-16,16-18 17 0,-16 18-12 0,18-14 14 16,-18 14-12-16,15-14 15 0,-15 14-19 0,10-9 21 15,-10 9-14-15,10-9 15 0,-10 9-16 16,0 0 20-16,15-11-10 0,-15 11 21 0,0 0-14 0,0 0 14 16,12-10-14-16,-12 10 19 0,0 0-20 0,0 0 17 15,0 0-13-15,0 0 15 0,0 0-9 0,0 0 19 16,0 0-21-16,0 0 22 0,0 0-9 0,19 6 1 15,-19-6-8-15,0 0-1 0,0 0-4 0,4 15-2 16,-4-15 0-16,0 0 1 0,4 14-5 0,-4-14 2 0,0 0-2 16,6 10-6-16,-6-10 1 0,0 0 1 0,8 11 1 15,-8-11-4-15,0 0 2 0,11 9 1 0,-11-9-1 16,0 0 0-16,0 0-4 0,0 0 4 0,0 0-1 16,24-1-1-16,-24 1 0 0,0 0-8 0,14-8 2 15,-14 8-10-15,0 0-3 0,12-13-1 0,-12 13-18 16,5-10 14-16,-5 10-18 0,4-13 15 0,-4 13-11 15,2-16 16-15,-2 16 10 0,0-16-18 0,0 16-13 16,-4-17 19-16,4 17-12 0,-7-18 17 0,7 18-9 16,-10-15 19-16,10 15-14 0,-10-16 17 0,10 16-12 0,-13-14 17 15,13 14-15-15,-9-9 20 0,9 9-14 16,-10-11 17-16,10 11-16 0,0 0 13 0,-15-10-18 0,15 10 16 16,0 0-14-16,0 0 18 0,0 0-16 0,0 0 14 15,0 0-12-15,-25 2 22 0,25-2-13 0,0 0 19 16,-8 12-16-16,8-12 16 0,0 0-13 0,-4 16 15 15,4-16-16-15,0 0 18 0,0 14-23 0,0-14 16 16,0 0-19-16,6 16 17 0,-6-16-19 0,0 0 19 16,13 9-18-16,-13-9-12 0,0 0 12 0,0 0 20 15,27-2-20-15,-27 2 13 0,18-6-14 0,-18 6 13 0,18-15-25 16,-8 8 6-16,0-2-23 0,-1 0 7 0,1-2-24 16,-2-5 9-16,1 6-17 0,-3-5-29 0,0 1 31 15,0-2 7-15,-2 3-11 0,0-2 14 0,-2-2-11 16,1 2 23-16,-1 1-4 0,-2-1 17 0,0 15-6 15,2-24 13-15,-2 24-4 0,-2-21 13 0,2 21-1 16,-5-19 18-16,5 19-5 0,-4-17 14 0,4 17-10 16,0 0 13-16,-6-14-14 0,6 14 16 0,0 0-11 15,0 0 18-15,0 0-12 0,0 0 16 0,0 0-13 0,0 0 8 16,-21 6-3-16,21-6 8 0,0 0-12 0,-6 18 12 16,6-18-15-16,-2 18 17 0,2-18 9 0,2 21-14 15,-2-21-16-15,2 24 19 0,0-10-22 0,0 1 17 16,3 1-23-16,-3-3 18 0,2 4-17 0,0-2 17 15,2 2-23-15,-2-2 18 0,2 1-3 0,-1-2-2 16,1 2-3-16,0-1-5 0,0-1-3 0,0-1-1 16,1 0-1-16,1 0-2 0,-3-2-1 0,1 0 0 15,-6-11-3-15,13 19 1 0,-13-19 1 0,12 15 0 0,-12-15 0 16,12 10-3-16,-12-10 5 0,11 11-25 0,-11-11 21 16,0 0-8-16,18 3-1 0,-18-3-19 0,0 0 17 15,19-6-15-15,-19 6 22 0,12-9-18 0,-12 9 20 16,11-9-18-16,-11 9 24 0,8-12-16 0,-8 12 16 15,6-11-12-15,-6 11 13 0,6-11-15 0,-6 11 18 16,0 0-15-16,5-16-3 0,-5 16 14 0,0 0 24 16,0 0-1-16,4-13-1 0,-4 13-6 0,0 0-3 0,0 0-6 15,0 0-5-15,0 0-1 0,0 0-1 0,0 0-3 16,0 0-1-16,0 0 3 0,0 0 1 0,0 0-2 16,-4 13-2-16,4-13 0 0,0 0 1 0,0 18 3 15,0-18-4-15,2 13-1 0,-2-13 4 0,2 17 16 16,-2-17-24-16,3 14 1 0,-3-14 2 0,4 15 1 15,-4-15-3-15,6 14 4 0,-6-14-2 0,6 8 1 16,-6-8-2-16,0 0 4 0,15 13 1 0,-15-13-2 0,0 0 3 16,0 0-4-16,0 0-6 0,27-2-2 15,-27 2-3-15,14-7-22 0,-14 7 16 0,13-11-41 0,-13 11 46 16,10-13-17-16,-10 13 14 0,12-14-18 0,-12 14 25 16,9-17-16-16,-9 17 22 0,8-17-15 0,-8 17 18 15,6-15-13-15,-6 15 18 0,4-14-14 0,-4 14 17 16,4-13-42-16,-4 13 53 0,0 0-13 0,2-17 17 15,-2 17-11-15,0 0 14 0,0 0-18 0,0-14 13 16,0 14-21-16,0 0 18 0,0 0-21 0,0 0 18 16,0 0-19-16,0 0 15 0,0 0-17 0,0 0 14 15,0 0-15-15,0 0 16 0,0 0-13 0,0 0 18 16,0 0-13-16,0 0 12 0,-10 10-15 0,10-10 18 16,0 0-15-16,-2 17 15 0,2-17-3 0,0 0 0 0,2 18 0 15,-2-18-3-15,0 15-3 0,0-15 4 0,4 13-1 16,-4-13-5-16,2 15 0 0,-2-15 2 0,6 13-6 15,-6-13 3-15,6 14-1 0,-6-14-3 0,6 10 4 16,-6-10-1-16,8 11-1 0,-8-11-2 0,0 0 2 0,15 11-2 16,-15-11 3-16,0 0-2 0,16 7 2 0,-16-7-1 15,0 0-5-15,0 0 3 0,23-2 0 0,-23 2-6 16,0 0 4-16,16-7-2 0,-16 7-3 0,13-9-5 16,-13 9 4-16,10-11 2 0,-10 11-1 0,10-12 1 15,-10 12-2-15,9-12 1 0,-9 12 1 0,8-15 2 16,-8 15 0-16,7-14 0 0,-7 14-2 0,6-12 4 15,-6 12-1-15,7-10-8 0,-7 10 7 0,6-12 2 16,-6 12-1-16,6-11-18 0,-6 11 18 0,0 0-16 16,8-13 17-16,-8 13-12 0,0 0 16 0,11-10-15 0,-11 10 17 15,0 0-17-15,0 0 16 0,14-9-14 0,-14 9 15 16,0 0-14-16,0 0 16 0,0 0-13 16,19-3 14-16,-19 3-15 0,0 0 17 0,0 0-20 0,0 0 17 15,0 0-13-15,0 0 18 0,24 0-21 0,-24 0 20 16,0 0-14-16,0 0 15 0,0 0-2 0,0 0 1 15,0 0 1-15,0 0-3 0,0 0-2 0,0 0 0 16,0 0 0-16,0 0-3 0,0 0 1 0,0 0-2 0,0 0-2 16,0 0 0-16,0 0-1 0,0 0-16 0,0 0 19 15,0 0-10-15,-8-9 13 0,8 9-18 16,0 0 14-16,0 0-15 0,0 0 18 0,0 0-17 0,0 0 15 16,-27 1-14-16,27-1-13 0,0 0 19 0,0 0 16 15,-14 10-14-15,14-10 11 0,0 0-12 0,-8 13 14 16,8-13-18-16,-9 11 20 0,9-11-19 0,-4 13 16 15,4-13-13-15,-4 13 15 0,4-13-11 0,-2 16 14 16,2-16-4-16,-2 13-4 0,2-13 4 0,2 15-4 16,-2-15-2-16,4 13 1 0,-4-13 1 0,8 12 0 15,-8-12-4-15,11 8 2 0,-11-8 0 0,14 8-3 0,-14-8 3 16,0 0 1-16,27 4-1 0,-27-4-1 16,19-4 0-16,-19 4-2 0,22-8-5 0,-22 8-3 0,20-8-1 15,-20 8 0-15,23-13 3 0,-13 5-1 0,-10 8 3 16,21-17 0-16,-21 17 4 0,14-15-2 0,-14 15-25 15,15-15 32-15,-15 15-1 0,10-14 3 0,-10 14 19 16,10-12-29-16,-10 12 3 0,9-11 3 0,-9 11-1 16,0 0 9-16,8-14 2 0,-8 14 6 0,0 0-2 0,0 0-5 15,8-10-2-15,-8 10-1 0,0 0-7 16,0 0 2-16,0 0-1 0,0 0 1 0,0 0-1 0,0 0 1 16,8 13-1-16,-8-13 19 0,0 0-23 0,3 16-21 15,-3-16 24-15,0 0-2 0,5 18 0 0,-5-18-1 16,4 13 0-16,-4-13-1 0,8 10-1 0,-8-10 2 15,8 11-21-15,-8-11 24 0,13 7-7 0,-13-7 0 16,0 0-1-16,18 7 0 0,-18-7 0 0,0 0-1 16,21-2 0-16,-21 2 2 0,0 0-3 0,23-8 1 15,-23 8 1-15,12-6 2 0,-12 6 0 0,13-11 1 16,-13 11 0-16,10-8 2 0,-10 8-14 0,8-10 20 16,-8 10-2-16,0 0-4 0,10-11 6 0,-10 11 3 0,0 0 5 15,6-10 8-15,-6 10 3 0,0 0-11 0,0 0 13 16,0 0-8-16,0 0-3 0,8-12-6 0,-8 12-2 15,0 0-1-15,0 0-3 0,0 0 0 0,0 0-2 16,0 0-1-16,0 17-1 0,0-17 2 0,0 0 1 16,0 13-3-16,0-13 2 0,0 0-2 0,4 16 1 0,-4-16-2 15,0 0 5-15,6 16 13 0,-6-16-21 16,0 0 0-16,13 10 1 0,-13-10 1 0,0 0 3 0,16 7-2 16,-16-7-5-16,0 0-4 0,0 0-6 0,27-1-4 15,-27 1-3-15,13-7-2 0,-13 7 0 16,12-7 4-16,-12 7-1 0,12-13-1 0,-12 13 6 0,9-8 2 15,-9 8-10-15,4-11 16 0,-4 11-11 0,0 0 19 16,2-17-9-16,-2 17 11 0,0 0-18 0,-6-16 18 16,6 16-14-16,0 0 24 0,-15-12-5 0,15 12 3 15,-12-7-1-15,12 7-1 0,-15-6-3 0,15 6 6 16,0 0-4-16,-25-5 1 0,25 5-3 0,0 0 3 16,-22 0-3-16,22 0-2 0,0 0-2 0,-21 2 2 15,21-2 21-15,0 0-27 0,-16 7-1 0,16-7 2 0,0 0 1 16,-12 5-3-16,12-5 3 0,0 0-1 0,0 0 3 15,0 0-3-15,-8 10 0 0,8-10 3 0,0 0 3 16,0 0-5-16,0 0 5 0,0 0-4 0,24-4-8 16,-24 4-4-16,16-7-29 0,-16 7 17 0,19-6-42 0,-19 6 44 15,23-9-11-15,-23 9 24 0,22-5-18 16,-22 5 17-16,23-6-12 0,-23 6 20 0,19-5-14 16,-19 5 22-16,0 0 1 0,28 0 22 0,-28 0-7 0,0 0 16 15,20 6-12-15,-20-6 16 0,13 10-18 0,-13-10 15 16,10 9-7-16,-10-9-2 0,6 9-5 0,-6-9-4 15,6 11-5-15,-6-11-1 0,0 0-6 0,4 13-5 16,-4-13-9-16,0 0-19 0,0 0 13 0,5 15-12 16,-5-15 6-16,0 0-19 0,0 0 10 0,0 0-20 15,0 0 12-15,0 0-10 0,0 0 14 0,0 0-13 16,16-11 11-16,-16 11-10 0,10-12 14 0,-10 12-6 16,13-10 16-16,-13 10-7 0,12-11 16 0,-12 11-8 15,13-8 13-15,-13 8-4 0,13-5 24 0,-13 5 4 0,0 0 27 16,23-5-3-16,-23 5 17 0,0 0-4 0,21 5 10 15,-21-5-12-15,0 0 16 0,16 11 0 0,-16-11-9 16,10 11-3-16,-10-11-11 0,7 14-1 0,-7-14-8 16,6 18-4-16,-6-18-2 0,2 18-9 0,-2-18-1 15,4 14-5-15,-4-14-4 0,2 15-5 0,-2-15-10 16,0 0-14-16,0 14-15 0,0-14-22 0,0 0-35 16,0 0-19-16,0 0-48 0,0 0-32 0,0 0-48 15,0 0-287-15,-23-3-26 0</inkml:trace>
  <inkml:trace contextRef="#ctx0" brushRef="#br0" timeOffset="152486.515">4353 10546 440 0,'0'0'425'0,"0"0"-81"0,-10-8-64 0,10 8-45 0,0 0-37 16,0 0-40-16,0 0-29 0,0 0-25 16,0 0-31-16,0 0-14 0,0 0-17 0,0 0-26 0,0 0-26 15,0 0-69-15,0 0-25 0,0 0-89 0,0 0-80 16,0 0-303-16,4-12-91 0</inkml:trace>
  <inkml:trace contextRef="#ctx0" brushRef="#br0" timeOffset="152660.187">4531 10461 423 0,'0'0'459'0,"6"-23"-85"0,-2 11-62 16,1-3-32-16,-1 0-27 0,0 0-45 0,0 0-50 15,0 0-43-15,0 1-16 0,-2 1-44 0,2-2-52 16,1 5-61-16,-5 10-85 0,4-21-117 0,-4 21-464 16,6-19-229-16</inkml:trace>
  <inkml:trace contextRef="#ctx0" brushRef="#br0" timeOffset="153543.62">5191 10375 351 0,'0'0'295'16,"0"0"-59"-16,0 0-10 0,-13-11-24 0,13 11-31 16,0 0-18-16,-12-9-19 0,12 9-14 0,0 0-14 0,-11-15-17 15,11 15-11-15,-6-11-10 0,6 11-13 0,-6-12-8 16,6 12-13-16,-4-12-5 0,4 12-10 16,-4-17 2-16,4 17-9 0,0-14-2 0,0 14-3 0,4-15-1 15,-4 15-3-15,8-16 3 0,-8 16-5 0,10-17 0 16,-10 17-2-16,13-11-1 0,-13 11-1 0,16-9 2 15,-16 9-1-15,15-6 0 0,-15 6 3 0,0 0 3 16,0 0-1-16,27 1 6 0,-27-1 3 0,0 0 6 0,13 11 3 16,-13-11 2-16,6 14 3 0,-6-14 3 15,2 18-2-15,-2-18 8 0,3 21 2 0,-3-21-2 16,-3 23-3-16,-1-8 3 0,2 0 0 0,-2-1-2 0,0 3 1 16,-1-2-10-16,1 0-3 0,-3 2-5 15,1-2 1-15,0 0-6 0,2 2-2 0,-2-1-1 0,0-3-5 16,1 3-6-16,-1-4-13 0,2 0-14 0,0 2-19 15,4-14-16-15,-6 21-25 0,6-21-25 0,-6 21-36 16,6-21-15-16,-5 14-43 0,5-14-17 0,-2 17-15 16,2-17-41-16,-2 11-156 0,2-11 93 0</inkml:trace>
  <inkml:trace contextRef="#ctx0" brushRef="#br0" timeOffset="153761.776">5235 10876 85 0,'0'0'487'15,"0"0"-82"-15,8 10-44 0,-8-10-36 0,0 0-11 16,0 0-11-16,0 0-26 0,13 11-12 0,-13-11-16 0,0 0-19 16,0 0-30-16,0 0-24 0,0 0-33 0,0 0-24 15,0 0-26-15,0 0-15 0,0 0-23 0,16 4-11 16,-16-4-34-16,0 0-46 0,0 0-68 0,0 0-72 15,0 0-60-15,0 0-73 0,0 0-125 0,0 0-484 16,0 0-487-16</inkml:trace>
  <inkml:trace contextRef="#ctx0" brushRef="#br0" timeOffset="158268.827">2089 12307 161 0,'0'0'193'0,"0"0"-50"16,0 0-13-16,0 0-21 0,0 0-9 0,0 0-19 15,0 0 8-15,0 0-17 0,0 0 5 0,0 0-14 16,0 0 4-16,0 0-16 0,0 0 11 0,0 0-16 16,0 0 15-16,0 0-11 0,0 0 14 0,0 0-13 15,0 0 14-15,0 0-10 0,0 0 12 0,0 0-17 0,0 0 13 16,0 0-18-16,0 0 7 0,0 0-16 0,4-11 12 16,-4 11-21-16,0 0 11 0,0 0-18 0,0 0 10 15,0 0-49-15,0 0 50 0,0-13-25 0,0 13 17 16,0 0-23-16,0 0 16 0,0 0-18 0,0-15 13 15,0 15-18-15,0 0 17 0,2-13-16 0,-2 13 16 16,0 0-17-16,2-15 13 0,-2 15-12 0,0 0 16 16,6-18-18-16,-6 18 17 0,0 0-18 0,6-14 16 0,-6 14-18 15,0 0 18-15,7-12-16 0,-7 12 10 0,0 0-11 16,8-9 16-16,-8 9-14 0,0 0 15 0,0 0-18 16,14-9 21-16,-14 9-21 0,0 0 16 0,0 0-15 15,0 0 17-15,0 0-15 0,27 0 18 0,-27 0-15 16,0 0-15-16,0 0 18 0,16 11 13 0,-16-11-12 15,0 0 19-15,14 10-19 0,-14-10 17 0,9 9-20 16,-9-9 18-16,6 11-19 0,-6-11 18 0,8 12-18 0,-8-12 19 16,6 10-19-16,-6-10 15 0,6 12-17 0,-6-12-9 15,0 0 9-15,9 13 21 0,-9-13-14 16,0 0 15-16,6 12-21 0,-6-12 17 0,0 0-17 0,0 0 17 16,6 13-17-16,-6-13 18 0,0 0-18 0,0 0 14 15,0 0-14-15,0 0 17 0,4 12-18 0,-4-12 20 16,0 0-21-16,0 0 16 0,0 0-16 0,0 0 15 15,0 0-16-15,0 0 14 0,0 0-14 0,0 0 15 16,0 0-17-16,0 0 18 0,0 0-19 0,0 0 18 16,0 0-17-16,2-16 15 0,-2 16-16 0,0 0 17 15,0 0-16-15,6-16 14 0,-6 16-14 0,5-11 15 0,-5 11-14 16,8-11 18-16,-8 11-19 0,8-9 19 16,-8 9-15-16,8-12 13 0,-8 12-17 0,9-9 19 0,-9 9-24 15,0 0 20-15,10-9-13 0,-10 9 15 16,0 0-15-16,12-9 12 0,-12 9-14 0,0 0 17 0,0 0-17 15,0 0 19-15,0 0-17 0,0 0 37 0,24 0-41 16,-24 0 19-16,0 0-18 0,0 0 19 0,15 11-18 16,-15-11 18-16,0 0-18 0,10 9 18 0,-10-9-15 15,0 0 18-15,8 13-19 0,-8-13 18 0,6 12-20 16,-6-12 21-16,0 0-19 0,7 12 20 0,-7-12-21 0,0 0 20 16,6 13-20-16,-6-13 17 0,0 0-15 0,0 0 17 15,6 12-17-15,-6-12 20 0,0 0-20 0,0 0-15 16,0 0 14-16,6 10 13 0,-6-10 0 0,0 0-9 15,0 0-10-15,0 0 16 0,0 0-16 0,0 0 15 16,0 0-21-16,0 0 16 0,0 0-21 0,0 0 17 16,0 0-14-16,9-10 18 0,-9 10-15 0,0 0 17 15,8-15-13-15,-8 15 26 0,0 0-27 0,8-15 14 0,-8 15-10 16,6-12 18-16,-6 12-16 0,9-10 19 16,-9 10-20-16,8-10 16 0,-8 10-12 0,0 0 12 15,11-13-15-15,-11 13 18 0,0 0-17 0,13-11 15 0,-13 11-14 16,0 0 16-16,0 0-8 0,14-6 26 15,-14 6-17-15,0 0 24 0,0 0-17 0,0 0-3 0,0 0-2 16,21 6 20-16,-21-6-21 0,0 0 15 0,10 15-15 16,-10-15 18-16,4 10-21 0,-4-10 14 0,6 15-16 15,-6-15 19-15,5 12-17 0,-5-12 11 0,4 13-21 16,-4-13 24-16,0 0-3 0,6 15 3 0,-6-15-5 0,0 0 3 16,0 0-1-16,6 14-2 0,-6-14-3 0,0 0 0 15,0 0 0-15,0 0-4 0,4 12 0 0,-4-12-7 16,0 0-4-16,0 0-14 0,0 0-20 0,0 0-27 15,0 0-10-15,0 0-45 0,0 0-25 0,0 0-48 16,0 0-41-16,0 0-54 0,0 0-140 0,0 0 105 16</inkml:trace>
  <inkml:trace contextRef="#ctx0" brushRef="#br0" timeOffset="158840.626">2789 12175 296 0,'0'0'260'0,"0"0"-34"0,0 0-41 0,0 0-6 16,6-11-34-16,-6 11-5 0,0 0-23 0,0 0 3 15,0 0-28-15,0 0 6 0,0 0-33 0,-2-13 8 16,2 13-12-16,0 0-5 0,0 0-18 0,0 0 12 16,-4-14-23-16,4 14 18 0,0 0-26 0,0 0 18 15,-9-12-23-15,9 12 12 0,0 0-19 0,0 0 18 0,-12-11-20 16,12 11 15-16,0 0-19 0,0 0 20 16,-14-7-22-16,14 7 18 0,0 0-21 0,0 0 16 0,-16-6-20 15,16 6 19-15,0 0-20 0,0 0 20 0,0 0-18 16,0 0 15-16,-25 0-19 0,25 0 18 0,0 0-18 15,0 0 19-15,-14 9-18 0,14-9 17 0,0 0-18 16,-11 9 20-16,11-9-16 0,0 0 22 0,-8 14-18 16,8-14 18-16,0 0-2 0,-6 18-14 0,6-18 22 15,-2 13-1-15,2-13-1 0,0 0 12 0,0 20-12 16,0-20 0-16,2 17-1 0,-2-17-1 0,4 15-1 0,-4-15-2 16,6 17-1-16,-6-17 1 0,6 13-1 0,-6-13 1 15,11 14-4-15,-11-14 3 0,10 11-6 0,-10-11-2 16,14 10 4-16,-14-10-1 0,15 8-2 0,-15-8 1 15,17 4 0-15,-17-4-3 0,0 0 1 0,25 4-1 16,-25-4 1-16,0 0-1 0,25 0-1 0,-25 0 1 16,0 0-3-16,23-1-1 0,-23 1-1 0,0 0 2 15,21-5-5-15,-21 5-14 0,0 0-15 0,18-2-20 16,-18 2-25-16,0 0-24 0,0 0-38 0,0 0-16 16,21-5-34-16,-21 5-14 0,0 0-25 0,0 0-33 15,0 0-174-15,0 0 94 0</inkml:trace>
  <inkml:trace contextRef="#ctx0" brushRef="#br0" timeOffset="159756.241">3183 11859 94 0,'2'-13'211'0,"-2"13"-48"0,0 0-17 15,5-13-26-15,-5 13-5 0,0 0-13 16,0 0 4-16,0 0-9 0,2-13 7 0,-2 13-17 0,0 0 8 16,0 0-12-16,0 0 15 0,0 0-16 0,0 0 13 15,0 0-21-15,0 0 11 0,0 0-19 0,0 0 11 16,0 19-7-16,0-19-2 0,0 14-8 0,0-14-7 15,0 17-4-15,0-17-6 0,0 20-1 0,0-20 3 16,0 24-10-16,0-24 5 0,4 23-5 0,-4-7-2 16,0-16-2-16,3 26-1 0,-3-26-2 0,2 28-5 15,2-15-1-15,-2 1 0 0,0 1-3 0,0-2 0 0,0 2-4 16,2-2-2-16,-1 0-1 0,-1 2-1 16,-2-15-2-16,4 22-2 0,-4-22-3 0,4 22 0 0,-4-22 0 15,4 21-2-15,-4-21-2 0,4 18 3 0,-4-18-2 16,2 13 2-16,-2-13-1 0,0 0-2 15,4 19 2-15,-4-19 0 0,0 0-2 0,2 10 1 0,-2-10-4 16,0 0 3-16,0 0-4 0,2 14-3 0,-2-14 1 16,0 0-3-16,0 0-4 0,0 0-6 0,0 0-4 15,0 0-2-15,0 0-4 0,0 0-1 0,0 0 3 16,0 0-4-16,-2-14-1 0,2 14 3 0,0 0 5 0,-4-12 1 16,4 12 0-16,-6-12 3 0,6 12 4 0,-8-12 3 15,8 12 0-15,-8-11 4 0,8 11 0 16,-11-9 3-16,11 9 0 0,-10-10 3 0,10 10 2 0,-9-8-19 15,9 8 22-15,0 0 7 0,-17-9-4 0,17 9-1 16,0 0 0-16,0 0 0 0,-23-5-2 0,23 5 1 16,0 0 11-16,0 0-13 0,-20 3 1 0,20-3 0 0,0 0 0 15,-13 6 1-15,13-6-3 0,0 0 3 0,-12 11 4 16,12-11 0-16,0 0 3 0,-8 14 0 0,8-14 4 16,-7 10 1-16,7-10 0 0,0 0 0 0,-4 17 0 0,4-17 1 15,0 0 2-15,-2 17-4 0,2-17 0 0,0 0 1 16,2 16-5-16,-2-16 0 0,0 0 2 0,6 13-2 15,-6-13 1-15,0 0 0 0,11 13-2 0,-11-13 4 16,0 0-3-16,16 9 0 0,-16-9 3 0,0 0 1 16,15 9 2-16,-15-9 2 0,0 0-1 0,0 0-2 15,25 3-2-15,-25-3 6 0,0 0-9 0,20-3-4 16,-20 3 3-16,0 0-3 0,18-4-3 0,-18 4 0 0,0 0-1 16,16-6-3-16,-16 6 2 0,0 0-2 0,17-6-17 15,-17 6-18-15,0 0-10 0,0 0-19 0,14-6-14 16,-14 6-15-16,0 0-18 0,0 0-35 0,0 0-32 15,15-9-56-15,-15 9-52 0,0 0-246 0,0 0-38 16</inkml:trace>
  <inkml:trace contextRef="#ctx0" brushRef="#br0" timeOffset="160372.797">3565 11729 113 0,'0'0'268'16,"0"0"-52"-16,2-12-11 0,-2 12-18 0,0 0-6 0,0 0-26 15,0-16 0-15,0 16-21 0,0 0 10 0,0 0-9 16,0 0-15-16,0 0-17 0,0 0-20 0,0 0-16 15,-4-8-14-15,4 8-15 0,0 0-8 0,0 0-2 16,0 0-4-16,-9 8-4 0,9-8 3 0,0 0-1 16,-6 19 3-16,6-19 0 0,-8 17 3 0,8-17 2 15,-6 22 5-15,2-8 2 0,-1 0 0 0,1 2 0 0,0-1 5 16,0 1 4-16,2 3-1 0,-2 0 1 0,-2-1 0 16,4 3-3-16,0-3 0 0,-3 4-3 0,3 0-3 15,0 1-5-15,1-3-4 0,1 3-6 16,0-4-3-16,0 4-2 0,0-3-2 0,0 0-4 0,1 0 2 15,1 1-4-15,2-2 11 0,-1 1-12 0,1-3-1 16,0-1-18-16,-2 1 24 0,2-4-3 0,0 1 4 16,2 1-1-16,-2-4-2 0,-4-11-4 0,9 21 1 15,-9-21-4-15,8 18-14 0,-8-18 17 0,8 15 2 0,-8-15-6 16,9 13 3-16,-9-13-12 0,8 12-14 0,-8-12-14 16,8 8-15-16,-8-8-16 0,0 0-12 15,12 10-14-15,-12-10-13 0,0 0-12 0,11 9-21 0,-11-9-23 16,0 0-25-16,0 0-45 0,0 0-56 15,14 5-300-15,-14-5-98 0</inkml:trace>
  <inkml:trace contextRef="#ctx0" brushRef="#br0" timeOffset="161861.541">3723 12001 126 0,'0'0'258'0,"0"0"-44"0,0 0-37 0,0 0-12 16,0 0-31-16,0 0-2 0,0 0-28 0,0 0 2 15,0 0-21-15,0 0 8 0,0 0-16 0,0 0 12 16,0 0-20-16,0 0 16 0,0 0-45 0,0 0 54 0,0 0-25 16,0 0 16-16,0 0-5 0,0 0-13 15,0 0-3-15,0 0-6 0,0 0-7 0,0 0-8 16,0 0-6-16,0 0-6 0,0 0-2 0,0 0-9 0,0 0-4 15,0 0-4-15,0 0 0 0,0 0-7 16,0 0-3-16,0 0 0 0,0 0-8 0,0 0 10 0,0 0-3 16,0 0 1-16,0 0-1 0,0 0-1 0,25-1-1 15,-25 1 3-15,0 0-4 0,0 0-1 0,22 3-3 16,-22-3-1-16,0 0 2 0,20 8-3 0,-20-8-6 16,0 0 7-16,21 9 1 0,-21-9 0 0,10 8 5 15,-10-8 0-15,10 11-2 0,-10-11 0 0,9 10 15 0,-9-10-15 16,6 12-1-16,-6-12 4 0,4 11-7 0,-4-11 2 15,0 0-4-15,2 18 1 0,-2-18 2 0,0 0 2 16,-2 18-2-16,2-18 2 0,0 0 2 0,-6 11 0 16,6-11 0-16,0 0 2 0,-11 9-1 0,11-9-2 15,0 0 4-15,0 0-2 0,-12 11 1 0,12-11 2 16,0 0-4-16,0 0-1 0,0 0 3 0,0 0 1 16,-19 2-3-16,19-2 0 0,0 0-5 0,0 0 2 15,0 0-6-15,0 0 1 0,0 0 1 0,0 0-1 16,0 0 1-16,0 0 1 0,0 0 3 0,0 0-2 15,0 0-5-15,0 0-1 0,0 0-2 0,0 0 5 16,0 0-1-16,19-1 1 0,-19 1 5 0,0 0-4 0,0 0 3 16,29 0 3-16,-29 0 0 0,0 0-1 0,0 0 0 15,25 4 1-15,-25-4 3 0,0 0 0 0,18 7 2 16,-18-7 0-16,0 0 3 0,15 9 2 0,-15-9 7 16,0 0 1-16,10 13 1 0,-10-13 1 0,0 0 1 15,4 18 3-15,-4-18-2 0,0 0 3 0,-2 19 0 16,2-19 2-16,-4 12 3 0,4-12 0 0,-6 15 1 15,6-15-1-15,-8 10-1 0,8-10-1 0,-11 10 2 0,11-10-2 16,0 0-2-16,-18 11-1 0,18-11 0 0,0 0-6 16,-19 7-1-16,19-7-1 0,0 0-7 0,-18 3 0 15,18-3-3-15,0 0-1 0,0 0-6 0,0 0-6 16,-25 3-6-16,25-3-11 0,0 0-8 0,0 0-9 16,0 0-10-16,-19-6-14 0,19 6-18 0,0 0-17 0,0 0-28 15,0 0-5-15,0 0-29 0,0 0-15 16,0 0-25-16,0 0-29 0,0 0-233 0,0 0 53 15</inkml:trace>
  <inkml:trace contextRef="#ctx0" brushRef="#br0" timeOffset="162772.301">4056 12018 215 0,'0'0'210'0,"0"0"-44"0,0 0-14 16,0 0-19-16,-13-7-13 0,13 7-21 0,0 0-2 15,0 0-22-15,0 0 7 0,0 0-10 16,-10-10 12-16,10 10-14 0,0 0 14 0,0 0-20 0,0 0 15 16,0 0-21-16,0 0 13 0,0 0-27 0,0 0 7 15,0 0-24-15,-8-10 9 0,8 10-22 0,0 0 10 16,0 0-18-16,0 0 12 0,0 0-16 0,0 0-13 16,0 0 14-16,16-2 12 0,-16 2-17 0,0 0 15 15,0 0-17-15,21-2 12 0,-21 2-13 0,0 0 15 16,0 0-18-16,24 2 16 0,-24-2-16 0,0 0 19 15,18 7-7-15,-18-7 36 0,0 0-24 0,17 9 1 16,-17-9-4-16,0 0-1 0,12 13 1 0,-12-13-3 0,6 10-3 16,-6-10-1-16,2 13 1 0,-2-13-3 0,3 16-1 15,-3-16 2-15,-3 12-2 0,3-12-1 0,-4 15 2 16,4-15 3-16,-6 15-3 0,6-15 7 0,-8 11 4 16,8-11-1-16,-10 9 3 0,10-9 0 0,0 0-3 15,-15 12 12-15,15-12-18 0,0 0-5 0,-14 8 3 16,14-8-1-16,0 0 17 0,0 0-23 0,0 0-4 0,-18 5 0 15,18-5-3-15,0 0 2 0,0 0-2 16,0 0-3-16,0 0 5 0,0 0-3 0,0 0-2 0,2-16-3 16,-2 16 0-16,0 0-4 0,11-9-1 0,-11 9 1 15,0 0 4-15,19-7 0 0,-19 7 0 0,0 0 1 16,19-5 3-16,-19 5 1 0,0 0 0 0,20-4 5 16,-20 4-1-16,0 0 0 0,0 0 1 0,23 5 2 15,-23-5 2-15,0 0 29 0,15 10-28 0,-15-10 7 16,0 0-5-16,10 13 2 0,-10-13-2 0,6 10 5 15,-6-10-3-15,2 14 5 0,-2-14 4 0,2 14 3 16,-2-14 0-16,0 0 3 0,0 18 3 0,0-18 12 16,-4 12-10-16,4-12 1 0,0 0 0 0,-8 15-8 15,8-15 4-15,0 0-1 0,-15 11 1 0,15-11 0 0,0 0 2 16,-20 8-2-16,20-8-2 0,0 0-3 0,-21 6-5 16,21-6-1-16,0 0-3 0,-23 2-3 0,23-2-1 15,0 0 0-15,0 0-2 0,-25 6-8 0,25-6-8 16,0 0-17-16,0 0-11 0,0 0-19 0,-21 4-15 15,21-4-17-15,0 0-21 0,0 0 0 0,0 0-23 0,0 0-12 16,0 0-36-16,0 0-40 0,0 0-254 0,0 0 35 16</inkml:trace>
  <inkml:trace contextRef="#ctx0" brushRef="#br0" timeOffset="163062.592">4394 12237 74 0,'0'0'369'16,"0"0"-72"-16,0 0-43 0,0 0-24 0,0 0-31 15,0 0-15-15,0 0-20 0,0 0-10 0,0 0-14 16,18 4-15-16,-18-4-20 0,0 0-16 0,0 0-18 0,4 17-16 15,-4-17-9-15,0 0-9 0,2 19-9 16,-2-19-2-16,3 14-17 0,-3-14-16 0,0 16-19 0,0-16-26 16,0 15-19-16,0-15-24 0,0 17-22 0,0-17-32 15,0 0-24-15,0 15-18 0,0-15-18 0,0 0-29 16,0 0-183-16,0 0 115 0</inkml:trace>
  <inkml:trace contextRef="#ctx0" brushRef="#br0" timeOffset="163722.485">4679 11947 308 0,'0'0'277'16,"0"0"-51"-16,0 0-15 0,0 0-34 0,0 0-13 15,0 0-30-15,0 0 3 0,0 0 2 0,0 0-34 16,-19-6-13-16,19 6-10 0,0 0-7 0,0 0-13 15,0 0-10-15,0 0-7 0,0 0-10 0,0 0-7 16,0 0-5-16,0 0-4 0,0 0-2 0,0 0-4 16,0 0-2-16,0 0 2 0,0 0-4 0,0 0-5 15,0 0 1-15,0 0-3 0,0 0 1 0,9 12-17 0,-9-12 19 16,0 0-1-16,0 0 0 0,22 4-4 0,-22-4-4 16,0 0-3-16,21 2-2 0,-21-2 20 0,0 0-48 15,19 5 31-15,-19-5 2 0,0 0 3 0,16 6-1 16,-16-6 0-16,0 0 2 0,15 9 5 0,-15-9-1 0,0 0 2 15,10 12 0-15,-10-12 3 0,0 0 3 16,2 17 0-16,-2-17 2 0,0 0 1 0,-2 20 3 16,2-20-1-16,-4 16-2 0,4-16 1 0,-6 17 1 0,6-17 1 15,-9 17-1-15,9-17 5 0,-8 19-3 0,8-19 0 16,-10 17 0-16,10-17-5 0,-11 17-6 0,11-17 1 16,-8 15-1-16,8-15-1 0,-4 14-5 0,4-14 1 15,-6 11-2-15,6-11 1 0,0 0-3 0,-4 18 1 16,4-18 0-16,0 0 0 0,0 0 1 0,2 16 0 15,-2-16-1-15,0 0 6 0,0 0-4 0,10 9 0 16,-10-9-3-16,0 0 2 0,0 0 1 0,23 5-1 16,-23-5-1-16,0 0-7 0,0 0-8 0,27 0-5 15,-27 0-6-15,0 0-4 0,22-1 13 0,-22 1-29 0,0 0-10 16,22-2-10-16,-22 2-12 0,0 0-16 0,23-4-33 16,-23 4-13-16,0 0-32 0,21-4-20 0,-21 4-33 15,0 0-230-15,18-5 68 0</inkml:trace>
  <inkml:trace contextRef="#ctx0" brushRef="#br0" timeOffset="164455.508">4940 12028 171 0,'0'0'370'0,"0"0"-98"0,0 0-27 15,0 0-41-15,0 0-18 0,0 0-23 0,0 0-22 16,0 0-17-16,0 0-16 0,0 0-8 0,-20 3-8 16,20-3-6-16,0 0-7 0,0 0-12 0,-9 13-1 15,9-13-5-15,0 0-6 0,-6 14-3 0,6-14-10 16,0 0-7-16,-2 14-4 0,2-14-5 0,0 0-4 15,0 0-4-15,2 18-3 0,-2-18-2 0,0 0-2 16,0 0-2-16,11 9-1 0,-11-9 1 0,0 0-5 16,0 0-8-16,0 0-10 0,28-2-10 0,-28 2-10 0,14-8-11 15,-14 8-11-15,14-11-7 0,-14 11-7 0,15-14-1 16,-15 14-4-16,14-12-7 0,-14 12 17 0,13-15-9 16,-13 15 17-16,8-17-4 0,-8 17 19 0,6-13-1 15,-6 13 22-15,2-17-9 0,-2 17 19 16,0-14-5-16,0 14 24 0,-4-10 26 0,4 10 0 0,0 0-7 15,-12-15 32-15,12 15-4 0,0 0 0 0,-19-5 4 16,19 5-5-16,0 0-5 0,-23 1-4 0,23-1-4 16,-16 10-9-16,16-10-5 0,-15 9-2 0,15-9 6 15,-13 13-19-15,13-13-2 0,-14 17-2 0,14-17 5 0,-11 16-9 16,11-16-2-16,-8 16-3 0,8-16 3 0,-4 16-8 16,4-16-3-16,-4 14-2 0,4-14 2 0,0 0 19 15,2 15-21-15,-2-15 1 0,0 0-4 0,0 0-6 16,0 0-8-16,16 5-10 0,-16-5-13 0,0 0-5 15,21-9-21-15,-21 9 10 0,14-8-4 0,-14 8 23 16,14-8-2-16,-14 8 20 0,0 0-4 0,21-7 34 16,-21 7-8-16,0 0 32 0,0 0 0 0,24-2-2 0,-24 2 45 15,0 0 2-15,17 9 1 0,-17-9 1 0,8 11-5 16,-8-11 0-16,8 14-4 0,-8-14-6 16,9 19 1-16,-9-19-5 0,6 17 0 0,-6-17-8 0,6 19-2 15,-6-19 1-15,6 20-1 0,-6-20-3 0,4 18 2 16,-4-18-2-16,5 16 5 0,-5-16-1 0,4 14 2 15,-4-14-4-15,2 11 4 0,-2-11-7 0,0 0 1 16,4 15-7-16,-4-15-4 0,0 0-6 0,0 0-4 16,4 14-7-16,-4-14-13 0,0 0-16 0,0 0-18 15,0 0-25-15,0 0-27 0,0 0-22 0,0 0-23 0,0 0-28 16,0 0-29-16,0 0-42 0,0 0-48 0,0 0-77 16,0 0-192-16,0 0-61 0</inkml:trace>
  <inkml:trace contextRef="#ctx0" brushRef="#br0" timeOffset="165061.797">5108 11644 191 0,'0'0'285'0,"0"0"-80"0,0 0-38 15,0 0-37-15,0 0-11 0,0 0-19 0,0 0 4 16,0 0-16-16,0 0 20 0,0 0-12 0,2-13-17 15,-2 13 19-15,0 0-4 0,0 0 2 0,14 8-6 16,-14-8-9-16,0 0-15 0,15 11 3 0,-15-11 1 16,12 11-9-16,-12-11-6 0,13 18-3 0,-5-8-5 0,0 1-2 15,0 1 1-15,-1 2 0 0,1 0-6 0,0 5-2 16,0 0-3-16,1 0-3 0,-2 4 0 16,1 1-3-16,1-4-4 0,-3 5 4 0,0-2 2 0,0 2 1 15,0-3 6-15,1 0 0 0,-3 2-1 0,2-3 2 16,-2 2 1-16,0-4-2 0,-2 2 7 0,2-3-4 15,-2 0 5-15,0 1-6 0,1-1 1 0,-3 1-5 16,0-3-1-16,0 1-3 0,0 0-4 0,0-2-4 16,-3-1-2-16,1 1-6 0,0-1 1 0,2-14-2 15,-4 23 4-15,4-23 3 0,-6 22 4 0,6-22 2 16,-6 19 3-16,6-19-7 0,-8 16 2 0,8-16-5 0,-9 17 1 16,9-17-3-16,-10 11 0 0,10-11-6 0,-6 13 1 15,6-13-7-15,0 0 4 0,-11 15-7 0,11-15 1 16,0 0-5-16,-8 11-3 0,8-11-9 0,0 0-9 15,0 0-9-15,-7 11-9 0,7-11-11 0,0 0-11 16,0 0-10-16,0 0-4 0,0 0-9 0,-6 9-5 16,6-9-6-16,0 0-7 0,0 0-10 0,0 0-21 15,0 0-23-15,0 0-39 0,0 0-39 0,0 0-65 0,0 0-87 16,0 0-158-16,0 0-54 0</inkml:trace>
  <inkml:trace contextRef="#ctx0" brushRef="#br0" timeOffset="166247.28">7227 11398 63 0,'0'0'308'0,"-2"-16"-72"0,2 16-40 16,-2-14-24-16,2 14-11 0,0 0-14 0,-3-20-14 15,3 20-7-15,0 0-12 0,0 0-14 0,-2-15-8 16,2 15-10-16,0 0-11 0,0 0-6 0,0 0-6 16,0 0-1-16,0 0-7 0,0 0-1 0,0 0-2 0,-6 14-5 15,6-14-6-15,0 18-2 0,0-18-4 0,2 20-1 16,-2-20-3-16,4 24-4 0,-2-7 3 0,3 0-4 15,-3-1 2-15,0 5-7 0,2-1 9 0,-2 4-4 16,2-1 2-16,0 4 2 0,0-1 1 0,-2 3-2 16,3 1 4-16,-1-2 2 0,0 3-2 0,-2 4 0 15,1-1 0-15,1 1 1 0,0-6 4 0,-2 7 1 16,2-3 0-16,-2-2-1 0,3-1 2 0,-3 1 3 16,2-2 0-16,-2 2 0 0,2-4-1 0,0 1-5 15,-2-2-2-15,0-1 1 0,0 0-1 0,0-6-2 0,1 2 2 16,-1-2 1-16,0 2 2 0,-2-5 1 0,2 1-3 15,0-2-3-15,-2-1-5 0,0-14-4 0,2 24-4 16,-2-24-1-16,2 21-2 0,-2-21-5 0,0 18 1 16,0-18-1-16,2 17-2 0,-2-17 1 0,0 0 0 15,0 18 0-15,0-18-1 0,0 0 0 0,2 13-1 16,-2-13-2-16,0 0-8 0,0 0-8 0,0 15-11 16,0-15-15-16,0 0-16 0,0 0-20 0,0 0-11 0,0 0-23 15,0 0-13-15,0 0 1 0,-4 13-32 16,4-13-27-16,0 0-31 0,0 0-37 0,0 0-57 0,0 0-77 15,0 0-145-15,0 0-29 0</inkml:trace>
  <inkml:trace contextRef="#ctx0" brushRef="#br0" timeOffset="167325.619">7887 11833 95 0,'0'0'228'0,"0"0"-37"16,0 0-14-16,0 0-15 0,-23 1-7 0,23-1-4 15,0 0-11-15,0 0-6 0,0 0-1 0,-21 3-9 0,21-3-1 16,0 0-4-16,0 0-8 0,0 0-2 16,0 0-8-16,0 0-10 0,-21 3-16 0,21-3-1 0,0 0-10 15,0 0-8-15,0 0-10 0,0 0-9 0,0 0-10 16,0 0-6-16,0 0-4 0,0 0-2 0,0 0-3 16,0 0 0-16,0 0-7 0,0 0 0 0,0 0-1 15,0 0 0-15,21-6 0 0,-21 6 0 0,0 0-2 16,28-3-1-16,-28 3 1 0,0 0-2 0,33-2 2 15,-33 2-8-15,0 0 4 0,31 2 1 0,-31-2 1 16,0 0-2-16,29 6 0 0,-29-6 3 0,14 4 1 0,-14-4 0 16,15 9 0-16,-15-9 0 0,9 12-1 0,-9-12 2 15,8 13 1-15,-8-13-3 0,4 19 1 0,-4-19 0 16,4 17 0-16,-4-17-1 0,0 20 0 0,0-20 0 16,-2 20 1-16,2-20-1 0,-4 22-5 0,4-22 6 15,-6 23 1-15,6-23-1 0,-6 22 2 0,6-22 2 0,-7 19 4 16,7-19 2-16,-11 20-2 0,11-20 0 15,-8 15 0-15,8-15 1 0,-10 17 1 0,10-17 1 0,-9 10-3 16,9-10-1-16,-6 11-4 0,6-11 3 16,0 0-3-16,-8 13-1 0,8-13-4 0,0 0 0 0,-6 11-4 15,6-11-1-15,0 0-1 0,0 0 1 0,0 0-1 16,0 0 2-16,0 0 0 0,0 0-4 0,0 0-2 16,14 7 1-16,-14-7 0 0,0 0 1 0,0 0 2 15,23 3-1-15,-23-3 4 0,0 0-1 0,22 2 1 16,-22-2 2-16,0 0-1 0,22 3-1 0,-22-3-2 0,0 0 3 15,23 2 15-15,-23-2-18 0,0 0 2 16,21 2-2-16,-21-2 4 0,0 0 0 0,0 0-8 0,25 2-7 16,-25-2-7-16,0 0-8 0,0 0-11 0,0 0-12 15,24 3-10-15,-24-3-12 0,0 0-18 0,0 0-21 16,0 0-40-16,0 0-36 0,0 0-37 0,19-5-43 16,-19 5-203-16,0 0 42 0</inkml:trace>
  <inkml:trace contextRef="#ctx0" brushRef="#br0" timeOffset="168158.777">8251 11767 139 0,'0'0'267'0,"0"0"-61"16,0 0-30-16,0-14-18 0,0 14-18 0,0 0-13 0,0 0-20 15,0 0-8-15,0 0-11 0,0-14-7 0,0 14-48 16,0 0 44-16,0 0-1 0,0 0-9 0,0 0 6 16,0 0-6-16,0 0 4 0,0 0-7 0,0 0-6 15,0 0-1-15,0 0-2 0,0 0-7 0,-2 14-6 16,2-14-8-16,0 0-2 0,-2 19-6 0,2-19 0 15,-2 15-4-15,2-15 1 0,-2 21-9 0,2-21 3 16,-4 20-5-16,4-20-2 0,-7 23-3 0,5-10 0 16,-2-2-3-16,2 3 1 0,-2 0-1 0,2-1-2 15,2-13 0-15,-6 23 0 0,6-23 0 0,-7 20-2 0,7-20 0 16,-6 17 2-16,6-17-2 0,-4 15-2 0,4-15 0 16,-4 14 3-16,4-14-4 0,0 0 2 0,-6 15-5 15,6-15 0-15,0 0-3 0,0 0 0 0,-4 14-3 16,4-14-2-16,0 0-1 0,0 0 5 0,0 0-3 15,0 0 4-15,0 0-1 0,0 0-5 0,0 0-8 16,0 0 4-16,18-6-5 0,-18 6-2 0,0 0-7 16,17-8-3-16,-17 8-6 0,14-8-3 0,-14 8 14 0,15-5-8 15,-15 5 3-15,0 0 7 0,22-7 8 0,-22 7-1 16,0 0 7-16,22-3 2 0,-22 3 5 0,0 0-1 16,0 0 2-16,25-1 3 0,-25 1 0 0,0 0-1 15,0 0 5-15,21-5-5 0,-21 5 5 0,0 0 0 16,0 0 3-16,0 0-3 0,16-2 4 0,-16 2-6 15,0 0 0-15,0 0 2 0,0 0 3 0,8-13-2 16,-8 13 2-16,0 0-3 0,0 0 3 0,3-14-4 16,-3 14 4-16,0 0-3 0,0 0-1 0,-3-15 4 15,3 15-3-15,0 0 6 0,0 0 0 0,-2-16 8 16,2 16 8-16,0 0-3 0,0 0-1 0,-2-13-3 0,2 13 1 16,0 0-1-16,0 0-4 0,0 0 3 0,0 0-1 15,0 0 2-15,-4-11 0 0,4 11 5 0,0 0 3 16,0 0 3-16,0 0 2 0,0 0-2 0,0 0 1 15,0 0 4-15,4 15-2 0,-4-15 6 0,0 0-5 16,2 17 0-16,-2-17-4 0,2 14-1 0,-2-14 2 16,0 17 0-16,0-17-4 0,3 19 0 0,-3-19-1 15,2 19 4-15,-2-19-3 0,0 18 3 0,0-18-4 0,2 20 2 16,-2-20 0-16,2 16 4 0,-2-16 2 0,2 16-3 16,-2-16-5-16,2 12 2 0,-2-12-6 0,0 0-2 15,2 17-4-15,-2-17-2 0,0 0 3 0,0 0-7 16,4 14-2-16,-4-14 0 0,0 0-4 0,0 0-10 15,2 13-20-15,-2-13-22 0,0 0-23 0,0 0-21 16,0 0-22-16,0 0-30 0,6 12-29 0,-6-12-45 16,0 0-38-16,0 0-43 0,0 0-186 0,0 0 19 15</inkml:trace>
  <inkml:trace contextRef="#ctx0" brushRef="#br0" timeOffset="168855.31">8503 11934 32 0,'0'0'344'0,"0"0"-83"15,0 0-48-15,0 0-21 0,0 0-22 0,0 0-24 16,0 0-12-16,0 0-1 0,0 0-13 0,0 0-7 15,-16 7-7-15,16-7-1 0,0 0-4 0,0 0-7 16,-5 16-11-16,5-16-9 0,0 0-3 0,0 15-12 16,0-15-7-16,0 0-7 0,0 17-8 0,0-17-6 15,0 0-3-15,5 12-7 0,-5-12-3 0,0 0-2 16,8 13-4-16,-8-13-2 0,0 0 2 0,0 0-5 0,16 4-1 16,-16-4-10-16,0 0-9 0,17-7-10 0,-17 7-9 15,12-11-16-15,-12 11-10 0,13-13-11 0,-13 13-4 16,14-19 5-16,-14 19 7 0,12-21 9 0,-12 21 7 15,8-21 7-15,-8 21 7 0,6-15 2 0,-6 15 5 16,4-17 1-16,-4 17 5 0,0-15 4 0,0 15 7 16,0 0-4-16,-4-17 11 0,4 17 10 0,0 0-2 15,-10-12 8-15,10 12 5 0,0 0-3 0,-14-6 8 0,14 6 1 16,0 0 5-16,0 0 1 0,-25 3 3 0,25-3-5 16,-14 11 3-16,14-11 0 0,-12 12-7 15,12-12-3-15,-13 17-3 0,13-17-3 0,-12 18-5 0,12-18-3 16,-9 20-3-16,9-20-1 0,-6 19-6 0,6-19-11 15,-4 18-9-15,4-18-2 0,0 17-4 0,0-17-2 16,4 12 2-16,-4-12-6 0,0 0 4 0,13 14-2 16,-13-14 2-16,0 0-4 0,0 0 6 0,27 0 3 15,-27 0 6-15,16-5 0 0,-16 5 2 0,17-4 5 16,-17 4 2-16,0 0 6 0,20-7-8 0,-20 7 6 16,0 0 25-16,0 0 10 0,22 0 11 0,-22 0 1 0,0 0 1 15,17 8-4-15,-17-8 6 0,8 11-3 0,-8-11 3 16,8 14 1-16,-8-14 0 0,6 17 1 0,-6-17-4 15,6 14-5-15,-6-14 0 0,9 19 0 0,-9-19 6 16,6 18-14-16,-6-18 28 0,6 18-1 0,-6-18-1 16,6 17 0-16,-6-17-2 0,5 15-7 0,-5-15-8 15,4 15-4-15,-4-15-8 0,6 11-3 0,-6-11-31 16,0 0 26-16,4 15-12 0,-4-15-16 0,0 0-19 0,0 0-20 16,6 10-20-16,-6-10-26 0,0 0-29 0,0 0-30 15,0 0-41-15,0 0-53 0,0 0-73 0,0 0-341 16,0 0-167-16</inkml:trace>
  <inkml:trace contextRef="#ctx0" brushRef="#br0" timeOffset="169286.804">8850 11979 411 0,'0'0'354'15,"0"0"-55"-15,0 0-36 0,-8-9-41 0,8 9-36 16,0 0-5-16,0 0-18 0,0 0-19 0,0 0-18 0,-21 5-16 16,21-5-11-16,0 0-7 0,-10 14-9 15,10-14-11-15,-8 11-2 0,8-11-3 0,-6 16-7 16,6-16-1-16,-7 17-5 0,7-17-10 0,-4 20-6 0,4-20-6 15,0 20-7-15,0-20 10 0,2 21-18 0,-2-21-6 16,7 20 0-16,-7-20-1 0,10 17-1 0,-10-17-4 16,14 13 0-16,-14-13-5 0,19 7 4 0,-19-7-16 15,0 0-5-15,34-4-2 0,-34 4-4 0,27-8-3 16,-15 0-3-16,1-2-3 0,-1-1-2 0,-2 0-2 16,1 1 5-16,-3-4 1 0,0 1 8 0,-3 0 7 15,-1 1 0-15,0-2 3 0,-4 14 3 0,-4-23 0 0,4 23 2 16,-7-21 1-16,7 21 1 0,-16-17-3 0,16 17-8 15,-19-9-9-15,19 9-6 0,-27-3-19 0,27 3-13 16,-26 7-21-16,11-2-16 0,2 3-30 0,-2 1-38 16,3 2-55-16,-3 2-53 0,3 2-285 0,-1 0-75 15</inkml:trace>
  <inkml:trace contextRef="#ctx0" brushRef="#br0" timeOffset="175769.639">12723 3002 233 0,'0'0'225'0,"0"0"-67"0,0 0-32 15,0 0-22-15,0 0-8 0,0 0-16 0,0 0-4 16,4 11-10-16,-4-11-8 0,0 0-2 0,6 14-13 0,-6-14 12 15,5 11-9-15,-5-11 11 0,4 17-7 0,-4-17 17 16,4 22-15-16,-4-22 17 0,4 24-20 0,-2-9 18 16,-2 2-19-16,0-1 10 0,0 4-14 0,-2-2 10 15,0 2-19-15,0 0 38 0,0 1-32 0,0 2-20 16,-2 0 14-16,2-1-22 0,-3 2 8 0,1-5-12 16,2-1 12-16,-2 0-16 0,2 0 12 0,0-4-17 15,0 1 19-15,2-15-21 0,-4 22 14 0,4-22-15 0,-2 18 15 16,2-18-15-16,-2 14 16 0,2-14-16 0,0 0 14 15,0 0-6-15,0 0 3 0,0 0-3 0,0 0-5 16,0 0-5-16,10-8-8 0,-10 8 17 0,8-22-11 16,-4 7-14-16,0 0 15 0,3 0-2 0,-3-4-6 15,2-1 5-15,0 1-1 0,0-4-4 0,-1 3 3 16,1-2-1-16,-2 0-4 0,0-2 1 0,0 1-1 16,0-1 0-16,-3 0-2 0,1 0 7 0,0 0-12 15,1 1 34-15,-3 3-32 0,2 0 19 0,-2-1-2 0,0 1 5 16,0 4-12-16,0-1 13 0,0 0-13 0,0 17 14 15,0-24-11-15,0 24 19 0,0-20-19 0,0 20 15 16,0-16-17-16,0 16 12 0,0 0-11 0,0-17 18 16,0 17-9-16,0 0 16 0,0 0-12 0,0 0 15 0,0 0-18 15,0 0 20-15,8 9-6 0,-8-9 4 0,4 12-1 16,-4-12-3-16,6 19 1 0,-6-19 18 0,8 24-10 16,-3-11-7-16,1 2 3 0,0-1-5 0,-2 4-1 15,4-2 3-15,-1 0-6 0,-1 3 4 0,2 2-2 16,-2 0-2-16,3 0-2 0,-1-1 4 0,-2 1-8 0,2-1 1 15,1 2-17-15,-3-1 16 0,2-2-16 16,-3 0 38-16,1-2-22 0,1 0-18 0,-3-2 17 0,2-1-19 16,0 1 19-16,-2-2-18 0,0 0 14 0,-4-13-24 15,9 21-14-15,-9-21 12 0,4 16 13 0,-4-16-15 16,6 13 4-16,-6-13-29 0,0 0 7 0,0 0-28 16,-2 16 15-16,2-16-9 0,0 0 15 0,0 0-2 15,0 0 15-15,-25-1-1 0,25 1 18 0,-18-6-6 16,18 6 12-16,-22-3-3 0,22 3 16 0,-27-8-3 15,27 8 19-15,-27-7-3 0,27 7 20 0,-25-7-1 0,25 7 8 16,-25-7-10-16,25 7 16 0,-18-9-11 0,18 9 9 16,-18-3-15-16,18 3 12 0,0 0-14 15,-20-9 10-15,20 9-17 0,0 0 9 0,0 0-11 0,-19-6 15 16,19 6-10-16,0 0 30 0,0 0 7 16,0 0 4-16,0 0-9 0,0 0-4 0,0 0-7 0,4-11-15 15,-4 11-3-15,0 0-1 0,0 0 0 0,25 0-7 16,-25 0-5-16,0 0-25 0,26 2-36 0,-26-2-29 15,0 0-69-15,31 0-74 0,-31 0-66 0,23-2-273 16,-23 2-79-16</inkml:trace>
  <inkml:trace contextRef="#ctx0" brushRef="#br0" timeOffset="179183.817">13092 3407 337 0,'0'0'248'0,"0"0"-39"0,-6 10-36 0,6-10-12 16,0 0-30-16,0 0-10 0,0 0-27 0,-4 15 8 16,4-15-25-16,0 0 4 0,0 0-22 0,0 13 5 15,0-13-22-15,0 0 5 0,0 0-25 0,0 0 15 16,6 12-23-16,-6-12 12 0,0 0-20 0,0 0 19 15,0 0-23-15,17-8 18 0,-17 8-18 0,10-11 12 16,-10 11-18-16,14-15-8 0,-14 15-25 0,15-21-26 16,-7 9-23-16,0-1-6 0,-1-1-16 0,-1-1-1 0,2-2 0 15,-4-1 11-15,2 1 10 0,-2-2 14 0,1 1 5 16,-3-1 16-16,0 0 12 0,-2 3 7 0,0-2 14 16,-2 0 14-16,0 0 9 0,0 4 21 0,-1-2 3 15,-1 2 18-15,2 1-3 0,-2 0 15 0,4 13-4 16,-8-17 6-16,8 17-17 0,-6-16-3 0,6 16-15 0,-9-11 1 15,9 11-11-15,0 0 12 0,0 0 1 0,0 0 13 16,-22-2-6-16,22 2 22 0,-9 11-13 0,9-11 19 16,-10 12-12-16,10-12 9 0,-8 21-10 15,8-21 13-15,-6 24-22 0,4-11 10 0,-3 2-9 0,3 2 11 16,0-1-16-16,0 1 18 0,2 1-23 0,-2 2 16 16,2-4-27-16,0 0 12 0,2 2-21 0,-2-3 11 15,2 2-16-15,0-2 17 0,2 0-23 0,1-1 15 0,-1 0-15 16,0-3 14-16,2 0-20 0,-6-11 18 0,15 15-22 15,-15-15 14-15,14 13-26 0,-14-13 12 0,19 5-19 16,-19-5 9-16,0 0-21 0,26 2 19 0,-26-2-11 16,0 0 9-16,25-6-4 0,-25 6 17 0,14-6-8 15,-14 6 20-15,0 0-14 0,16-9 19 0,-16 9-3 16,0 0 25-16,0 0-10 0,15-7 23 0,-15 7-19 16,0 0 13-16,0 0-4 0,0 0-5 0,0 0-2 15,0 0 2-15,0 0-8 0,0 0-1 0,0 0 0 16,0 0-4-16,0 0-1 0,0 0-2 0,-4 13-4 0,4-13-2 15,0 0-3-15,0 0 2 0,0 20-3 16,0-20 1-16,0 0 1 0,4 13 0 0,-4-13-5 0,0 0 3 16,8 15-2-16,-8-15-4 0,0 0 3 0,12 11-4 15,-12-11-4-15,0 0-11 0,0 0-10 0,23 4 12 16,-23-4-16-16,0 0 10 0,15-5-18 0,-15 5 15 16,0 0-18-16,14-10 10 0,-14 10-15 0,0 0 16 15,8-15-12-15,-8 15 20 0,0 0-7 0,4-18 17 0,-4 18-7 16,-2-15 16-16,2 15-9 0,-6-13 18 15,6 13-14-15,-8-15 22 0,8 15-6 0,-10-13 25 0,10 13-12 16,-13-11 13-16,13 11-13 0,-10-9 8 0,10 9-9 16,-13-9 9-16,13 9-52 0,0 0 54 0,-16-8-17 15,16 8 17-15,0 0-25 0,0 0 12 0,0 0-13 16,-23 0 11-16,23 0-12 0,0 0 12 0,0 0-15 16,-12 9 14-16,12-9-16 0,0 0 17 0,-2 13-14 15,2-13 15-15,0 0-14 0,6 18 12 0,-6-18-16 16,10 12 15-16,-10-12-13 0,13 15 21 0,-5-6-23 0,0 1 14 15,3-2-16-15,-3 4 16 0,2-1-14 0,0 0 12 16,-1 2-11-16,1 0-2 0,-2 0 7 16,1 1 16-16,-1-1-13 0,-2 4 19 0,-1-5-14 0,-1 5 17 15,1-3-9-15,-1 1 21 0,-2 0-17 16,-2-15 14-16,2 25-9 0,-2-25 4 0,-2 27-8 0,2-27-21 16,-4 19 25-16,4-19-6 0,-5 18-5 0,5-18-4 15,-6 16-6-15,6-16-5 0,0 0-1 0,-9 13-4 16,9-13-44-16,0 0 32 0,0 0-18 0,0 0 12 15,0 0-14-15,0 0 12 0,-8-12-20 0,8 12 15 16,6-12-25-16,-6 12 6 0,6-19-8 0,-1 6 10 0,1 3-7 16,1-6 13-16,-1 3-14 0,2-1 14 0,-2-1-8 15,3 0 9-15,-1 0 0 0,0 1 15 0,-2 0 0 16,3-2 11-16,-3 3-6 0,2 1 16 0,-4-2-7 16,2 1 8-16,1 2 7 0,-7 11 20 0,8-21 0 15,-8 21 26-15,6-16-8 0,-6 16 17 0,4-17-10 16,-4 17 16-16,4-14-17 0,-4 14 11 0,0 0-22 15,2-14 4-15,-2 14-21 0,0 0 33 0,0 0-48 16,0 0 16-16,0 0-14 0,0 0-18 0,0 0 31 0,0 0 12 16,0 0-16-16,0 0 12 0,-16 6-18 0,16-6 18 15,0 0-10-15,-6 16 10 0,6-16-18 0,-4 12 16 16,4-12-15-16,-5 13 9 0,5-13-16 16,0 14 13-16,0-14-18 0,0 14 9 0,0-14-8 0,5 14 14 15,-5-14-18-15,4 11 16 0,-4-11-18 0,0 0 18 16,12 13-17-16,-12-13 12 0,0 0-20 0,19 6 9 0,-19-6-20 15,0 0 10-15,19-5-21 0,-19 5 14 0,15-6-18 16,-15 6 32-16,14-9-43 0,-14 9 16 0,13-14-6 16,-13 14 13-16,10-10-5 0,-10 10 16 0,8-14-10 15,-8 14 19-15,6-12-15 0,-6 12 17 0,3-14-8 16,-3 14 15-16,0-15-12 0,0 15 13 0,-3-12-8 16,3 12 19-16,-6-15-6 0,6 15 9 0,-8-12-7 15,8 12 16-15,-10-12-3 0,10 12 12 0,-11-11-42 16,11 11 45-16,-10-8-21 0,10 8 8 0,0 0-14 15,-17-9 16-15,17 9-23 0,0 0 19 0,-14-7-20 0,14 7 16 16,0 0-21-16,0 0 34 0,0 0-41 0,-20-3 20 16,20 3-25-16,0 0 22 0,0 0-16 0,0 0 14 15,0 0-13-15,0 0 16 0,0 0-14 0,-8-11 15 16,8 11-14-16,0 0 16 0,0 0-16 16,15-8 11-16,-15 8-10 0,0 0 10 0,17-7-21 0,-17 7 9 15,0 0-13-15,23-6 9 0,-23 6-18 0,0 0 16 16,25-2-7-16,-25 2 14 0,0 0-13 0,24 5 17 15,-24-5-14-15,15 6 18 0,-15-6-6 0,12 9 20 16,-12-9-8-16,9 14 22 0,-9-14-14 0,8 14 16 16,-8-14-20-16,6 17 22 0,-6-17-13 0,4 19 15 0,-4-19-13 15,2 18 10-15,-2-18-13 0,0 20 11 0,0-20 18 16,-2 16-30-16,2-16-4 0,0 19-3 0,0-19-17 16,0 18 14-16,0-18-5 0,0 16-12 0,0-16 32 15,0 14-31-15,0-14-13 0,0 0 17 0,2 17-14 16,-2-17 19-16,0 0-12 0,9 9 9 0,-9-9-19 15,0 0 4-15,0 0-13 0,0 0 10 0,23-6-25 16,-23 6 15-16,13-9-19 0,-13 9 19 0,14-13-12 16,-14 13 26-16,13-15-15 0,-13 15 21 0,10-15-12 15,-10 15 13-15,12-14-6 0,-12 14 19 0,9-15-12 0,-9 15 21 16,6-13-10-16,-6 13 20 0,6-14-8 16,-6 14 17-16,0 0-10 0,4-15 19 0,-4 15-15 0,0 0 18 15,2-12-17-15,-2 12 42 0,0 0-36 0,0 0-4 16,0 0 0-16,0-17-10 0,0 17-1 0,0 0-8 15,0 0 0-15,0 0 0 0,0 0 19 0,0 0-25 16,0 0 1-16,0 0 0 0,0 0-5 0,0 0 7 16,-14 11 3-16,14-11-1 0,0 0-4 0,-6 10 8 0,6-10-3 15,0 0 2-15,-3 17 2 0,3-17-2 16,0 12 1-16,0-12-6 0,-2 15 7 0,2-15-4 16,0 17-6-16,0-17-1 0,2 15-1 0,-2-15-2 0,3 17 4 15,-3-17-7-15,4 16 4 0,-4-16 0 0,6 13 1 16,-6-13 0-16,8 14 0 0,-8-14-2 0,10 8 1 15,-10-8-1-15,0 0 1 0,21 6-1 0,-21-6-4 16,0 0-6-16,24-4 0 0,-24 4-8 0,19-9-1 16,-19 9-14-16,20-15 19 0,-9 6-16 0,-1 0 17 15,0-2-38-15,-2-1 42 0,3 0-23 0,-3-1 13 16,2-2-18-16,-1-3 19 0,1 3-15 0,-3-3 15 16,1-3-16-16,-1 4 16 0,-1 1-10 0,0-1 19 15,0-2-13-15,-2 5 41 0,1-3-24 0,-1 1 0 0,0 0 0 16,-2 2-3-16,0-1 8 0,-2 15-1 0,4-24 4 15,-4 24 5-15,2-20-1 0,-2 20-2 0,0-21 4 16,0 21-3-16,0-20-3 0,0 20 1 0,-2-17-1 0,2 17 3 16,-4-15-5-16,4 15-1 0,0-12-26 0,0 12 27 15,0 0 5-15,-2-19-2 0,2 19-1 0,0 0 6 16,-2-13 3-16,2 13 4 0,0 0 1 0,0 0 3 0,-2-15-7 16,2 15 9-16,0 0-1 0,0 0 0 15,0 0 3-15,0 0 4 0,0 0-4 0,0 0 0 0,0 0 5 16,0 0-7-16,-13 8-2 0,13-8 2 0,0 0-9 15,-8 13 0-15,8-13 2 0,-4 12-3 0,4-12-2 16,-4 14 0-16,4-14-5 0,-2 14 6 0,2-14-3 16,-4 19-7-16,4-19 3 0,-2 20 5 0,2-20 1 0,-5 21 4 15,5-21 1-15,-2 23-7 0,0-9 3 16,2-14-1-16,-2 25-2 0,2-12-2 0,0-13 0 0,-2 26 1 16,2-26-4-16,-2 25 2 0,2-25-4 15,0 27 2-15,-1-12-2 0,1-15 1 0,0 26 20 16,0-26-44-16,0 25 24 0,0-25 1 0,0 25-3 0,0-25 5 15,1 24-2-15,-1-24 3 0,2 22-2 0,-2-22-5 16,2 20 4-16,-2-20-8 0,4 21 8 0,-4-21-6 16,2 16 4-16,-2-16 2 0,5 17-1 0,-5-17-5 15,4 12 4-15,-4-12-3 0,4 14 2 0,-4-14-2 0,0 0 3 16,6 12-2-16,-6-12 2 0,0 0 1 0,12 10-2 16,-12-10 1-16,0 0-5 0,0 0-1 0,0 0-8 15,25-2-5-15,-25 2-4 0,0 0-1 0,19-13-28 16,-19 13 29-16,12-10-33 0,-12 10 38 0,15-17-21 15,-15 17 29-15,12-14 2 0,-12 14 3 0,15-19-5 16,-15 19 6-16,13-18 0 0,-13 18 0 0,12-16 0 16,-12 16 2-16,11-16-6 0,-11 16 3 0,12-17 1 0,-12 17-2 15,8-12 3-15,-8 12-2 0,9-11-3 16,-9 11 1-16,0 0 1 0,12-13-16 0,-12 13 15 16,0 0-10-16,10-9 20 0,-10 9-21 0,0 0 20 15,0 0-18-15,0 0 22 0,0 0-3 0,19 3 1 0,-19-3-15 16,0 0 20-16,8 15-22 0,-8-15 22 0,0 0-18 15,7 15 22-15,-7-15-19 0,4 17 24 0,-4-17-22 16,2 15 17-16,-2-15-25 0,2 16 21 0,-2-16-14 16,2 17 16-16,-2-17-24 0,0 15 24 0,0-15-25 15,0 0 24-15,2 18-20 0,-2-18 18 0,0 0-24 16,2 14 14-16,-2-14-18 0,0 0 15 0,0 0-18 16,2 17 22-16,-2-17-22 0,0 0 33 0,0 0-32 15,0 0 16-15,0 0-20 0,0 0 12 0,0 0-26 0,0 0 10 16,0 0-18-16,0 0 9 0,20-11-13 0,-20 11 7 15,10-9-15-15,-10 9 19 0,8-15-7 0,-8 15 21 16,11-14-9-16,-11 14 21 0,10-15-7 0,-10 15 13 16,10-13-9-16,-10 13 15 0,11-11-16 15,-11 11 18-15,8-9-12 0,-8 9 21 0,0 0-12 0,12-12 20 16,-12 12-6-16,0 0 23 0,13-8-14 0,-13 8 15 16,0 0-9-16,0 0 14 0,0 0-19 0,0 0 14 15,0 0-22-15,20 5 14 0,-20-5-19 0,0 0 15 16,0 0-19-16,9 13 14 0,-9-13-16 0,0 0 14 0,6 15-13 15,-6-15 17-15,0 0-16 0,2 17 13 0,-2-17-16 16,2 17 14-16,-2-17-19 0,0 12 17 0,0-12-17 16,2 13 13-16,-2-13-17 0,0 0 19 0,2 16-24 15,-2-16 16-15,0 0-21 0,0 0 17 0,2 13-37 16,-2-13 40-16,0 0-18 0,0 0 9 0,0 0-20 0,0 0 1 16,16-7-19-16,-16 7 9 0,10-12-16 15,-10 12 31-15,12-12-24 0,-12 12 23 0,11-15-6 0,-11 15 15 16,12-12-9-16,-12 12 16 0,11-13-13 0,-11 13 19 15,10-8-15-15,-10 8 15 0,0 0-17 0,12-11 41 16,-12 11-13-16,0 0 23 0,0 0-10 0,0 0 18 16,17-6-17-16,-17 6 21 0,0 0-25 0,0 0 15 15,8 11-13-15,-8-11 6 0,0 0-19 0,4 13 15 16,-4-13-14-16,0 0 6 0,2 19-12 0,-2-19 11 16,0 13-21-16,0-13 19 0,0 0-17 0,2 16 12 0,-2-16-24 15,0 0 9-15,4 14-10 0,-4-14 13 16,0 0-13-16,0 0 13 0,0 0-19 0,15 7 14 0,-15-7-20 15,0 0 9-15,13-10 12 0,-13 10-19 0,13-9-10 16,-13 9 22-16,10-11-14 0,-10 11 21 0,12-13-11 16,-12 13 16-16,11-8-14 0,-11 8 20 0,0 0 18 15,14-14 1-15,-14 14-7 0,0 0 20 0,11-7-16 16,-11 7 19-16,0 0-29 0,0 0 23 0,0 0-19 0,0 0 23 16,0 0-19-16,0 0 17 0,0 0-25 0,0 0 21 15,12 7-22-15,-12-7 14 0,0 0-21 16,0 0 14-16,-2 17-20 0,2-17 23 0,0 0-22 0,0 15 17 15,0-15-26-15,0 0 26 0,2 14-22 0,-2-14 21 16,0 0-25-16,2 15 23 0,-2-15-23 0,0 0 24 16,10 13-20-16,-10-13 15 0,0 0-19 0,0 0 16 15,21 4-13-15,-21-4 17 0,0 0-21 0,22-8 9 16,-22 8-18-16,14-9 23 0,-14 9-26 0,17-9 19 16,-17 9-10-16,16-13 9 0,-16 13-15 0,13-11 18 15,-13 11-19-15,12-14 18 0,-12 14-19 0,8-14 25 16,-8 14-19-16,7-13 37 0,-7 13-38 0,0-15 19 15,0 15-19-15,-2-12 20 0,2 12-9 0,-5-14 25 0,5 14-12 16,-10-13 22-16,10 13 6 0,-12-11 1 0,12 11 5 16,-13-8-8-16,13 8 0 0,-14-6-10 0,14 6-2 15,0 0-4-15,-17-8-3 0,17 8-1 0,0 0-6 16,0 0 3-16,-16-5-4 0,16 5-1 0,0 0-1 16,0 0 6-16,0 0 1 0,0 0 3 0,0 0 2 15,0 0-3-15,0 0-3 0,0 0 0 0,0 0 4 16,0 0 0-16,0 0-1 0,0 0 0 0,27 0 1 0,-27 0-7 15,16-4-3-15,-16 4-1 0,19-6 3 0,-19 6-13 16,20-7-18-16,-20 7-16 0,19-6-18 0,-19 6-14 16,21-7-36-16,-21 7-14 0,16-7-51 0,-16 7-56 15,16-8-62-15,-16 8-265 0,12-11-72 0</inkml:trace>
  <inkml:trace contextRef="#ctx0" brushRef="#br0" timeOffset="179682.474">14004 3105 102 0,'0'0'292'0,"0"0"-54"16,0 0-44-16,0 0-14 0,0 0-27 0,0 0-9 0,0 0-30 16,0 0 4-16,0 0-19 0,0 0-8 0,0 0-16 15,0 0 8-15,0 0-12 0,0 0 11 0,-13 8-5 16,13-8-10-16,0 0-26 0,0 0 20 0,0 0 4 16,0 0 5-16,0 0-3 0,0 0-9 0,9 8-8 15,-9-8-4-15,0 0-5 0,18 8 0 0,-18-8-4 16,17 4-7-16,-17-4-7 0,20 4-5 0,-20-4-4 15,25 1-2-15,-25-1 1 0,28 2-6 0,-28-2-4 0,29 0-7 16,-29 0-21-16,29 0-21 0,-29 0-15 16,29 0-19-16,-29 0-30 0,25 0-7 0,-25 0-39 15,0 0-31-15,30 0-40 0,-30 0-52 0,0 0-219 0,18-3 12 16</inkml:trace>
  <inkml:trace contextRef="#ctx0" brushRef="#br0" timeOffset="180025.61">13778 3123 134 0,'0'0'331'0,"-12"8"-69"0,12-8-20 16,0 0-33-16,0 0-7 0,0 0-31 0,0 0 27 15,0 0-1-15,0 0-3 0,0 0-5 0,0 0-11 16,0 0-5-16,-12 7 1 0,12-7-9 0,0 0-9 16,0 0-20-16,0 0-13 0,0 0-21 0,0 0-13 15,0 0-20-15,0 0-10 0,0 0-12 0,0 0-7 16,0 0-12-16,0 0-4 0,0 0-16 0,0 0-51 15,0 0-63-15,0 0-51 0,0 0-38 0,16 4-54 16,-16-4-63-16,0 0-87 0,0 0-375 0,0 0-290 16</inkml:trace>
  <inkml:trace contextRef="#ctx0" brushRef="#br0" timeOffset="183681.386">15482 3181 128 0,'0'0'224'0,"0"0"-46"0,0 0-17 16,0 0-6-16,0 0-23 0,0 0-9 0,14 7-33 15,-14-7-1-15,0 0-19 0,0 0 1 0,0 0-19 0,23 0 4 16,-23 0-24-16,0 0 8 0,19-6-14 16,-19 6-1-16,0 0-9 0,17-9 5 0,-17 9-13 15,12-9 7-15,-12 9-13 0,13-13 9 0,-13 13-11 16,10-13 9-16,-10 13-11 0,8-12 7 0,-8 12-11 0,7-16 11 15,-7 16-25-15,2-16 11 0,-2 16-8 0,2-15 9 16,-2 15-9-16,-2-15 13 0,2 15-5 0,-4-12 12 16,4 12 0-16,-7-14 15 0,7 14-8 0,-6-11 19 0,6 11-9 15,0 0 11-15,-14-8-16 0,14 8 10 0,0 0-11 16,0 0 14-16,-21-5-11 0,21 5 17 0,0 0-14 16,-15 7 17-16,15-7-13 0,-13 11 13 0,13-11-19 15,-12 12 19-15,12-12-15 0,-11 13 12 0,11-13-26 16,-10 19 14-16,10-19-6 0,-8 22 14 0,8-22-4 15,-4 22-8-15,4-22-12 0,-4 22 11 0,4-22-22 0,0 21 18 16,0-21-16-16,2 22 19 0,-2-22-24 0,6 16 20 16,-6-16-19-16,6 18 12 0,-6-18-14 0,10 10 17 15,-10-10-21-15,11 9 17 0,-11-9-26 16,0 0 6-16,20 8-17 0,-20-8 19 0,0 0-18 0,0 0 16 16,22-2-14-16,-22 2 14 0,0 0-9 0,0 0 13 15,21-7-11-15,-21 7 18 0,0 0-15 0,0 0 15 16,12-11-12-16,-12 11 18 0,0 0-13 0,0 0 20 15,0 0-11-15,0-16 22 0,0 16-15 0,0 0 16 16,0 0-11-16,0 0 13 0,0 0-17 0,0 0 22 16,-23-1-21-16,23 1 14 0,0 0-11 0,-15 10 17 0,15-10-13 15,-12 8 12-15,12-8-9 0,-13 11 17 0,13-11-17 16,-12 14 16-16,12-14-18 0,-13 19 18 0,7-9-16 16,-2 1 19-16,2-1-11 0,-1 4 14 0,1-3-22 15,2 2 3-15,-2-1-9 0,2 2 20 0,0-1-24 16,2 0 17-16,2-13-16 0,-7 24 21 0,7-24-23 15,0 26 15-15,0-26-21 0,2 24 21 0,-2-24-20 16,5 22 12-16,-1-8-16 0,-4-14 20 0,10 21-23 0,-2-10 17 16,-8-11-17-16,17 18 20 0,-17-18-26 0,21 15 21 15,-21-15-29-15,22 11 8 0,-22-11-14 0,23 8 12 16,-23-8-24-16,22 2 17 0,-22-2-29 16,24 0 18-16,-24 0-41 0,25-6 43 0,-25 6-19 15,23-7 10-15,-23 7-14 0,23-12 10 0,-23 12-12 0,23-17 20 16,-16 9-7-16,3-2 19 0,-2-1-8 0,-1 1 18 15,-7 10-6-15,12-19 17 0,-12 19-11 0,8-18 17 16,-8 18-9-16,4-19 17 0,-4 19-2 0,4-15 22 16,-4 15-11-16,0-15 17 0,0 15-9 0,0 0 10 0,3-17-23 15,-3 17 45-15,0 0-59 0,0 0 14 0,-3-14-18 16,3 14 14-16,0 0-14 0,0 0 19 0,0 0-17 16,0 0-12-16,0 0 20 0,0 0 17 0,0 0-17 15,0 0 19-15,0 0-17 0,-10 11 17 0,10-11-14 16,0 0 8-16,-2 15-11 0,2-15 10 0,0 0-16 15,2 18 17-15,-2-18-21 0,2 12 14 0,-2-12-16 16,4 17 15-16,-4-17-13 0,7 10 14 0,-7-10-18 0,6 13 13 16,-6-13-16-16,10 9 14 0,-10-9-12 15,12 7 10-15,-12-7-19 0,0 0 16 0,23 7-26 0,-23-7 11 16,0 0-21-16,25-5 12 0,-25 5-24 0,16-8 16 16,-16 8-19-16,18-8 17 0,-18 8-4 15,19-13 7-15,-19 13-11 0,16-12 17 0,-16 12-6 0,17-14 16 16,-17 14-12-16,12-13 22 0,-12 13-10 0,13-15 14 15,-13 15-11-15,8-12 13 0,-8 12-13 0,8-13 19 16,-8 13-6-16,6-10 26 0,-6 10-11 0,0 0 19 16,5-13-14-16,-5 13 15 0,0 0-16 0,0 0 18 15,4-13-18-15,-4 13 11 0,0 0-21 0,0 0 10 0,0 0-15 16,0 0 16-16,0 0-19 0,0 0 25 0,0 0-15 16,0 0 19-16,0 0-12 0,-15 10 11 0,15-10-13 15,0 0 14-15,-6 14-19 0,6-14 18 0,-6 12-20 16,6-12 14-16,-4 14-22 0,4-14 20 0,-2 15-20 15,2-15 13-15,0 0-18 0,-3 20 21 0,3-20-23 16,3 18 23-16,-3-18-25 0,2 14 19 0,-2-14-19 16,6 11 17-16,-6-11-19 0,8 10 2 0,-8-10 1 0,0 0 17 15,17 9-24-15,-17-9 16 0,0 0-25 0,0 0 15 16,28-3-20-16,-28 3 13 0,16-8-12 0,-16 8 15 16,17-8-16-16,-17 8 15 0,16-13-15 15,-16 13 18-15,17-12-11 0,-17 12 10 0,14-17-12 0,-14 17 16 16,15-12-17-16,-15 12 18 0,14-13-15 0,-14 13 20 15,13-14-15-15,-13 14 15 0,11-12-14 0,-11 12 13 16,10-9-12-16,-10 9 14 0,0 0-17 0,15-9 18 16,-15 9-16-16,0 0 16 0,0 0 13 0,18-6-18 15,-18 6-13-15,0 0 19 0,0 0-13 0,0 0 16 0,21 6-18 16,-21-6 13-16,0 0-10 0,0 0 16 16,12 9-17-16,-12-9 18 0,0 0-18 0,0 0 18 0,0 0-15 15,13 9 14-15,-13-9-12 0,0 0 17 0,0 0-11 16,0 0 13-16,0 0-13 0,0 0 15 0,0 0-19 15,0 0 13-15,0 0-18 0,0 0 14 0,0 0-13 16,0 0 19-16,0 0-20 0,0 0 14 0,0 0-14 16,0 0 14-16,0 0-16 0,-4-13 20 0,4 13-24 15,0 0 24-15,0 0-14 0,-15-9 19 0,15 9-11 16,0 0 20-16,-12-7-24 0,12 7 23 0,0 0-20 0,0 0 15 16,-17-6-18-16,17 6-12 0,0 0 15 15,0 0 11-15,0 0-17 0,0 0 15 0,-27 0-14 16,27 0 17-16,0 0-12 0,-14 11 11 0,14-11-15 0,-7 10 18 15,7-10-17-15,-9 11 20 0,9-11-18 0,-6 12 17 16,6-12-19-16,-4 17 17 0,4-17-2 0,-4 17-5 16,4-17-17-16,0 16 15 0,0-16-13 0,2 17 17 15,-2-17-18-15,8 15 16 0,-8-15-18 0,11 10 14 0,-11-10-13 16,15 11 17-16,-15-11-22 0,19 3 25 0,-19-3-21 16,0 0 33-16,33-3-27 0,-33 3-22 15,27-12 5-15,-13 7-18 0,1-3 16 0,-1-1-22 0,1 0 12 16,0-4-19-16,2 2 5 0,-3-4-19 0,0 0-17 15,1 0 16-15,-1 1 18 0,-1-4-9 0,-1 3 19 16,1-4-3-16,-3 3 19 0,1-1-9 0,-2 0 16 16,1 1-5-16,-2 1 11 0,-2-1-8 0,1 3 15 15,-1-4-7-15,-2 5 24 0,0-1-5 0,-2-1 19 16,-2 14 1-16,4-25 19 0,-4 25-14 0,2-19-12 16,-2 19 39-16,0-20-2 0,0 20-6 0,-2-14-10 15,2 14-3-15,-4-14-4 0,4 14-9 0,0 0-8 0,-8-8-5 16,8 8 3-16,0 0-1 0,0 0 1 0,0 0 0 15,0 0 1-15,-21 3 5 0,21-3 1 0,-6 10-3 16,6-10-1-16,-8 14 5 0,8-14-2 0,-9 20 0 16,5-9 1-16,1 5-6 0,1-4-3 0,-2 3-1 0,2 2 1 15,0 0-8-15,0-1 5 0,0 2-6 0,0-1-3 16,2 3 1-16,0-5 2 0,-2 3-2 0,4 1-6 16,0 0 2-16,0-5 5 0,0 3-8 0,0 0 3 15,0-1 1-15,2 1-5 0,-2-4 1 0,1 2 2 16,1-1-5-16,1-2-2 0,-1-1 3 0,-4-11-21 15,6 21 22-15,-6-21-23 0,6 18 24 0,-6-18-9 16,8 13 2-16,-8-13-16 0,7 10 16 0,-7-10-20 16,0 0 12-16,12 11-29 0,-12-11 20 0,0 0-19 15,0 0 9-15,25-5-20 0,-25 5 15 0,12-11-9 0,-12 11 19 16,13-11-8-16,-13 11 17 0,12-15-11 0,-12 15 26 16,8-15-19-16,-8 15 48 0,9-14-36 15,-9 14 25-15,8-11-8 0,-8 11 41 0,0 0-37 0,5-13 19 16,-5 13-12-16,0 0 18 0,0 0-23 0,8-13 16 15,-8 13-24-15,0 0 18 0,0 0-16 0,0 0 15 16,0 0-13-16,0 0 18 0,0 0-13 0,0 0 16 16,0 0-21-16,-6 13 15 0,6-13-20 0,0 0 19 0,-3 17-19 15,3-17 16-15,0 0-20 0,-4 14 22 0,4-14-26 16,0 0 21-16,-2 18-24 0,2-18 16 0,0 0-14 16,0 14 18-16,0-14-17 0,0 0 14 0,2 11-23 15,-2-11 27-15,0 0-22 0,0 0 23 0,13 7-24 16,-13-7 11-16,0 0-25 0,0 0 15 0,25-6-25 15,-25 6 13-15,15-8-19 0,-15 8 13 0,16-12-10 16,-16 12 21-16,19-15-16 0,-19 15 22 0,18-11-13 0,-18 11 20 16,17-11-14-16,-17 11 14 0,14-11-14 0,-14 11 23 15,14-8-19-15,-14 8 18 0,12-9-20 16,-12 9 20-16,0 0-17 0,19-9 20 0,-19 9-20 0,0 0 17 16,16-3-13-16,-16 3 16 0,0 0-16 15,0 0 13-15,0 0-12 0,0 0 18 0,29 1-10 0,-29-1 16 16,0 0-13-16,0 0 21 0,15 6-19 0,-15-6 14 15,0 0-18-15,0 0 15 0,12 8-18 0,-12-8 12 16,0 0-13-16,0 0 19 0,0 0-20 0,0 0 21 16,0 0-15-16,15 6 12 0,-15-6-17 0,0 0 14 15,0 0-18-15,0 0 19 0,0 0-25 0,8-11-6 16,-8 11 11-16,0 0 18 0,0 0-21 0,2-16 16 16,-2 16-16-16,0 0 16 0,-2-15-14 0,2 15 14 0,0 0-14 15,-8-17 20-15,8 17-14 0,0 0 23 0,-11-14-18 16,11 14 22-16,0 0-23 0,-12-9 20 0,12 9-21 15,0 0 14-15,0 0-19 0,-19-4 19 0,19 4-20 16,0 0 20-16,-18 5-14 0,18-5 19 0,-11 8-22 16,11-8 19-16,-12 11-13 0,12-11 15 0,-10 13-16 0,10-13 16 15,-11 15-18-15,11-15 14 0,-6 16-22 16,6-16 19-16,-6 18-17 0,6-18 16 0,-3 14-14 0,3-14 11 16,0 0-16-16,1 19 18 0,-1-19-19 0,0 0 20 15,8 17-17-15,-8-17 14 0,0 0-22 16,0 0 14-16,25 1-24 0,-25-1 15 0,14-5-20 0,-14 5 11 15,21-14-20-15,-21 14 9 0,21-17-13 0,-11 9 11 16,0-3-7-16,1-3 11 0,-1 1-19 0,0 2 11 16,-2-6-11-16,2 3 20 0,0-3-17 0,-2 1 46 15,1 1-31-15,-1 0 19 0,-2 1-9 0,0 0 24 0,1 2-6 16,-3-2 37-16,-4 14 0 0,8-18 18 0,-8 18-9 16,4-17 10-16,-4 17-28 0,4-11 7 15,-4 11-20-15,0 0 15 0,0 0 0 0,0 0 2 0,0 0-13 16,0 0 23-16,0 0-1 0,0 0-2 0,-16 11-26 15,16-11 20-15,-6 14-20 0,6-14 20 0,-7 21-25 16,7-21 13-16,-6 23-20 0,6-23 23 0,-4 24-23 16,4-24 18-16,-2 22-25 0,2-22 25 0,0 24-23 15,0-24 18-15,0 24-23 0,0-24 23 0,4 20-21 16,-4-20 22-16,8 19-22 0,-8-19 20 0,9 14-22 16,-9-14 21-16,10 14-20 0,-10-14 21 0,14 7-23 15,-14-7 14-15,0 0-19 0,25 6 17 0,-25-6-22 16,0 0 15-16,25-4-19 0,-25 4 21 0,18-3-20 0,-18 3 21 15,18-11-24-15,-18 11 37 0,19-9-36 0,-19 9 35 16,16-11-39-16,-16 11 25 0,15-11-15 0,-15 11 20 16,12-11-16-16,-12 11 21 0,11-14-20 0,-11 14 21 15,8-12-16-15,-8 12 19 0,6-11-17 0,-6 11 21 16,2-13-21-16,-2 13 21 0,0 0-19 0,2-18 21 0,-2 18-19 16,-2-13 19-16,2 13 3 0,-6-13 1 15,6 13-1-15,0 0-4 0,-8-14 2 0,8 14-4 16,0 0 0-16,-11-8-5 0,11 8-4 0,0 0 2 0,0 0-31 15,-22-2 34-15,22 2-21 0,0 0 23 0,-17 7-23 16,17-7 26-16,-10 8-28 0,10-8 21 0,0 0-17 16,-15 13 20-16,15-13-20 0,0 0 19 0,-6 16-28 15,6-16 19-15,0 0-19 0,-2 15 15 0,2-15-16 16,0 0 14-16,10 9-18 0,-10-9 11 0,0 0-24 16,0 0 11-16,29 3-20 0,-29-3 14 0,21-4-17 15,-21 4 6-15,21-7-3 0,-21 7 20 0,28-8-11 16,-28 8 18-16,26-8-5 0,-26 8 16 0,33-7-8 0,-33 7 16 15,31-6-13-15,-31 6 15 0,29-3-13 0,-29 3 15 16,29 1-8-16,-29-1 22 0,24 4-9 0,-24-4 22 16,25 6-8-16,-25-6 24 0,21 11-15 0,-21-11 18 15,18 12-16-15,-18-12 16 0,13 15-13 0,-13-15 16 16,12 13-17-16,-12-13 21 0,8 14-20 0,-8-14 27 16,4 17-19-16,-4-17 25 0,4 14-21 0,-4-14 23 15,0 15-23-15,0-15 12 0,0 0-8 0,-4 17-21 0,4-17 15 16,-8 8-21-16,8-8 10 0,0 0-15 0,-14 11 3 15,14-11-3-15,0 0-37 0,0 0-7 0,-31 0-37 16,31 0-2-16,-19-5-35 0,19 5 1 0,-21-7-36 16,21 7-11-16,-21-9-47 0,21 9-32 0,-25-12-45 15,25 12-35-15,-25-13-212 0,25 13-16 0</inkml:trace>
  <inkml:trace contextRef="#ctx0" brushRef="#br0" timeOffset="184043.172">16666 3138 376 0,'0'0'487'0,"0"0"-84"0,0 0-54 16,0 0-28-16,0 0-39 0,0 0-22 0,0 0-25 15,-23 0-23-15,23 0-22 0,0 0-27 0,0 0-23 16,0 0-27-16,0 0-24 0,0 0-15 0,0 0-17 15,0 0-14-15,0 0-11 0,0 0-15 0,0 0-29 0,0 0-32 16,0 0-42-16,0 0-42 0,0 0-38 0,0 0-40 16,0 0-81-16,0 0-60 0,0 0-110 0,0 0-210 15,0 13-175-15</inkml:trace>
  <inkml:trace contextRef="#ctx0" brushRef="#br0" timeOffset="-192913.622">12461 4536 102 0,'0'0'157'0,"0"0"-25"0,0 0-23 0,0 0-11 0,0 0-9 16,0 0-5-16,0 0-6 0,0 0 1 0,0 0-9 15,0 0 7-15,0 0-8 0,0 0 3 0,0 0-14 16,0 0 3-16,0 0-12 0,0 0 9 0,0 0-11 15,0 0 5-15,0 0-13 0,0 0 10 0,0 0-14 16,0 0 13-16,0 0-6 0,0 0-4 0,0 0-2 16,0 0-5-16,0 0-7 0,0 0-3 0,0 0-7 15,0 0-1-15,0 0-8 0,0 0 0 0,0 0 1 16,0 0 1-16,0 0 2 0,0 0 1 0,0 0-3 16,0 0 2-16,18 4-2 0,-18-4-2 0,0 0-26 0,0 0 30 15,22 2-10-15,-22-2 10 0,0 0-5 0,23 4 4 16,-23-4-16-16,0 0 15 0,20 6-15 15,-20-6 12-15,0 0-9 0,23 7 10 0,-23-7-11 0,0 0 13 16,19 7-14-16,-19-7 13 0,0 0-12 0,14 7 12 16,-14-7-12-16,0 0 13 0,0 0-12 0,17 11 18 15,-17-11-14-15,0 0 16 0,0 0-12 0,0 0 14 16,10 6-19-16,-10-6 20 0,0 0-16 0,0 0 13 16,0 0-17-16,0 0 14 0,-2 15-16 0,2-15 18 15,0 0-18-15,-8 9 15 0,8-9-13 0,0 0 18 16,-13 8 2-16,13-8-1 0,0 0 1 0,-14 7 1 0,14-7 0 15,0 0-2-15,0 0-4 0,-17 7 0 0,17-7-6 16,0 0 2-16,0 0-3 0,0 0-3 0,-18 4 2 16,18-4 0-16,0 0 3 0,0 0-5 0,0 0 2 15,0 0-4-15,0 0 1 0,0 0-1 0,0 0-3 16,-27 0-3-16,27 0 3 0,0 0-2 0,0 0-1 16,0 0-3-16,0 0 4 0,0 0 0 0,0 0 3 15,0 0 2-15,0 0-3 0,6-11-4 0,-6 11 3 0,0 0-1 16,12-7-32-16,-12 7 40 0,0 0 4 0,21-8-8 15,-21 8 5-15,0 0-5 0,23-4 1 0,-23 4 1 16,0 0-2-16,23-1-25 0,-23 1 32 0,0 0 0 16,22 4-3-16,-22-4-1 0,0 0-19 0,20 4 16 15,-20-4-11-15,0 0 18 0,19 11-14 0,-19-11 11 16,10 8-11-16,-10-8 17 0,8 10-17 0,-8-10 18 16,6 11-17-16,-6-11 16 0,7 15-19 0,-7-15 19 15,2 13-15-15,-2-13 12 0,2 14-13 0,-2-14 14 16,2 12-15-16,-2-12 17 0,0 17-14 0,0-17 18 0,-2 14-3 15,2-14 2-15,-2 13-6 0,2-13 7 0,-5 12 0 16,5-12-1-16,-4 12-4 0,4-12 1 0,-8 11 1 16,8-11-2-16,-10 11-1 0,10-11 2 0,-13 9-2 15,13-9 2-15,-14 7-3 0,14-7 1 0,-18 6 0 16,18-6 1-16,-18 6 0 0,18-6-2 0,0 0-2 16,-29 3 0-16,29-3 2 0,0 0 1 0,-27 2 1 15,27-2 2-15,0 0-3 0,-27 0-1 0,27 0-1 16,0 0 1-16,-23 2 2 0,23-2-4 0,0 0 5 15,0 0-4-15,-24-2-1 0,24 2 1 0,0 0-5 16,0 0-6-16,0 0 1 0,0 0-3 0,0 0-5 0,-24 0 0 16,24 0 0-16,0 0 5 0,0 0-1 0,0 0-2 15,0 0-17-15,0 0-4 0,0 0-10 0,0 0-16 16,0 0-22-16,0 0-34 0,0 0-20 0,24-2-31 16,-24 2-28-16,0 0-44 0,0 0-208 0,0 0 82 0</inkml:trace>
  <inkml:trace contextRef="#ctx0" brushRef="#br0" timeOffset="-191880.786">12834 4588 183 0,'0'0'161'0,"0"0"-37"0,0 0-14 0,0 0-5 15,0 0-13-15,0 0-5 0,0 0-11 0,-17-4-4 16,17 4-8-16,0 0 3 0,0 0-8 0,0 0 5 16,0 0-11-16,0 0 5 0,-16-8-12 0,16 8 7 15,0 0-13-15,0 0 4 0,0 0-20 0,0 0 9 16,0 0-15-16,0 0 9 0,-9-10-11 0,9 10 2 15,0 0-12-15,0 0 11 0,0 0-4 0,5-11 9 0,-5 11-14 16,0 0 9-16,0 0-13 0,12-7 23 0,-12 7-29 16,0 0 10-16,0 0-13 0,0 0 12 15,21-6-12-15,-21 6 12 0,0 0-12 0,0 0 14 0,0 0-15 16,26-2 13-16,-26 2-11 0,0 0 8 0,0 0-8 16,21 6 10-16,-21-6-13 0,0 0 16 0,15 9-14 15,-15-9 14-15,0 0-17 0,12 12 18 0,-12-12-10 16,0 0 8-16,6 18-11 0,-6-18 18 0,0 0-20 15,0 14 15-15,0-14-12 0,0 0 14 0,-4 17-10 16,4-17 14-16,-4 12-14 0,4-12 19 0,-8 10-26 16,8-10 16-16,-9 10-15 0,9-10 12 0,-10 9-14 0,10-9 12 15,-8 9-14-15,8-9 18 0,0 0-15 0,-17 10 14 16,17-10-9-16,0 0 6 0,-10 9-12 0,10-9 15 16,0 0-13-16,0 0 20 0,-12 7-26 0,12-7-4 15,0 0 10-15,0 0 9 0,0 0-15 0,0 0 15 16,0 0-15-16,0 0 14 0,0 0-12 0,0 0 13 15,0 0-17-15,0 0 18 0,14-6-18 0,-14 6 13 16,19-5-15-16,-19 5 9 0,20-5-15 0,-20 5 9 0,25-4-14 16,-25 4 11-16,23 0-9 0,-23 0 9 0,22 4-7 15,-22-4 15-15,20 3-10 0,-20-3 15 0,19 7 5 16,-19-7-6-16,14 10-7 0,-14-10 19 0,13 11-6 16,-13-11 14-16,8 10-5 0,-8-10 14 0,4 15-10 15,-4-15 12-15,0 16-11 0,0-16 12 0,-2 13-5 16,2-13-4-16,-4 17 1 0,4-17 21 0,-8 12-18 15,8-12 21-15,-9 13-18 0,9-13 18 0,-10 8-3 16,10-8-5-16,0 0-6 0,-19 11 2 0,19-11-5 16,0 0 5-16,-22 7-6 0,22-7-5 0,0 0-2 0,-24 2-7 15,24-2-2-15,0 0-4 0,-25 1-2 0,25-1-2 16,0 0 1-16,-23 2-2 0,23-2-7 0,0 0 8 16,0 0-33-16,-22 0-15 0,22 0-28 0,0 0-6 15,0 0-29-15,0 0-6 0,-21 4-23 0,21-4-13 16,0 0-32-16,0 0-40 0,0 0-203 0,0 0 108 15</inkml:trace>
  <inkml:trace contextRef="#ctx0" brushRef="#br0" timeOffset="-190079.182">13450 4439 174 0,'0'0'170'16,"0"0"-47"-16,0 0-15 0,0 0-19 0,0 0-11 16,0 0-14-16,4-13-4 0,-4 13-13 0,0 0-7 0,0 0-4 15,0 0 11-15,0 0 2 0,0 0 4 16,0 0-2-16,0 0 4 0,0 0-12 0,4 13-3 0,-4-13-5 16,0 0 4-16,2 16-12 0,-2-16 3 0,2 12-10 15,-2-12 5-15,2 17-15 0,-2-17 14 0,0 18-10 16,0-18 11-16,2 20-16 0,-2-20 8 0,0 22-12 15,0-22 12-15,0 23-8 0,0-23 6 0,0 27-7 16,0-14 9-16,0-13-12 0,-2 29 10 0,2-14-8 16,0 0 10-16,0-15-11 0,-2 30 13 0,2-30-8 15,0 26 10-15,-2-12-11 0,2-14 6 0,0 25 7 0,0-25-11 16,0 27-11-16,0-27 10 0,0 23-12 0,0-23 11 16,2 23-8-16,-2-23 11 0,2 22-14 0,-2-22 7 15,2 21-6-15,-2-21 10 0,4 18-13 0,-4-18 14 16,7 16-11-16,-7-16 12 0,6 16-10 0,-6-16 11 15,10 13-11-15,-10-13 11 0,10 11-13 0,-10-11 15 16,16 8-4-16,-16-8 0 0,19 5-2 0,-19-5 1 16,22 6-3-16,-22-6-17 0,23 2 18 0,-23-2-16 0,29 1 14 15,-29-1-1-15,31 2 0 0,-31-2 0 16,34 0-4-16,-34 0-11 0,39 0 17 0,-39 0-16 16,38 2 13-16,-38-2-12 0,37 0 14 0,-37 0-13 0,36 4 18 15,-36-4-14-15,35 1 22 0,-35-1-17 0,33 6 12 16,-33-6-14-16,33 5 18 0,-33-5-17 0,28 5 13 15,-28-5-14-15,29 8 15 0,-29-8-18 0,27 5-10 16,-27-5 18-16,27 8 12 0,-27-8-17 0,27 6 14 16,-27-6-16-16,27 7 12 0,-27-7-14 0,27 2 15 15,-27-2-20-15,27 2 19 0,-27-2-12 0,27 2 10 16,-27-2-10-16,27 1 13 0,-27-1-15 0,25-1 13 0,-25 1-13 16,26-2 11-16,-26 2-10 0,22 0 14 0,-22 0-13 15,0 0 19-15,29-4-15 0,-29 4 15 0,0 0-16 16,25 0 16-16,-25 0-12 0,0 0 9 0,0 0-15 15,25-4 15-15,-25 4-18 0,0 0 37 0,0 0-30 16,0 0-18-16,0 0 1 0,23-1-31 0,-23 1-5 16,0 0-55-16,0 0-17 0,0 0-49 0,0 0-50 15,0 0-258-15,0 0 34 0</inkml:trace>
  <inkml:trace contextRef="#ctx0" brushRef="#br0" timeOffset="-189217.574">13733 4549 12 0,'0'0'266'0,"-21"-3"-58"0,21 3-28 0,0 0-32 15,0 0-7-15,0 0-19 0,0 0-5 0,0 0-30 16,0 0-4-16,0 0-27 0,0 0-3 0,0 0-22 0,0 0 2 16,0 0-12-16,0 0 7 0,0 0-2 0,0 0 14 15,0 0-13-15,9-12 9 0,-9 12-17 0,14-8 8 16,-14 8-17-16,17-9 10 0,-17 9-13 0,18-4 11 15,-18 4-18-15,19-4 12 0,-19 4-13 0,19-4 10 16,-19 4-12-16,0 0 10 0,27-2-13 0,-27 2-6 16,0 0 9-16,25 2 13 0,-25-2-5 0,0 0 7 15,17 8-6-15,-17-8 16 0,0 0-14 0,12 9 15 0,-12-9-17 16,0 0 16-16,6 13-15 0,-6-13 15 0,0 0-16 16,-2 18 19-16,2-18-16 0,-6 13 16 15,6-13-15-15,-6 15 16 0,6-15-16 0,-9 13 31 0,9-13-37 16,-8 15 15-16,8-15-15 0,-10 17 13 0,10-17-15 15,-10 14 16-15,10-14-17 0,-9 15 11 0,9-15-14 16,-8 12 15-16,8-12-19 0,-8 14 16 0,8-14-17 16,0 0 17-16,-9 15-20 0,9-15 18 0,0 0-13 15,-3 13 15-15,3-13-16 0,0 0 15 0,0 0-11 16,-2 13 15-16,2-13-12 0,0 0 17 0,0 0-19 16,12 9 17-16,-12-9-21 0,0 0 18 0,0 0-17 0,18 5 11 15,-18-5-7-15,0 0 12 0,0 0-19 0,27 2 13 16,-27-2-17-16,0 0 11 0,0 0-27 0,25 2 11 15,-25-2-26-15,0 0-7 0,0 0-23 0,25 0-16 16,-25 0-37-16,0 0-31 0,0 0-36 0,0 0-51 16,0 0-157-16,25-2 140 0</inkml:trace>
  <inkml:trace contextRef="#ctx0" brushRef="#br0" timeOffset="-188444.029">13987 4532 111 0,'0'0'255'0,"0"0"-52"0,0 0-31 0,0 0-16 16,0 0-29-16,-12 8 0 0,12-8-21 0,0 0-9 15,0 0-23-15,-6 13 2 0,6-13-19 16,0 0 1-16,0 0-21 0,-3 14 6 0,3-14-17 0,0 0 5 15,3 14-14-15,-3-14 9 0,0 0-18 0,10 9 14 16,-10-9-18-16,0 0 11 0,14 6-16 0,-14-6 10 16,0 0-10-16,21 3 14 0,-21-3 2 0,0 0-8 15,23-1-20-15,-23 1 7 0,0 0-14 0,20-4 10 16,-20 4-15-16,0 0 11 0,19-9-7 0,-19 9 14 16,0 0-9-16,15-12 14 0,-15 12-12 0,0 0 13 15,9-13-9-15,-9 13 12 0,0 0-10 0,2-14 12 16,-2 14-11-16,0 0 10 0,-2-12-10 0,2 12 11 0,0 0-1 15,-9-17 1-15,9 17-10 0,0 0 20 0,-11-12-13 16,11 12 13-16,0 0-13 0,-16-7 9 0,16 7-17 16,0 0 24-16,0 0-23 0,-27 5 11 0,27-5-8 15,-15 6 15-15,15-6-11 0,-14 11 10 0,14-11-10 16,-15 12 12-16,15-12-11 0,-12 12 8 0,12-12-11 16,-10 15 13-16,10-15-13 0,-9 14 11 0,9-14-11 0,-4 15 9 15,4-15-11-15,0 0 13 0,0 17-12 16,0-17 13-16,0 0-15 0,11 9 20 0,-11-9-19 0,0 0 11 15,0 0-15-15,26 2 15 0,-26-2-14 0,0 0 14 16,25-6-14-16,-25 6 12 0,19-5-12 0,-19 5 14 16,0 0-10-16,21-4 17 0,-21 4-6 0,0 0 14 15,0 0-9-15,0 0 29 0,0 0-7 0,24 4 24 16,-24-4-17-16,0 0 16 0,9 11-24 0,-9-11 6 16,2 13-19-16,-2-13 30 0,4 17-32 0,-4-17-38 15,3 15 42-15,-3-15-23 0,2 21 13 0,-2-21-16 0,6 19 16 16,-6-19-15-16,6 21 15 0,-6-21-18 0,9 16-9 15,-9-16 14-15,10 19 13 0,-10-19-17 16,8 13 14-16,-8-13-29 0,11 12 4 0,-11-12-36 0,8 11-9 16,-8-11-44-16,0 0-22 0,12 11-43 0,-12-11-55 15,0 0-70-15,0 0-135 0,0 0 104 0</inkml:trace>
  <inkml:trace contextRef="#ctx0" brushRef="#br0" timeOffset="-185725.102">13987 5203 127 0,'0'0'148'0,"0"0"-23"16,0 0-23-16,0 0-10 0,0 0-9 0,0 0-6 16,0 0-10-16,0 0 2 0,0 0-8 0,0 0 1 15,0 0-9-15,0 0 15 0,0 0-29 0,0 0 10 16,0 0-12-16,0 0 5 0,0 0-11 0,0 0 4 0,0 0-9 16,0 0 3-16,0 0-10 0,0 0 8 15,0 0-3-15,0 0 7 0,0 0-1 0,0 0-3 0,0 0-4 16,0 0-1-16,-10 13 0 0,10-13-1 0,0 0-3 15,-8 11 0-15,8-11 1 0,-7 9-3 0,7-9-1 16,0 0 3-16,-8 15-1 0,8-15-2 0,0 0 2 16,-7 15-1-16,7-15 2 0,0 0-5 0,-8 14-3 15,8-14 0-15,0 0 0 0,-9 11 0 0,9-11-2 16,0 0-2-16,0 0-1 0,-8 13 3 0,8-13 2 16,0 0-1-16,0 0-2 0,0 0 11 0,0 0-3 0,-6 11-1 15,6-11-1-15,0 0-3 0,0 0 2 0,0 0-3 16,0 0-5-16,0 0-2 0,0 0 1 0,0 0-2 15,0 0 3-15,0 0-4 0,8-14-2 0,-8 14-8 16,8-12 3-16,-8 12 0 0,9-15-24 0,-9 15 33 16,8-14-3-16,-8 14 1 0,9-13 1 0,-9 13-2 15,11-15-4-15,-11 15 1 0,8-15 6 0,-8 15 0 16,8-11-2-16,-8 11 1 0,8-11-11 0,-8 11 14 0,0 0-6 16,9-13-7-16,-9 13 13 0,0 0-1 0,0 0 2 15,10-9 15-15,-10 9 11 0,0 0 9 16,0 0 1-16,0 0 0 0,0 0-6 0,8 9-2 0,-8-9-6 15,0 0 2-15,4 16-10 0,-4-16-24 0,2 13 23 16,-2-13 2-16,3 17-5 0,-3-17 5 0,4 17-3 16,-4-17 2-16,4 16-1 0,-4-16 2 0,4 17 0 15,-4-17 3-15,6 19-2 0,-6-19 5 0,6 16-4 16,-6-16 2-16,9 15 0 0,-9-15-1 0,6 13-5 16,-6-13-1-16,8 13-1 0,-8-13-3 0,6 13-2 15,-6-13 5-15,0 0-8 0,9 15-1 0,-9-15-1 0,0 0-2 16,6 9 2-16,-6-9-1 0,0 0-4 0,0 0-11 15,0 0-17-15,7 13-22 0,-7-13-34 16,0 0-55-16,0 0-72 0,0 0-100 0,0 0-300 16,0 0-122-16</inkml:trace>
  <inkml:trace contextRef="#ctx0" brushRef="#br0" timeOffset="-181307.413">12811 5166 75 0,'0'0'166'0,"0"0"-23"0,0 0-27 16,0 0-2-16,0 0-13 0,0 0-12 0,0 0-1 16,0 0-9-16,4-13 5 0,-4 13-11 0,0 0 6 15,0 0-15-15,0 0 6 0,0 0-11 0,0 0 6 16,0 0-4-16,0 0-9 0,0 0-9 0,0 0-3 16,0 0-10-16,0 0-6 0,0 0-6 0,0 0-5 15,0 0-5-15,0 0 3 0,0 0 2 0,0 0 4 16,0 0-1-16,0 0-1 0,0 0 0 0,6 13-2 0,-6-13 2 15,0 0-3-15,-4 12 1 0,4-12 1 0,-4 13 2 16,4-13 0-16,-4 13 0 0,4-13-4 0,-8 13 2 16,8-13-3-16,-7 17 2 0,7-17-2 0,-7 14-4 15,7-14 4-15,-8 18-3 0,8-18 0 0,-10 14-2 16,10-14 0-16,-9 15-5 0,9-15 3 0,-8 14 0 16,8-14 0-16,-8 12 0 0,8-12-2 0,-6 11-3 15,6-11 4-15,0 0-1 0,-9 13 3 0,9-13-3 0,0 0 1 16,0 0 1-16,-6 11 0 0,6-11-6 15,0 0 3-15,0 0-2 0,0 0 1 0,0 0-2 16,-6 11 0-16,6-11-5 0,0 0 4 0,0 0-1 0,0 0 2 16,0 0-4-16,0 0 2 0,0 0-2 0,0 0 4 15,16-6 2-15,-16 6-12 0,0 0 3 0,0 0 1 16,19-5-4-16,-19 5 4 0,0 0 2 0,19-3 0 16,-19 3-3-16,0 0-1 0,18-5 2 0,-18 5-2 15,0 0 1-15,0 0 2 0,22-6 1 0,-22 6-2 16,0 0-1-16,0 0 5 0,0 0 2 0,23-3-1 15,-23 3 2-15,0 0 0 0,0 0 1 0,0 0 1 0,0 0 0 16,18-5 0-16,-18 5 1 0,0 0-1 16,0 0 0-16,0 0 3 0,0 0-4 0,13-10 0 0,-13 10 1 15,0 0-1-15,0 0 3 0,0 0-1 0,8-13-2 16,-8 13 3-16,0 0 2 0,0 0 3 0,2-13 4 16,-2 13 1-16,0 0 2 0,0 0 1 0,0-12-5 15,0 12 1-15,0 0 0 0,0 0 0 0,0 0 5 16,0-17 0-16,0 17 14 0,0 0-21 0,0 0 4 0,0 0-2 15,0 0-1-15,0 0-1 0,2-15-1 16,-2 15-4-16,0 0-2 0,0 0 0 0,0 0 0 0,0 0 13 16,0 0 5-16,0 0 2 0,0 0 5 0,0 0-10 15,0 0 5-15,0 19-3 0,0-19-2 16,0 0-4-16,0 18 2 0,0-18-4 0,2 13 0 0,-2-13-3 16,0 17 1-16,0-17 3 0,2 17 2 0,-2-17-3 15,4 16-1-15,-4-16 5 0,2 17-4 0,-2-17 0 16,5 14 1-16,-5-14-2 0,4 16-4 0,-4-16 3 15,4 14-2-15,-4-14-4 0,0 0-5 0,4 15 8 0,-4-15-3 16,0 0-3-16,6 12-3 0,-6-12-4 16,0 0-14-16,0 0-14 0,6 14-12 0,-6-14-19 0,0 0-17 15,0 0-21-15,0 0-27 0,0 0-35 0,0 0-53 16,0 0-54-16,0 0-185 0,0 0 66 0</inkml:trace>
  <inkml:trace contextRef="#ctx0" brushRef="#br0" timeOffset="-180625.491">12790 5641 143 0,'0'0'220'0,"0"0"-51"0,0 0-18 0,0 0-23 0,0 0-12 16,0 0-10-16,0 0-7 0,0 0-15 0,0 0-12 16,0 0-6-16,0 0-9 0,0 0 3 0,0 0 4 15,0 0 1-15,0 0 3 0,0 0-10 0,7-10 4 16,-7 10-10-16,0 0-3 0,0 0-5 0,0 0 5 15,24 4-5-15,-24-4-7 0,0 0-8 0,23 6 4 0,-23-6-2 16,19 7-2-16,-19-7-1 0,20 6 6 16,-20-6-1-16,23 13-1 0,-23-13-5 0,25 12 1 0,-25-12-6 15,20 16-1-15,-10-9-1 0,0 2 0 16,-2 0 1-16,1 0 6 0,-3 3-6 0,0-1 5 0,-2 1-3 16,-2 2-2-16,0-1-3 0,-2-13-2 0,2 23-7 15,-2-9-1-15,0-14-1 0,-2 25 2 0,0-10-5 16,2-15 2-16,-4 23-3 0,4-23 2 0,-4 20 0 15,4-20 1-15,-4 18 4 0,4-18 4 0,-4 15-1 16,4-15 2-16,-6 15-3 0,6-15-2 0,-7 11-2 0,7-11-1 16,0 0-4-16,-14 11 3 0,14-11-1 0,0 0-1 15,-15 10-2-15,15-10 0 0,0 0 0 0,0 0 0 16,0 0-4-16,-25-5 0 0,25 5-2 0,0 0 0 16,-15-8-6-16,15 8 1 0,-6-14-7 15,6 14-2-15,-2-14-1 0,2 14 0 0,2-25 4 0,2 11 3 16,2-1 1-16,3-2 0 0,1-1 5 0,-1 1 0 15,2 1 0-15,1-1 1 0,0 0-2 0,1 2 6 16,-1 0-4-16,1 1 7 0,-3 3-6 0,2-2 3 16,-1 4-6-16,1-2 4 0,-4 3 2 0,3-1 0 0,-11 9-1 15,15-11 0-15,-15 11-1 0,13-11 5 16,-13 11-4-16,12-8 0 0,-12 8 1 0,0 0 2 16,16-9-2-16,-16 9 4 0,0 0-4 0,0 0-2 0,17-5-15 15,-17 5-11-15,0 0 3 0,0 0-37 0,0 0-24 16,12-10-29-16,-12 10-41 0,0 0-35 0,0 0-48 15,0 0-280-15,0 0-17 0</inkml:trace>
  <inkml:trace contextRef="#ctx0" brushRef="#br0" timeOffset="-176264.224">11293 5066 116 0,'0'0'141'15,"0"0"-22"-15,-15 9-23 0,15-9-3 0,0 0-9 16,0 0-12-16,0 0-6 0,-14 9-5 0,14-9-4 16,0 0-4-16,0 0 4 0,-15 5-3 0,15-5 3 15,0 0-4-15,0 0-1 0,-12 9-7 0,12-9-4 16,0 0-2-16,-13 11-4 0,13-11-5 0,0 0-2 15,-12 8-2-15,12-8-1 0,-8 10-3 0,8-10-1 16,-11 12-2-16,11-12-3 0,-9 12 0 0,9-12 1 16,-10 13 0-16,10-13 0 0,-13 13-6 0,13-13 5 15,-10 14-3-15,10-14 0 0,-10 18-1 0,10-18 2 0,-11 14 5 16,11-14 3-16,-10 16-3 0,10-16-8 0,-10 17 3 16,10-17-2-16,-11 17 1 0,11-17-4 0,-8 18 2 15,8-18 1-15,-10 19 2 0,10-19-4 0,-8 18 0 16,8-18 2-16,-9 20-1 0,9-20-3 0,-6 21 1 15,6-21-2-15,-6 20 0 0,6-20 2 0,-6 21-6 0,6-21 5 16,-3 20-3-16,3-20 3 0,-5 23 1 16,5-23 0-16,-4 20-1 0,4-20-2 0,-2 22-3 0,2-22 3 15,-2 20-1-15,2-20-1 0,-2 19-1 16,2-19 4-16,0 19-5 0,0-19-20 0,0 17 26 16,0-17 0-16,2 16-8 0,-2-16 8 0,4 20-7 0,-4-20 4 15,6 18-1-15,-6-18-1 0,8 15-1 0,-8-15 3 16,6 18-4-16,-6-18 5 0,10 17-4 0,-10-17 0 15,11 18 0-15,-11-18 0 0,10 17-2 0,-10-17 0 16,10 19 0-16,-10-19 2 0,11 19-1 0,-11-19 3 16,12 16-3-16,-12-16 1 0,12 16-1 0,-12-16 0 15,11 18-1-15,-11-18 3 0,12 14-6 0,-12-14 4 16,13 17-2-16,-13-17 7 0,14 13-7 0,-14-13 27 0,11 11-31 16,-11-11 4-16,15 11-1 0,-15-11 1 0,14 12 0 15,-14-12 3-15,15 10-3 0,-15-10 1 0,16 7 3 16,-16-7-1-16,15 8-2 0,-15-8-1 0,18 7 4 15,-18-7-3-15,17 6 2 0,-17-6-2 0,19 3 2 16,-19-3 0-16,0 0-4 0,25 6 2 0,-25-6 5 16,0 0-5-16,29 1 2 0,-29-1 0 0,0 0 2 15,27 2-2-15,-27-2-3 0,0 0 1 0,29-2 0 0,-29 2 0 16,0 0 2-16,27-3 2 0,-27 3-13 16,0 0 13-16,28-4 0 0,-28 4-6 0,19-5 4 0,-19 5 0 15,18-6 0-15,-18 6 1 0,17-5-4 0,-17 5 3 16,18-8-1-16,-18 8-1 0,17-8 1 0,-17 8-2 15,16-11 2-15,-16 11 2 0,17-9-4 0,-17 9 3 16,14-11-1-16,-14 11 0 0,14-11-1 0,-14 11-1 16,12-13 2-16,-12 13 1 0,13-16 0 0,-13 16-4 0,12-16 2 15,-12 16-2-15,10-21 2 0,-10 21-1 16,9-20-1-16,-9 20 2 0,6-21 1 0,-6 21-2 0,4-20 1 16,-4 20 0-16,4-18 0 0,-4 18 0 0,4-21 2 15,-4 21-4-15,2-19 4 0,-2 19-2 0,2-16-2 16,-2 16 1-16,0-17 2 0,0 17-4 0,0-17 5 15,0 17-2-15,0-18 4 0,0 18-7 0,0-16 4 16,0 16-3-16,0-17 0 0,0 17 4 0,-2-17-6 16,2 17 4-16,-4-16 0 0,4 16 2 0,-4-16-3 15,4 16 2-15,-2-12 9 0,2 12-10 0,-6-13 1 0,6 13 0 16,-4-14-2-16,4 14 2 0,-7-11 1 16,7 11 1-16,-8-10 0 0,8 10-1 0,0 0 0 15,-10-13-1-15,10 13 5 0,0 0-3 0,-8-11 3 0,8 11-1 16,0 0 8-16,-11-10 14 0,11 10-20 0,0 0-3 15,0 0 2-15,-8-9-3 0,8 9 4 0,0 0-7 16,0 0 0-16,0 0-1 0,0 0 2 0,0 0-6 16,-10-9 2-16,10 9 0 0,0 0 0 0,0 0-12 0,0 0-2 15,0 0-7-15,0 0-11 0,0 0-5 16,0 0-5-16,0 0-6 0,0 0 0 0,0 0 1 16,0 0-1-16,0 0-7 0,0 0-8 0,0 0-11 0,0 0-15 15,0 0-17-15,0 0-11 0,0 0-19 0,0 0-27 16,0 0-166-16,0 0 209 0</inkml:trace>
  <inkml:trace contextRef="#ctx0" brushRef="#br0" timeOffset="-175330.541">11631 5342 138 0,'0'0'145'0,"0"0"-35"0,0 0-27 0,0 0-10 0,0 0-8 15,0 0-11-15,0 0-5 0,0 0 2 0,0 0 0 16,0 0 0-16,0 0 8 0,0 0 0 0,0 0 4 16,0 0 2-16,0 0-1 0,0 0 0 0,0 0-4 15,0 0-6-15,-20 5 2 0,20-5-7 0,0 0-14 16,0 0 12-16,0 0-2 0,0 0-4 0,0 0-6 16,0 0 0-16,0 0-2 0,0 0 3 0,0 0-6 15,-8 12-1-15,8-12-2 0,0 0-5 0,0 0-2 0,-6 10-1 16,6-10-2-16,0 0-3 0,-7 11 1 0,7-11 2 15,0 0-1-15,-8 15-1 0,8-15-2 0,-4 14-2 16,4-14-1-16,-6 12 2 0,6-12 2 0,-6 11 2 16,6-11-1-16,-7 13 2 0,7-13-1 0,-4 12-26 15,4-12 22-15,0 0-3 0,-8 16 4 0,8-16-6 16,0 0 1-16,-6 11-1 0,6-11 4 0,0 0 0 16,0 0-3-16,-6 13 7 0,6-13-7 0,0 0 3 0,0 0-6 15,0 0 3-15,0 0-3 0,0 0 4 0,-5 10-4 16,5-10 2-16,0 0-1 0,0 0 0 0,0 0 0 15,0 0-4-15,0 0-4 0,0 0 3 0,0 0-3 16,0 0 3-16,0 0-1 0,0 0-3 0,-4-15-4 16,4 15 6-16,0 0 0 0,0 0-3 0,2-14 3 15,-2 14 4-15,0 0-6 0,0 0 3 0,2-17-5 16,-2 17 5-16,0 0-5 0,0 0-1 0,5-14-5 16,-5 14 1-16,0 0 1 0,0 0-1 0,4-15-3 15,-4 15 6-15,0 0 2 0,0 0-1 0,6-15-2 16,-6 15 7-16,0 0-3 0,6-11 0 0,-6 11 1 0,0 0 3 15,0 0-4-15,4-11 7 0,-4 11 6 0,0 0-9 16,0 0 1-16,4-15-2 0,-4 15-1 0,0 0 3 16,0 0-2-16,0 0 3 0,4-15-4 0,-4 15 2 15,0 0-3-15,0 0 5 0,0 0-1 0,3-12 2 16,-3 12-6-16,0 0 3 0,0 0-3 0,0 0 6 16,0 0-7-16,0 0 4 0,0 0-4 0,0 0 2 15,2-12-4-15,-2 12 2 0,0 0-2 0,0 0 6 0,0 0-3 16,0 0 2-16,0 0-2 0,0 0 7 15,0 0 4-15,0 0 8 0,0 0 0 0,22-2 2 0,-22 2 1 16,0 0-2-16,0 0-6 0,0 0-2 0,27 2 0 16,-27-2 1-16,0 0-4 0,20 4 6 0,-20-4 20 15,0 0-24-15,18 6-3 0,-18-6 7 0,0 0 1 16,21 5 6-16,-21-5-1 0,0 0 5 0,17 7 1 16,-17-7 0-16,0 0-6 0,16 6-2 0,-16-6-4 15,0 0 0-15,0 0-4 0,15 7 1 0,-15-7 1 16,0 0-6-16,0 0 4 0,0 0-9 0,16 6 6 0,-16-6-3 15,0 0-6-15,0 0 9 0,0 0-5 0,0 0-13 16,0 0-16-16,0 0-22 0,0 0-25 0,0 0-33 16,0 0-57-16,0 0-54 0,0 0-57 0,23-2-238 15,-23 2-16-15</inkml:trace>
  <inkml:trace contextRef="#ctx0" brushRef="#br0" timeOffset="-170141.084">12678 6932 164 0,'0'0'237'0,"0"0"-55"0,0 0-27 0,0 0-19 16,0 0-12-16,0 0-9 0,0 0-5 0,0 0-14 16,0 0-11-16,0 0-5 0,0 0 0 0,0 0-25 15,0 0 24-15,0 0-9 0,0 0-5 0,0 0-3 16,-13-10-7-16,13 10-4 0,0 0-3 0,0 0-13 15,0 0-5-15,0 0-8 0,0 0-2 0,0 0-7 0,0 0-4 16,0 0-1-16,0 0-5 0,0 0-2 0,0 0 3 16,0 0-1-16,0 0 2 0,0 0-3 15,0 0 0-15,0 0 0 0,0 0-2 0,0 0-4 0,25-1 5 16,-25 1-1-16,0 0 3 0,0 0-3 0,0 0 1 16,31 0-2-16,-31 0 1 0,0 0 3 0,0 0-2 15,25 3-2-15,-25-3 1 0,0 0-3 0,18 8 4 16,-18-8-1-16,0 0 1 0,15 10 0 0,-15-10 3 0,0 0-1 15,10 14-3-15,-10-14 2 0,0 0 0 16,5 16 1-16,-5-16-2 0,0 0 0 0,0 20 3 16,0-20-2-16,-2 14-2 0,2-14 1 0,-5 15 1 0,5-15-1 15,-6 15 3-15,6-15-4 0,-10 18 1 0,10-18-2 16,-9 14 5-16,9-14-4 0,-10 17 2 0,10-17-3 16,-10 18 2-16,10-18-1 0,-11 12 2 0,11-12-6 15,-8 13 6-15,8-13-2 0,-6 10-2 16,6-10 1-16,0 0 4 0,-10 16-5 0,10-16 2 0,0 0-2 15,0 0 5-15,-9 11-6 0,9-11 3 0,0 0-7 16,0 0 4-16,0 0-1 0,-6 11 0 0,6-11 0 0,0 0 4 16,0 0-6-16,0 0 6 0,0 0 19 15,0 0-20-15,0 0-3 0,0 0 6 0,13 9-8 0,-13-9 8 16,0 0-4-16,0 0 1 0,0 0-2 0,24 3 3 16,-24-3-2-16,0 0 4 0,0 0-3 0,27 0 1 15,-27 0-1-15,0 0 4 0,0 0-4 0,27 0 0 16,-27 0 2-16,0 0 11 0,0 0-18 0,26 3 5 15,-26-3-1-15,0 0 1 0,0 0 0 0,0 0 0 16,27 0 3-16,-27 0 2 0,0 0-6 0,0 0-20 16,0 0 27-16,23 1 0 0,-23-1-2 0,0 0 3 0,0 0-4 15,0 0 1-15,0 0-2 0,0 0 0 0,0 0 1 16,0 0-6-16,22-1-16 0,-22 1-13 16,0 0-21-16,0 0-23 0,0 0-31 0,0 0-44 0,0 0-59 15,0 0-73-15,0 0-124 0,11-10 129 0</inkml:trace>
  <inkml:trace contextRef="#ctx0" brushRef="#br0" timeOffset="-169299.296">12906 6932 193 0,'0'0'233'0,"0"0"-46"15,0 0-29-15,0 0-24 0,-23 3-14 0,23-3-11 16,0 0-14-16,0 0-15 0,0 0-7 0,-8 12-2 16,8-12-4-16,0 0-8 0,0 0 7 0,-4 14-3 0,4-14-8 15,0 0-8-15,0 0-9 0,-2 17-6 16,2-17-4-16,0 0-6 0,0 0-2 0,4 16 0 0,-4-16-4 16,0 0-1-16,6 12-3 0,-6-12-2 0,0 0-3 15,11 9-21-15,-11-9 25 0,0 0 0 0,12 9-2 16,-12-9 1-16,0 0-4 0,0 0-2 0,0 0-1 15,25 0 1-15,-25 0-4 0,0 0 4 0,0 0-8 16,19-6-4-16,-19 6-5 0,0 0-5 0,13-11-6 16,-13 11-6-16,0 0-10 0,8-16 0 0,-8 16 8 15,0 0 1-15,6-17 4 0,-6 17 3 0,0-13 5 0,0 13 2 16,0 0 4-16,-6-19 1 0,6 19 4 0,-4-10 2 16,4 10-10-16,0 0 13 0,-12-13 1 0,12 13 5 15,0 0-7-15,-11-9-1 0,11 9 0 0,0 0 2 16,0 0-4-16,0 0 5 0,0 0 0 0,0 0 2 15,-26 3 5-15,26-3 4 0,-8 9 2 0,8-9 2 16,-8 12 9-16,8-12 2 0,-8 14-35 0,8-14 42 16,-7 15-7-16,7-15-2 0,-6 17-1 0,6-17 1 0,-4 14-3 15,4-14 0-15,-2 17-4 0,2-17-16 0,0 0 13 16,0 17-22-16,0-17 21 0,0 0 1 0,4 14 8 16,-4-14-13-16,0 0-2 0,0 0 0 0,19 5-12 15,-19-5 11-15,0 0 2 0,22-9-4 0,-22 9 0 16,15-6-1-16,-15 6 2 0,0 0-3 0,17-8 3 15,-17 8-3-15,0 0 1 0,15-7-2 0,-15 7 0 16,0 0-3-16,0 0 1 0,0 0 15 0,0 0 5 16,0 0 1-16,21 5 3 0,-21-5-2 0,0 0-3 15,4 13-7-15,-4-13 6 0,0 0 0 0,4 19 3 0,-4-19 2 16,2 16-3-16,-2-16 1 0,4 16-4 16,-4-16-1-16,2 18 2 0,-2-18-1 0,2 16 3 15,-2-16-2-15,4 16 0 0,-4-16-2 0,2 18 0 0,-2-18 3 16,2 13 1-16,-2-13-2 0,3 12 1 15,-3-12-5-15,0 0-1 0,4 18-5 0,-4-18 3 0,0 0-4 16,2 14 1-16,-2-14-3 0,0 0-2 0,0 0 0 16,2 15 5-16,-2-15-5 0,0 0-7 0,0 0-11 0,0 0-9 15,0 0-13-15,0 12-13 0,0-12-23 0,0 0-19 16,0 0-32-16,0 0-45 0,0 0-50 16,0 0-279-16,0 0 3 0</inkml:trace>
  <inkml:trace contextRef="#ctx0" brushRef="#br0" timeOffset="-168356.029">13341 6835 97 0,'0'0'193'0,"0"0"-42"0,0 0-23 0,0 0-20 0,0 0-16 16,0 0-13-16,0 0-7 0,4-13-14 0,-4 13 7 15,0 0 3-15,0 0 10 0,0 0-7 16,0 0-4-16,0 0-5 0,0 0-2 0,7 16-9 0,-7-16-1 15,0 0-4-15,2 12 0 0,-2-12-8 0,0 0-1 16,0 19-2-16,0-19-1 0,0 15-3 0,0-15 0 16,0 19-15-16,0-19 12 0,-2 19-5 0,2-19 0 15,-5 25-10-15,3-12 5 0,0 1-3 0,0-2 0 16,-2 6-4-16,2-4 2 0,0 2-5 0,-2-1-2 16,2-1-2-16,-2 1 4 0,2-1-1 0,2-14 7 15,-5 23-2-15,5-23 5 0,-2 21 11 0,2-21-13 0,-2 20-4 16,2-20 4-16,-2 18-2 0,2-18 1 0,0 17-3 15,0-17-1-15,2 15-1 0,-2-15-1 0,2 14-1 16,-2-14-2-16,4 11-1 0,-4-11 2 0,9 13-2 16,-9-13-3-16,10 8 3 0,-10-8 0 0,15 9-1 15,-15-9 0-15,16 7 1 0,-16-7-2 0,20 8-3 16,-20-8 5-16,22 3-5 0,-22-3 3 0,27 7-4 16,-27-7 3-16,29 6 0 0,-29-6-26 0,29 7 27 15,-29-7 3-15,30 6 0 0,-30-6-2 0,29 6-1 16,-29-6 2-16,31 7-2 0,-31-7 0 0,31 7-4 15,-31-7 4-15,29 4-2 0,-29-4 4 0,30 7-2 16,-30-7 0-16,31 5-1 0,-31-5 0 0,31 3-1 0,-31-3 2 16,31 5-3-16,-31-5 3 0,29 0-2 0,-29 0 2 15,26 1-4-15,-26-1 2 0,29 0 1 0,-29 0-1 16,25 2 1-16,-25-2 2 0,24 0 3 0,-24 0 1 16,25 1-3-16,-25-1 2 0,0 0-2 0,30 2 3 15,-30-2-3-15,0 0 3 0,29 2-2 0,-29-2 4 0,0 0-2 16,25 0 0-16,-25 0-2 0,0 0 4 0,23 2-5 15,-23-2 1-15,0 0-1 0,0 0-2 0,27 4 0 16,-27-4-1-16,0 0 0 0,0 0 7 0,22 1-7 16,-22-1 1-16,0 0-2 0,0 0-19 0,0 0 21 15,20 4 3-15,-20-4-1 0,0 0-1 0,0 0-2 16,0 0 1-16,0 0 0 0,0 0-1 0,21 4 0 16,-21-4 1-16,0 0-4 0,0 0 5 0,0 0-1 15,0 0 2-15,0 0-6 0,0 0 4 0,0 0-13 16,0 0-7-16,0 0-18 0,24 0-6 0,-24 0-22 15,0 0-19-15,0 0-25 0,0 0-25 0,0 0-41 0,0 0-68 16,0 0-236-16,13-9 38 0</inkml:trace>
  <inkml:trace contextRef="#ctx0" brushRef="#br0" timeOffset="-165803.873">13727 6717 75 0,'0'0'181'0,"0"0"-35"15,0 0-33-15,0 0-14 0,0 0-10 0,0 0-15 16,0 0-7-16,0 0-9 0,6 13-1 0,-6-13-5 0,0 0 5 16,0 0-4-16,0 15 2 0,0-15-7 0,0 0-1 15,0 14-2-15,0-14 2 0,0 0-4 0,-2 18 0 16,2-18-3-16,-2 11 1 0,2-11-9 0,-4 15-1 15,4-15-7-15,-4 16 0 0,4-16-6 0,-9 19-1 16,9-19-4-16,-6 16 1 0,6-16-4 0,-10 17 2 16,10-17-1-16,-9 18 1 0,9-18-4 0,-8 15 0 15,8-15-3-15,-8 17 2 0,8-17-3 0,-8 15 1 16,8-15-4-16,-6 14 3 0,6-14-3 0,-8 15 3 16,8-15-3-16,-6 13 2 0,6-13-6 0,-6 13 5 0,6-13-4 15,0 0 2-15,-6 13-2 0,6-13 3 0,0 0-6 16,-7 13-11-16,7-13 18 0,0 0 0 0,0 0 6 15,-2 15-10-15,2-15 2 0,0 0 7 0,0 0-10 16,0 0 5-16,0 0-6 0,0 0 4 0,7 10-2 16,-7-10 0-16,0 0-3 0,0 0 1 0,0 0-8 15,0 0-2-15,31-1-8 0,-31 1-2 0,0 0-4 16,21-6 3-16,-21 6-3 0,0 0 1 0,27-3-1 0,-27 3 7 16,0 0 5-16,25-8 1 0,-25 8 6 15,0 0-2-15,21-3 4 0,-21 3 0 0,0 0 3 16,0 0 0-16,22-3 1 0,-22 3 2 0,0 0 0 15,0 0 5-15,0 0 4 0,19-3 7 0,-19 3-3 16,0 0-1-16,0 0-2 0,0 0-2 0,0 0 0 0,0 0-3 16,0 0-1-16,8-9-1 0,-8 9 0 0,0 0-4 15,0 0 5-15,-2-14-1 0,2 14 0 0,0 0-2 16,-2-12 0-16,2 12-2 0,0 0 3 0,0-15 0 16,0 15 3-16,0 0 5 0,0 0 11 0,-2-17 1 0,2 17 7 15,0 0 1-15,0 0 3 0,0 0-2 0,-2-14 0 16,2 14-4-16,0 0-2 0,0 0-11 0,0 0 3 15,0 0-7-15,0 0-2 0,0 0 2 0,0 0 8 16,0 0 3-16,0 0 5 0,0 0-4 0,0 0 0 16,0 0 1-16,0 0 5 0,0 0-2 0,2 20 1 15,-2-20-2-15,0 13 0 0,0-13-3 0,2 17 6 16,-2-17 16-16,0 20-19 0,0-20-2 0,0 22 0 16,0-22 2-16,0 24-1 0,0-24-2 0,0 24 3 15,2-12-5-15,-2-12 5 0,0 23 2 0,0-23-2 16,-2 25 3-16,2-25-4 0,2 22-1 0,-2-22-3 0,0 18 0 15,0-18-2-15,2 17-3 0,-2-17 1 16,2 15-4-16,-2-15-2 0,0 0-3 0,3 18-2 0,-3-18 3 16,0 0 0-16,4 12 5 0,-4-12-15 0,0 0-24 15,0 0-22-15,5 14-28 0,-5-14-33 0,0 0-51 16,0 0-74-16,0 0-118 0,0 0-165 0,0 0-18 16</inkml:trace>
  <inkml:trace contextRef="#ctx0" brushRef="#br0" timeOffset="-157037.353">13622 7686 90 0,'0'0'239'0,"-10"-7"-63"16,10 7-24-16,0 0-15 0,0 0-8 0,0 0-5 15,0 0-6-15,0 0-4 0,-12-7-18 0,12 7-6 16,0 0-2-16,0 0-5 0,0 0-4 0,0 0-4 16,0 0-5-16,0 0-7 0,-13-8-1 0,13 8-3 15,0 0-10-15,0 0-11 0,0 0-12 0,0 0 0 0,0 0-10 16,0 0-4-16,0 0-3 0,0 0-2 0,0 0-3 15,0 0-4-15,0 0 2 0,0 0 3 0,0 0-4 16,0 0 1-16,0 0 2 0,0 0 6 0,0 0-10 16,0 0 8-16,17 8-8 0,-17-8 9 0,0 0-10 15,0 0 9-15,29 0-4 0,-29 0-7 0,0 0 1 16,30-4 4-16,-30 4-3 0,22-4-2 0,-22 4-2 16,21-6-6-16,-21 6 1 0,19-3-1 0,-19 3 5 0,0 0 2 15,22-6 0-15,-22 6 2 0,0 0-1 0,0 0-2 16,23-2 0-16,-23 2 4 0,0 0 1 0,0 0-3 15,0 0 5-15,17 6 1 0,-17-6-2 0,0 0-2 16,0 0 9-16,6 11 2 0,-6-11 4 0,0 0 11 16,0 15-9-16,0-15 13 0,0 0-14 0,0 18 10 15,0-18-8-15,0 17 11 0,0-17-7 0,-2 15 12 16,2-15-11-16,-2 17 5 0,2-17-9 0,-2 20 6 16,2-20-8-16,-4 18 11 0,4-18-6 0,-3 19 4 15,3-19-12-15,-4 21 6 0,4-21-8 0,-2 18 6 16,2-18-12-16,-2 19 11 0,2-19-13 0,-4 18 11 0,4-18-14 15,-2 18 12-15,2-18-12 0,-2 14 3 0,2-14-5 16,0 0 12-16,-2 20-16 0,2-20 15 16,0 0-12-16,-2 14 8 0,2-14-9 0,0 0 12 0,0 0-18 15,-2 15 0-15,2-15-23 0,0 0-3 0,0 0-21 16,0 0-9-16,0 0-29 0,0 0-24 0,0 0-39 16,0 0-34-16,0 0-34 0,0 0-34 0,0 0-212 15,0 0 45-15</inkml:trace>
  <inkml:trace contextRef="#ctx0" brushRef="#br0" timeOffset="-156653.667">13716 7828 122 0,'0'0'316'15,"0"0"-67"-15,-8-10-46 0,8 10-13 0,0 0-24 0,0 0-14 16,0 0-15-16,0 0-2 0,0 0-19 0,0 0 2 15,0 0-19-15,0 0 2 0,0 0-16 0,0 0 2 16,0 0-9-16,0 0-12 0,0 0-8 0,0 0-6 16,0 0-9-16,0 0-8 0,0 0-4 0,0 0-6 15,0 0-16-15,0 0 9 0,0 0-11 0,0 0 8 16,-10 10-9-16,10-10 7 0,0 0-8 0,0 0 10 16,0 0-11-16,18 4 3 0,-18-4-6 0,0 0 10 15,17 8-11-15,-17-8 8 0,16 5-9 0,-16-5 9 0,19 4-12 16,-19-4 10-16,17 5-12 0,-17-5 13 0,18 6-11 15,-18-6 10-15,0 0-11 0,22 8 12 0,-22-8-10 16,0 0 15-16,21 6-8 0,-21-6 10 0,0 0-13 16,0 0 12-16,18 5-13 0,-18-5 9 0,0 0-10 15,0 0 10-15,0 0-13 0,19 5 13 0,-19-5-10 16,0 0 8-16,0 0-17 0,0 0-10 0,0 0-27 16,0 0-19-16,0 0-44 0,0 0-44 0,0 0-79 0,0 0-92 15,0 0-271-15,0 0-108 0</inkml:trace>
  <inkml:trace contextRef="#ctx0" brushRef="#br0" timeOffset="-154568.026">12875 7613 57 0,'0'0'191'16,"0"0"-31"-16,0 0-24 0,0 0-7 0,0 0-11 15,0 0-3-15,0 0-4 0,0 0-1 0,0 0-8 0,0 0-33 16,0 0 19-16,0 0-6 0,0 0-7 0,0 0-8 15,0 0-4-15,0 0-10 0,0 0 1 0,0 0-8 16,0 0-1-16,0 0-8 0,0 0-3 0,0 0-8 16,0 0-3-16,0 0-6 0,0 0-2 0,0 0 3 15,0 0-5-15,0 0 3 0,-14 9-1 0,14-9-1 16,0 0 6-16,-9 13 2 0,9-13 1 0,-8 11-1 16,8-11-1-16,-8 11-6 0,8-11 2 0,-8 11-3 0,8-11-3 15,-11 10-1-15,11-10-1 0,-8 10-2 16,8-10-3-16,-8 9 1 0,8-9-3 0,0 0 0 0,-9 11 2 15,9-11-23-15,0 0 25 0,0 0-2 0,-7 11 4 16,7-11-6-16,0 0 0 0,0 0 1 0,0 0 0 16,0 0-2-16,0 0-1 0,0 0 0 0,0 0-3 15,0 0-3-15,7-12-2 0,-7 12-1 0,9-13-2 16,-9 13-3-16,12-16 1 0,-12 16-3 0,17-18 4 16,-9 9 0-16,-8 9 5 0,14-16-4 0,-14 16 6 15,13-16 0-15,-13 16-1 0,12-12 3 0,-12 12 2 0,10-10-2 16,-10 10 3-16,9-9 2 0,-9 9 2 0,0 0-2 15,10-10 2-15,-10 10 2 0,0 0-5 0,0 0-6 16,8-11 6-16,-8 11 2 0,0 0 6 0,0 0 12 16,0 0 2-16,0 0 3 0,0 0-2 0,0 0-3 15,15 11 3-15,-15-11 3 0,0 0 1 0,2 14-3 16,-2-14 4-16,2 15-3 0,-2-15-3 0,0 17 0 16,0-17 6-16,2 14-11 0,-2-14 15 0,1 17-13 0,-1-17 7 15,0 17-15-15,0-17 8 0,2 14-10 16,-2-14 10-16,4 17-16 0,-4-17 12 0,2 11-15 0,-2-11 7 15,0 0-7-15,2 17 6 0,-2-17-11 0,0 0 10 16,5 12-18-16,-5-12-4 0,0 0-22 16,0 0-4-16,0 0-31 0,6 12-17 0,-6-12-39 0,0 0-49 15,0 0-50-15,0 0-54 0,0 0-238 16,0 0-18-16</inkml:trace>
  <inkml:trace contextRef="#ctx0" brushRef="#br0" timeOffset="-153921.592">12769 7947 268 0,'0'0'232'0,"0"0"-44"16,0 0-41-16,0 0-23 0,0 0-23 0,0 0-17 15,0 0-10-15,0 0-5 0,0 0-4 0,0 0 0 16,0 0-2-16,4-11-4 0,-4 11-8 16,0 0-5-16,0 0-36 0,0 0 43 0,28 4 2 0,-28-4-6 15,0 0-9-15,24 3-6 0,-24-3-6 0,19 6-4 16,-19-6-2-16,23 8 0 0,-23-8-1 0,23 12 4 0,-11-5-5 15,-12-7 7-15,21 14-5 0,-9-5 9 0,-3-1 3 16,0 3 3-16,1-1 0 0,-2 1-2 0,-2 1 4 16,3-2-1-16,-5 4-3 0,2 0 0 0,-4 0 1 15,4 1 3-15,-4-1-2 0,-2 1 4 0,0 1-10 16,-2-1-1-16,-2 0-4 0,2 2-2 0,-2-2-5 16,0-1 2-16,0 1-2 0,0-1-2 0,-3-2 2 15,3-1 0-15,-2-1 5 0,6-10 0 0,-10 20 0 16,10-20-3-16,-11 14-4 0,11-14-2 0,-11 12 0 15,11-12-4-15,0 0-3 0,-17 9-1 0,17-9-5 0,0 0 1 16,0 0-1-16,-20-7-1 0,20 7-4 16,-6-11-5-16,6 11-10 0,-3-19 0 0,3 19-6 0,3-22-1 15,1 5 0-15,0 3-6 0,2-3-3 0,2-4-3 16,3 3-2-16,-1-3 3 0,1 4 2 16,2-2 4-16,-1 0 0 0,1 3 4 0,1 1 4 0,-2-2 3 15,1 3 5-15,-1 2 2 0,1-1 3 0,-3 2 1 16,0 1 0-16,1 2 2 0,-11 8-2 0,17-17 3 15,-17 17 1-15,17-11 2 0,-17 11 0 0,12-9 1 16,-12 9 6-16,13-9-2 0,-13 9 9 0,0 0-2 16,16-11-2-16,-16 11 2 0,0 0-3 0,0 0 1 0,17-7-6 15,-17 7-18-15,0 0-21 0,0 0-26 16,0 0-46-16,0 0-15 0,16-5-35 0,-16 5-45 0,0 0-37 16,0 0-242-16,0 0 32 0</inkml:trace>
  <inkml:trace contextRef="#ctx0" brushRef="#br0" timeOffset="-147239.536">12854 9253 78 0,'0'0'122'0,"0"0"-11"16,0 0-22-16,0 0-12 0,0 0-7 0,0 0-5 0,0 0-6 15,0 0-3-15,0 0-6 0,0 0 2 0,0 0-3 16,0 0-8-16,0 0-6 0,0 0-2 0,0 0-7 16,0 0-2-16,0 0-9 0,0 0 2 0,0 0-5 15,0 0-1-15,0 0 1 0,0-15 9 0,0 15 2 16,0 0 5-16,0 0-2 0,0 0-4 0,0 0-2 16,0 0 3-16,0 0-3 0,-2-14 2 0,2 14-3 15,0 0-1-15,0 0 0 0,0 0 0 0,0 0-1 16,0 0-2-16,0-14-1 0,0 14-1 0,0 0-3 15,0 0-1-15,0 0-1 0,0 0-1 0,0 0 1 0,0 0 0 16,0 0-2-16,0 0 1 0,0 0-2 0,0 0 1 16,0 0 1-16,0 0 9 0,0 0 5 0,0 0 5 15,0 0 2-15,0 0-4 0,0 0-1 0,0 0-5 16,0 0-2-16,0 16-4 0,0-16 2 0,0 0-4 16,-2 20-1-16,2-20-3 0,-4 14 1 0,4-14-3 15,-4 16 3-15,4-16-4 0,-6 20 2 0,6-20-3 16,-6 17 2-16,6-17-1 0,-9 21 0 0,9-21 2 0,-8 19 1 15,8-19 2-15,-10 18-1 0,10-18 0 0,-9 19-1 16,9-19-3-16,-7 16 2 0,7-16-1 0,-10 15-17 16,10-15 19-16,-6 15-2 0,6-15 0 0,-9 13 0 15,9-13 0-15,-6 8-1 0,6-8-1 0,0 0 1 16,-10 14-2-16,10-14 3 0,0 0-2 0,-6 11 1 16,6-11-1-16,0 0 0 0,0 0-2 0,-7 11 3 15,7-11-3-15,0 0-2 0,0 0-1 0,0 0 2 16,0 0 7-16,0 0-13 0,0 0 0 0,-6 11-1 15,6-11-3-15,0 0 0 0,0 0 1 0,0 0 6 16,0 0-4-16,0 0 6 0,0 0-3 0,0 0 6 0,0 0-5 16,0 0 3-16,0 0-4 0,21-3 5 0,-21 3-4 15,0 0 4-15,0 0-2 0,23-2 2 0,-23 2-2 16,0 0-1-16,19-4-1 0,-19 4 2 0,0 0 0 16,19-5 1-16,-19 5 0 0,0 0 2 0,19-2-2 15,-19 2 2-15,0 0-2 0,16-6-1 0,-16 6 2 16,0 0 2-16,0 0-3 0,19-4 2 0,-19 4 0 15,0 0 0-15,0 0-1 0,0 0 4 0,16-7-1 0,-16 7-1 16,0 0-1-16,0 0 2 0,0 0-1 16,11-11 0-16,-11 11 0 0,0 0 0 0,0 0 0 0,0 0-2 15,2-13 1-15,-2 13-1 0,0 0 1 0,0 0 1 16,0-15-3-16,0 15 4 0,0 0 1 0,0 0-2 16,0-13-1-16,0 13 2 0,0 0-1 0,0 0 4 15,-2-13-1-15,2 13 1 0,0 0-1 0,0 0 13 16,0 0-10-16,0 0 2 0,2-14 2 0,-2 14 4 15,0 0-4-15,0 0 3 0,0 0-5 0,0 0 2 16,0 0-3-16,0 0 1 0,0 0-2 0,0 0 0 0,0 0 1 16,0 0 5-16,0 0-1 0,0 0 4 0,0 0-1 15,0 0-2-15,0 0-2 0,0 0-2 0,-2 16-4 16,2-16 1-16,0 0 2 0,0 17-3 0,0-17 0 16,0 0 0-16,0 18 6 0,0-18 1 0,2 14-1 15,-2-14-1-15,2 18-2 0,-2-18-2 0,2 15-1 16,-2-15 0-16,2 16 4 0,-2-16 1 0,2 15-2 15,-2-15 5-15,2 15 4 0,-2-15-1 0,4 15 3 0,-4-15 2 16,2 12 0-16,-2-12 1 0,2 13 2 16,-2-13-2-16,0 0 0 0,2 17-2 0,-2-17 3 15,0 0-3-15,4 13 3 0,-4-13-2 0,0 0 1 0,0 0-2 16,0 0 3-16,0 15-4 0,0-15-3 0,0 0-3 16,0 0-2-16,0 0 2 0,0 0-7 0,0 0-1 15,0 0-4-15,0 0-17 0,2 15-12 0,-2-15-20 16,0 0-20-16,0 0-26 0,0 0-29 0,0 0-41 15,0 0-31-15,0 0-41 0,0 0-57 0,0 0-166 16,0 0 64-16</inkml:trace>
  <inkml:trace contextRef="#ctx0" brushRef="#br0" timeOffset="-146425.247">13169 9303 78 0,'0'0'223'0,"0"0"-48"0,2-15-24 0,-2 15-19 16,0 0-13-16,0 0-10 0,4-13-11 0,-4 13-7 16,0 0-17-16,0 0-9 0,0 0-8 0,4-12-6 0,-4 12-6 15,0 0-8-15,0 0-4 0,0 0 6 0,0 0 11 16,0 0 6-16,0 0 0 0,0 0-1 0,0 0-4 16,0 0-4-16,10 12-6 0,-10-12-4 0,0 0-2 15,4 21-3-15,-4-21-2 0,2 14 1 0,-2-14-4 16,0 19-1-16,0-19-1 0,3 20-2 0,-3-20 16 15,0 25-23-15,0-25 3 0,-3 23-6 0,3-23 0 16,0 24 1-16,0-24-1 0,-2 26-5 0,2-26 1 0,-2 27 0 16,2-27-2-16,-2 23-1 0,2-23-2 0,0 22 1 15,0-22 0-15,-2 23 4 0,2-23 0 0,0 18-1 16,0-18-1-16,0 18 0 0,0-18-2 16,2 17 0-16,-2-17-4 0,2 17 1 0,-2-17-4 15,4 13 4-15,-4-13-2 0,7 12 3 0,-7-12 1 0,10 12-1 16,-10-12-1-16,12 8 0 0,-12-8-3 0,18 8 4 15,-18-8-4-15,19 6 3 0,-19-6-3 0,24 3 3 16,-24-3-1-16,27 2 2 0,-27-2-3 0,29 0 2 16,-29 0-3-16,36 0 2 0,-36 0 1 0,38-1-2 0,-38 1 10 15,37-1-13-15,-37 1 12 0,39-5-11 0,-39 5 2 16,38-1 15-16,-38 1-7 0,40-3 13 0,-40 3-7 16,35 0 13-16,-35 0-7 0,35 0 8 0,-35 0-8 15,30 3 6-15,-30-3-10 0,31 3 4 0,-31-3-12 16,27 3 11-16,-27-3-14 0,27 2 6 0,-27-2-7 15,26 6 11-15,-26-6-6 0,27 2 9 0,-27-2-11 16,26 3 13-16,-26-3-10 0,27 4 6 0,-27-4-11 16,27 2 11-16,-27-2-15 0,25 4 16 0,-25-4-14 15,27 2 13-15,-27-2-9 0,23 2 16 0,-23-2-16 16,25 3 13-16,-25-3-15 0,23 2 13 0,-23-2-15 16,21 4 19-16,-21-4-16 0,18 3 13 0,-18-3-11 0,0 0 13 15,25 5-19-15,-25-5 13 0,0 0-13 0,23 4-1 16,-23-4 13-16,0 0-16 0,15 4 2 0,-15-4 11 15,0 0-13-15,0 0 20 0,23 4-21 0,-23-4 11 16,0 0-12-16,0 0 7 0,0 0-10 0,23 2 4 16,-23-2-27-16,0 0-2 0,0 0-25 0,0 0-11 15,0 0-30-15,0 0-19 0,0 0-25 0,0 0-44 0,0 0-59 16,25-4-60-16,-25 4-263 0,0 0-82 16</inkml:trace>
  <inkml:trace contextRef="#ctx0" brushRef="#br0" timeOffset="-145252.473">13647 9181 174 0,'0'0'204'0,"0"0"-46"15,0 0-28-15,0 0-23 0,0 0-16 0,0 0-10 16,0 0-9-16,0 0-9 0,0 0-5 0,0 0-5 0,0 0-1 16,0 0 1-16,0 0-1 0,0 0 3 0,0 0-2 15,0 0-5-15,-2 13 3 0,2-13 0 0,0 0-1 16,-6 13 1-16,6-13 12 0,-4 12-15 0,4-12-2 15,-6 16-1-15,6-16-6 0,-7 14-1 0,7-14-5 16,-6 17-1-16,6-17-3 0,-8 16-4 0,8-16-4 16,-6 15-5-16,6-15 0 0,-7 15-5 0,7-15-1 15,-6 13-8-15,6-13 5 0,0 0 0 0,-6 13 0 16,6-13-3-16,0 0-1 0,0 0-3 0,-4 13 2 16,4-13-5-16,0 0 6 0,0 0-3 0,0 0-1 0,0 0 0 15,0 0 0-15,0 0-3 0,0 0 1 16,6-17-7-16,-6 17 2 0,6-15-5 0,-6 15 12 15,7-15-7-15,-7 15 7 0,6-14-8 0,-6 14 10 0,6-15-8 16,-6 15 11-16,6-17-11 0,-6 17 7 0,6-12-3 16,-6 12 6-16,7-15-6 0,-7 15 4 0,6-13-4 15,-6 13 11-15,4-11-11 0,-4 11 5 0,0 0 0 16,6-13 10-16,-6 13-8 0,0 0 6 0,0 0-6 16,8-13 11-16,-8 13-8 0,0 0 10 0,0 0-10 15,0 0 8-15,0 0-1 0,0 0 13 0,0 0-6 16,0 0 5-16,0 0-9 0,0 0 5 0,0 0-3 0,10 7 5 15,-10-7-7-15,0 0 10 0,4 17-9 0,-4-17 7 16,2 14-10-16,-2-14 8 0,4 18-9 0,-4-18 13 16,0 18-12-16,0-18 12 0,4 19-13 0,-4-19 13 15,4 18-5-15,-4-18 4 0,4 18-13 0,-4-18 8 0,5 19-12 16,-5-19 7-16,4 14-12 0,-4-14 8 16,4 14-11-16,-4-14 9 0,0 0-11 0,4 12-1 15,-4-12-20-15,0 0-6 0,0 0-29 0,4 15-15 0,-4-15-33 16,0 0-42-16,0 0-59 0,0 0-67 15,0 0-314-15,0 0-102 0</inkml:trace>
  <inkml:trace contextRef="#ctx0" brushRef="#br0" timeOffset="-143119.199">13675 9828 26 0,'0'0'204'16,"0"0"-37"-16,0 0-35 0,0 0-16 0,0 0-19 0,0 0-11 16,0 0-9-16,0 0-9 0,0 0-7 0,0 0-3 15,0 0-6-15,0 0-2 0,0 0-3 0,0 0-5 16,0 0-2-16,0 0 0 0,0 0-2 0,0 0-2 15,0 0 1-15,0 0-4 0,0 0 2 0,0 0-34 16,0 0 39-16,0 0-6 0,0 0-4 0,0 0-7 16,0 0-3-16,0 0-4 0,0 0-4 0,0 0 1 15,0 0-1-15,0 0-1 0,0 0 1 0,0 0-4 0,0 0 7 16,0 0-12-16,2 16 3 0,-2-16-2 16,0 0-1-16,-2 15-1 0,2-15 2 0,0 0 1 0,-4 19 2 15,4-19 1-15,0 13 2 0,0-13-3 0,-4 13 0 16,4-13 2-16,-4 13-1 0,4-13-2 15,-3 15-4-15,3-15 4 0,-7 17 3 0,7-17-7 0,-4 13 5 16,4-13-4-16,-6 16 2 0,6-16-3 0,-6 13 3 16,6-13-3-16,-6 13 2 0,6-13-23 0,-5 13 28 15,5-13-8-15,-6 12 5 0,6-12-5 0,0 0 3 16,-10 14-2-16,10-14 2 0,0 0-5 0,-8 14 7 16,8-14-9-16,0 0 9 0,-7 11-8 0,7-11 5 15,0 0-5-15,0 0 3 0,-6 11-6 0,6-11 8 16,0 0 9-16,0 0-15 0,0 0-4 0,0 0 1 0,0 0-4 15,-6 11 1-15,6-11-3 0,0 0 3 0,0 0-3 16,0 0 5-16,0 0 1 0,0 0 5 0,0 0-6 16,0 0 9-16,0 0-6 0,0 0 4 0,0 0-5 15,0 0 5-15,0 0 3 0,0 0-8 0,25-3-5 16,-25 3 5-16,0 0-4 0,0 0 5 0,0 0-4 16,0 0 2-16,21-5 2 0,-21 5 3 0,0 0-5 15,0 0 1-15,0 0 1 0,0 0 5 0,20-3-4 0,-20 3 1 16,0 0-1-16,0 0 3 0,0 0-3 15,0 0 0-15,0 0 3 0,0 0 0 0,24 0 2 16,-24 0-2-16,0 0 2 0,0 0-2 0,0 0 4 0,0 0-2 16,0 0-2-16,0 0 1 0,17-7 0 0,-17 7-1 15,0 0 0-15,0 0 0 0,0 0 0 0,0 0 0 16,12-9 0-16,-12 9 1 0,0 0 0 0,0 0 1 0,0 0-1 16,6-12-2-16,-6 12 2 0,0 0-1 0,0 0 0 15,2-10 0-15,-2 10 3 0,0 0-1 16,0 0-1-16,0 0 4 0,2-17 2 0,-2 17-1 0,0 0 1 15,0 0 4-15,0 0 3 0,0-15 3 0,0 15-2 16,0 0 8-16,0 0 1 0,0 0 8 0,0 0-9 16,0 0-3-16,-2-15 1 0,2 15-6 0,0 0 0 15,0 0 5-15,0 0-8 0,0 0-3 0,0 0-1 16,0 0 2-16,0 0 8 0,0 0-2 0,0 0 4 16,0 0-8-16,0 0 8 0,0 0-9 0,0 0 6 15,2 15-5-15,-2-15 7 0,0 0-12 0,2 17 12 0,-2-17-8 16,0 0 5-16,2 18-8 0,-2-18 8 15,0 15-6-15,0-15 1 0,2 13-12 0,-2-13 32 0,3 16-7 16,-3-16 6-16,2 16-12 0,-2-16 11 0,2 16-10 16,-2-16 8-16,2 11-14 0,-2-11 7 0,0 0-13 15,4 19 9-15,-4-19-13 0,0 0 10 0,2 13-14 16,-2-13 11-16,0 0-9 0,0 0 8 0,2 13-8 16,-2-13 8-16,0 0-10 0,0 0 11 0,0 0-13 0,0 0 6 15,4 12-19-15,-4-12-5 0,0 0-22 16,0 0-11-16,0 0-16 0,0 0-39 0,0 0-45 0,0 0-50 15,0 0-60-15,0 0-270 0,0 0-41 0</inkml:trace>
  <inkml:trace contextRef="#ctx0" brushRef="#br0" timeOffset="-140699.012">12750 9941 37 0,'0'0'124'0,"0"0"-25"16,0 0-21-16,0 0-21 0,0 0-11 0,0 0-2 16,0 0 1-16,0 0 0 0,0 0 6 0,0 0 2 15,0 0 3-15,0 0 7 0,0 0 1 0,0 0 0 16,0 0-2-16,0 0 0 0,0 0-3 0,0 0-4 0,0 0-2 15,0 0-5-15,0 0-3 0,0 0-3 16,0 0-1-16,0 0-3 0,0 0-1 0,0 0-2 16,0 0-1-16,0 0-5 0,0 0 1 0,0 0-2 0,0 0 0 15,-10 8 0-15,10-8 2 0,0 0-3 0,0 0-29 16,-7 14 38-16,7-14-5 0,0 0 0 0,-4 15-5 16,4-15 5-16,-2 13-4 0,2-13 0 0,0 0-7 15,-2 21 5-15,2-21 3 0,0 16-11 0,0-16 7 16,2 15-6-16,-2-15 3 0,4 16-11 0,-4-16 6 15,5 15-10-15,-5-15 6 0,8 14-11 0,-8-14 12 16,10 13-10-16,-10-13 8 0,13 10-10 0,-13-10 7 16,14 9-10-16,-14-9 10 0,13 4-11 0,-13-4 11 15,0 0-7-15,27 2 6 0,-27-2-8 0,0 0 8 0,25-6-7 16,-25 6 8-16,17-9-6 0,-17 9 5 0,14-10-9 16,-14 10-1-16,13-16 3 0,-13 16 0 0,8-15 3 15,-8 15 0-15,6-20-3 0,-6 20 13 0,0-21-13 16,0 21-1-16,-4-20 1 0,4 20 0 0,-10-21-2 15,1 11 0-15,9 10 1 0,-14-16 0 0,14 16-3 16,-15-13-17-16,15 13-19 0,-18-6-20 0,18 6-29 16,0 0-30-16,-29 3-27 0,29-3-34 0,-18 11-32 0,8-1-217 15,0-3 103-15</inkml:trace>
  <inkml:trace contextRef="#ctx0" brushRef="#br0" timeOffset="-140032.181">12702 10320 154 0,'0'0'257'16,"0"0"-55"-16,0 0-31 0,0 0-22 0,0 0-18 15,0 0-15-15,0 0-16 0,-2-13-16 0,2 13-15 16,0 0-13-16,0 0-3 0,0 0 4 0,0 0 3 16,0 0-4-16,0 0-5 0,0 0-1 0,17 7-10 15,-17-7 1-15,0 0-7 0,16 11-5 0,-16-11-3 0,15 12-4 16,-15-12-8-16,16 16 0 0,-16-16-39 0,19 19 41 16,-10-10-4-16,2 3 1 0,-1 0-2 0,-2-1-2 15,3 2 8-15,-3 1 4 0,0 0 5 0,0 1-2 16,-1 0-5-16,-1-1 3 0,0 1-2 0,-2 0 2 15,0 0-3-15,0 0 1 0,-1-1-5 0,-1 1-4 16,-2 0 0-16,0-15-2 0,-2 26 5 0,2-26-10 16,-3 26-3-16,-1-14 5 0,4-12-1 0,-8 23 0 15,2-12-3-15,6-11 1 0,-13 15-1 0,13-15 1 0,-14 13 0 16,14-13-2-16,-17 9 0 0,17-9 0 0,-18 6-5 16,18-6 5-16,0 0-1 0,-22 1-1 0,22-1 0 15,0 0 0-15,-23-7-4 0,23 7-1 0,-10-12 4 16,10 12-5-16,-6-16 4 0,6 16-1 0,-2-24 1 15,2 10-3-15,2-3 4 0,4 0 1 0,0-4-1 16,5-2-2-16,1 1 2 0,1-3 0 0,4 1 3 16,2 0-3-16,-1 2-1 0,3 2 1 0,-3 1 0 0,1 3 3 15,0-1-20-15,-4 4-1 0,2-2-9 16,-1 4-11-16,-3 2-16 0,-1 0-11 0,0 3-31 0,-12 6-34 16,21-13-51-16,-21 13-81 0,15-6-181 0,-15 6 82 15</inkml:trace>
  <inkml:trace contextRef="#ctx0" brushRef="#br0" timeOffset="-137667.655">14847 9499 143 0,'6'-11'242'15,"-6"11"-49"-15,13-17-24 0,-13 17-19 0,8-11-15 16,-8 11-12-16,0 0-15 0,8-13-15 0,-8 13-11 0,0 0-10 15,0 0-9-15,11-13-13 0,-11 13-2 0,0 0-8 16,0 0 1-16,0 0 2 0,0 0 5 0,0 0 2 16,0 15 0-16,0-15-5 0,-9 20 1 0,3-7 4 15,0 4-5-15,-2 2-2 0,-3 2-7 0,-3 3-5 16,0 5-6-16,0 0-6 0,-7 6-4 0,1 2-3 16,-1 0-7-16,0 1 10 0,-2 0-11 0,3 3 3 0,-2-3-5 15,1 1 5-15,-1 0-9 0,1-1 25 0,0 2-28 16,1-2 0-16,1-2 1 0,2 0 1 0,2-6 0 15,1 0 2-15,1-3 1 0,1 2-2 0,1-8 1 16,3 2-5-16,0-3-6 0,0-1-9 0,1-3-18 16,1-1-3-16,0-2-13 0,2 0-8 0,4-13 1 15,-8 18-1-15,8-18 0 0,-7 13-14 0,7-13-25 16,0 0-22-16,-7 9-24 0,7-9-13 0,0 0-10 0,0 0-25 16,-6-10-98-16,6 10 247 0</inkml:trace>
  <inkml:trace contextRef="#ctx0" brushRef="#br0" timeOffset="-137247.609">15161 9376 123 0,'0'0'197'0,"13"-8"-39"16,-13 8-4-16,0 0-4 0,0 0-3 0,16-8-3 16,-16 8-5-16,0 0-22 0,6 11-10 0,-6-11-10 15,0 17-7-15,0-17-8 0,-6 30 1 0,0-10-5 16,-2-1 3-16,-1 6-7 0,-3 5-2 0,-2 1 4 16,-5 8-16-16,1 0 7 0,-2 3-14 0,-7 8 4 0,0-1-15 15,-2-1 10-15,2 1-2 0,-1-1 3 16,-1 2-14-16,-2 0 5 0,2-1-12 0,0-1 8 0,2-2-15 15,0 0 8-15,4-7-14 0,0 0-4 0,3-2-1 16,-1 1 3-16,3-3-8 0,2-5-2 0,-3 2-3 16,5-4-2-16,1-1-1 0,1 0 0 0,2-4 1 15,-3 0-1-15,5-1-2 0,-2-2 1 0,1-2 0 16,1-1-6-16,1 0-4 0,-1-3-7 0,1 0-5 16,1-3-7-16,0 1-9 0,6-12-4 0,-10 19-13 15,10-19-17-15,-9 15-9 0,9-15-17 0,-8 13-27 0,8-13-34 16,0 0-37-16,-8 12-40 0,8-12-50 0,0 0-167 15,0 0 72-15</inkml:trace>
  <inkml:trace contextRef="#ctx0" brushRef="#br0" timeOffset="-117658.728">5650 12133 2 0,'0'0'279'0,"0"0"-62"0,0 0-35 0,-12-8-27 16,12 8-17-16,0 0-10 0,0 0-7 0,0 0-20 0,0 0-4 15,0 0-11-15,0 0-7 0,0 0-1 0,0 0-6 16,0 0-3-16,0 0 3 0,0 0 3 0,0 0 3 15,0 0 4-15,0 0-1 0,0 0 5 0,-16-6-9 16,16 6-6-16,0 0-4 0,0 0-6 0,0 0-5 16,0 0-4-16,0 0-7 0,0 0-2 0,0 0-8 15,0 0-6-15,0 0-8 0,0 0-3 0,0 0-5 16,0 0-5-16,0 0 0 0,0 0-1 0,0 0 0 16,0 0-3-16,0 0 0 0,0 0-1 0,0 0 1 0,24 4-1 15,-24-4-1-15,0 0 2 0,0 0-2 0,26 0-1 16,-26 0 1-16,0 0 2 0,27-2-2 0,-27 2 0 15,0 0-2-15,27-2 2 0,-27 2-2 0,0 0 1 16,29 0-1-16,-29 0 2 0,0 0-2 0,25-1-7 16,-25 1-12-16,0 0-10 0,22-4-11 0,-22 4-11 15,0 0-18-15,0 0-12 0,24-2-20 0,-24 2-10 16,0 0-13-16,0 0-22 0,0 0-20 0,19-4-42 0,-19 4-53 16,0 0-218-16,0 0 34 0</inkml:trace>
  <inkml:trace contextRef="#ctx0" brushRef="#br0" timeOffset="-117353.509">5667 12012 91 0,'0'0'368'0,"0"0"-82"0,0 0-43 0,0 0-26 0,0 0-36 15,-8-9-21-15,8 9-17 0,0 0-13 0,0 0-10 16,0 0-1-16,0 0-22 0,0 0 2 0,0 0-13 16,0 0-9-16,0 0-4 0,2-13-3 0,-2 13-8 15,0 0-4-15,0 0-8 0,11-7-5 0,-11 7-10 16,0 0-6-16,0 0-5 0,19-8-6 0,-19 8-3 0,0 0-3 16,0 0-1-16,25-5-2 0,-25 5-1 0,0 0-5 15,20-2-14-15,-20 2-13 0,0 0-17 0,25-4-21 16,-25 4-45-16,0 0 18 0,27-3-14 0,-27 3-5 15,0 0-25-15,26-4-28 0,-26 4-25 0,16-6-29 16,-16 6-43-16,0 0-196 0,21-5 68 0</inkml:trace>
  <inkml:trace contextRef="#ctx0" brushRef="#br0" timeOffset="-116439.314">6207 11962 165 0,'0'0'252'0,"0"0"-48"0,0 0-24 0,0 0-15 0,0 0-11 16,0 0-10-16,0 0-17 0,0 0-12 0,0 0-8 15,0 0-8-15,0 0-9 0,26-1-6 0,-26 1-3 16,0 0-5-16,0 0-9 0,13-8-5 0,-13 8-5 16,0 0-11-16,9-12-9 0,-9 12-12 0,6-10-1 15,-6 10-11-15,4-13 21 0,-4 13-25 0,7-17-3 16,-7 17-8-16,4-18-5 0,-4 18-16 0,6-24-5 16,-4 11-14-16,0 0-10 0,0-2-5 0,0 2 3 0,0 0 10 15,0-1 10-15,-2 14 6 0,5-22 6 0,-5 22 5 16,2-23 2-16,-2 23 4 0,2-16 8 15,-2 16 1-15,0-16 4 0,0 16 11 0,0 0-2 0,2-18 11 16,-2 18 0-16,0 0 2 0,2-13-4 16,-2 13 9-16,0 0-12 0,0 0 31 0,0 0-22 0,0 0 5 15,0 0-1-15,0 0 9 0,10 15-6 0,-10-15 1 16,4 16 2-16,-4-16-4 0,6 25 3 0,-1-11 1 0,-1 2-5 16,0 0 4-16,0 1-5 0,0-1 3 15,2 2-4-15,-2-2-3 0,1 0-3 0,-1 2 1 16,2-4 3-16,-2 2-2 0,0-3-1 0,0 2-5 0,0-5-4 15,-4-10-6-15,6 21 2 0,-6-21-1 16,4 17-1-16,-4-17-3 0,4 17-3 0,-4-17-11 0,0 0-15 16,6 16-12-16,-6-16-27 0,0 0-28 0,4 13-35 15,-4-13-43-15,0 0-72 0,0 0-91 0,0 0-240 16,0 0-86-16</inkml:trace>
  <inkml:trace contextRef="#ctx0" brushRef="#br0" timeOffset="-108243.299">9644 11809 152 0,'0'0'196'0,"0"0"-42"0,0 0-14 16,8 14-13-16,-8-14-4 0,0 0-4 0,5 14-8 15,-5-14-10-15,0 0 1 0,4 14-6 0,-4-14-5 0,0 0-4 16,4 15-6-16,-4-15-1 0,0 0-4 0,4 17-2 15,-4-17-6-15,0 0-5 0,2 14-8 0,-2-14-7 16,0 0-8-16,4 14-1 0,-4-14-1 0,0 0-4 16,0 0-5-16,0 0-6 0,0 0 0 0,0 0-4 15,0 0-21-15,17-4 25 0,-9-7-2 0,0-4-3 16,5-4 0-16,1-9-7 0,2-1-2 0,6-8 2 16,1-3-4-16,4-7 7 0,2-1-15 0,0 0 1 0,-1 2-17 15,3-2-15-15,-2 5-14 0,-5 7-23 0,-1 0-25 16,-1 4-32-16,-1 7-39 0,-5 0-36 15,1 3-47-15,-1 3-230 0,-3 3 37 0</inkml:trace>
  <inkml:trace contextRef="#ctx0" brushRef="#br0" timeOffset="-106594.259">6592 10766 45 0,'0'0'220'16,"0"0"-27"-16,6 10-27 0,-6-10-13 0,0 0-16 16,0 0 4-16,0 0-18 0,0 0 5 0,0 0-7 15,0 0-7-15,27-1-3 0,-27 1-7 0,0 0-13 16,13-11-7-16,-13 11-12 0,10-11-11 0,-10 11-12 16,8-19-10-16,-8 19-5 0,8-22-11 0,-3 7-1 15,1 0-4-15,-4-1-3 0,2-1-3 0,-2-1-3 16,1-5-13-16,-1 3-10 0,-2-4-28 0,0 0 28 0,0-2 1 15,0 2 1-15,-2 0 0 0,-1 1 2 0,1 0 2 16,-2 2 3-16,0 0-2 0,0 2 6 0,-1 3-1 16,1-2 3-16,0 4 3 0,0-1 3 0,0 3 0 15,4 12 4-15,-8-19-10 0,8 19 3 0,-7-15-6 16,7 15 2-16,0 0-4 0,-8-13 2 0,8 13-6 16,0 0 10-16,0 0 2 0,0 0 4 0,0 0-1 15,-4 16 0-15,4-16-1 0,4 19 3 0,-4-19-3 16,8 24 5-16,-1-11 2 0,-1 3-2 0,2-1-2 15,0 4-4-15,3 0 2 0,-1-1-3 0,-1 2 2 0,4-2-3 16,-1 1 0-16,1 2 0 0,-1-2-1 0,0-1 2 16,-1-1-2-16,1 2 1 0,0-2-2 15,-1 0 1-15,-3-2-3 0,2-1 2 0,-1 0 0 0,-2 0 3 16,-1-1 1-16,0-2-34 0,1 2 39 0,-3-1 0 16,-4-12-3-16,6 21 2 0,-6-21 0 0,4 20-3 15,-4-20-2-15,-2 21 3 0,2-21-22 0,-4 19 25 16,4-19-2-16,-8 16-3 0,8-16-1 0,-13 15 1 0,13-15 3 15,-15 13 1-15,15-13 3 0,-17 12-22 0,17-12 28 16,-16 4 0-16,16-4-6 0,-17 9 0 16,17-9-6-16,0 0 3 0,-19 3-2 0,19-3-3 0,0 0-26 15,0 0 25-15,0 0 1 0,-20-3-2 16,20 3 0-16,0 0-2 0,0 0-6 0,6-18-6 0,-6 18 0 16,10-12-30-16,-10 12 34 0,15-14-10 0,-5 5-6 15,0 0-6-15,1-2-6 0,1 2-1 0,1 0 2 16,-4 0-1-16,3-3 1 0,1 3 6 0,-3-2 5 15,0 2 5-15,1-3 3 0,-1 3 4 0,-10 9 3 16,14-15 1-16,-14 15 5 0,13-14 1 0,-13 14 1 0,12-14 1 16,-12 14-2-16,9-13 5 0,-9 13 1 15,6-11 1-15,-6 11-3 0,0 0 0 0,8-14 2 16,-8 14 0-16,0 0 0 0,4-13 1 0,-4 13 0 0,0 0-1 16,0 0-2-16,4-12 7 0,-4 12-1 0,0 0 1 15,0 0-3-15,0 0 4 0,0 0-4 0,0 0 2 16,0 0 1-16,0 0 6 0,0 0 2 0,0 0 2 15,0 0 3-15,0 0 3 0,0 0 0 0,-4 13 3 16,4-13-1-16,0 0 3 0,0 17-3 0,0-17-2 16,0 13 4-16,0-13-4 0,4 16 2 0,-4-16-1 0,6 18-3 15,-6-18-3-15,8 16 5 0,-8-16-7 0,10 16 1 16,-10-16-1-16,12 18-3 0,-12-18-3 0,15 12 2 16,-15-12-4-16,14 13-1 0,-14-13 1 0,19 11-4 15,-19-11 1-15,17 6-1 0,-17-6 0 0,14 5-5 16,-14-5-17-16,0 0-16 0,23 4-26 0,-23-4-18 15,0 0-28-15,0 0-35 0,19-5-52 0,-19 5-53 16,0 0-63-16,4-14-172 0,-4 14 35 0</inkml:trace>
  <inkml:trace contextRef="#ctx0" brushRef="#br0" timeOffset="-106357.34">6881 10416 111 0,'-6'-11'468'0,"6"11"-125"0,-4-12-34 16,4 12-52-16,-4-15-22 0,4 15-25 0,-2-19-25 16,2 19-25-16,2-22-28 0,0 7-28 0,2-2-21 15,0 0-13-15,3 3-18 0,-1-4-13 0,2-1-10 16,0-1-20-16,1 3-25 0,1 0-44 0,-2 1-16 15,2 3-28-15,-1 2-34 0,1-1-34 0,0 1-45 16,0 2-41-16,-10 9-290 0,16-10-58 0</inkml:trace>
  <inkml:trace contextRef="#ctx0" brushRef="#br0" timeOffset="-106002.573">7460 10799 430 0,'0'0'487'0,"0"0"-81"0,6-10-61 0,-6 10-26 0,0 0-20 15,3-14-36-15,-3 14-27 0,0 0-27 16,0 0-27-16,2-11-33 0,-2 11-25 0,0 0-29 0,0 0-21 16,0 0-19-16,0 0-21 0,0 0-45 0,2-15-43 15,-2 15-55-15,0 0-36 0,0 0-42 0,0 0-56 16,0 0-73-16,0 0-110 0,6 13-277 0,-6-13-209 15</inkml:trace>
  <inkml:trace contextRef="#ctx0" brushRef="#br0" timeOffset="-96241.105">15016 5036 197 0,'0'0'167'0,"0"0"-46"15,0 0-14-15,0 0-16 0,0 0-14 0,0 0-13 16,0 0-4-16,0 0-10 0,0 0 6 0,0 0-4 16,0 0 12-16,0 0 0 0,0 0 12 0,0 0-8 15,0 0 16-15,0 0 2 0,0 0 0 0,0 0-3 0,0 0-3 16,0 0-4-16,0 0-2 0,0 0-5 15,0 0-8-15,0 0-5 0,0 0-6 0,0 0-10 16,0 0-5-16,0 0-4 0,0 0-11 0,0 0-4 0,0 0-1 16,0 0-7-16,0 0-8 0,0 0 1 0,0 0-1 15,0 0 4-15,0 0-2 0,0 0 2 0,0 0-1 16,0 0-2-16,0 0 1 0,0 0 0 0,24-2 2 16,-24 2 3-16,0 0-8 0,25 2 2 0,-25-2-1 0,0 0 1 15,27 3-1-15,-27-3 2 0,23 4 2 16,-23-4 1-16,19 2-4 0,-19-2-1 0,21 2 0 15,-21-2-3-15,0 0 4 0,25 4-1 0,-25-4 0 0,0 0 0 16,25 2 1-16,-25-2 3 0,0 0-7 0,0 0 4 16,22 3-1-16,-22-3 1 0,0 0 4 0,0 0 0 15,0 0 2-15,0 0-1 0,23 4-1 0,-23-4-4 16,0 0 3-16,0 0-3 0,0 0 2 0,0 0-1 16,0 0 1-16,0 0-5 0,0 0 2 0,20-4-5 15,-20 4 3-15,0 0-3 0,0 0-10 0,0 0-12 16,0 0-20-16,0 0-22 0,0 0-42 0,0 0-17 15,0 0-40-15,0 0-34 0,0 0-34 0,0 0-192 16,0 0 103-16</inkml:trace>
  <inkml:trace contextRef="#ctx0" brushRef="#br0" timeOffset="-95662.833">15153 4853 105 0,'0'0'178'0,"0"0"-38"0,0 0-24 0,0 0-17 15,0 0-5-15,0 0-14 0,0 0 1 0,0 0-7 16,0 0 6-16,-14 6-11 0,14-6 2 0,0 0-14 15,0 0 7-15,0 0-9 0,0 0 16 0,0 0-10 16,0 0 16-16,0 0-14 0,-15 7 10 0,15-7-16 0,0 0 3 16,0 0-15-16,0 0 12 0,0 0-32 0,0 0 10 15,0 0-16-15,0 0 8 0,-9 7-17 0,9-7 10 16,0 0 1-16,0 0-5 0,0 0 0 0,0 0-3 16,0 0-2-16,0 0 2 0,0 0-2 0,0 0-4 15,0 0 5-15,0 0-2 0,0 0-4 0,0 0 3 16,0 0-6-16,0 0-1 0,0 0-5 0,0 0 4 15,0 0 4-15,0 0-2 0,0 0 2 0,0 0 2 0,7 11-4 16,-7-11 1-16,0 0-1 0,0 0 0 0,21 6 2 16,-21-6 0-16,0 0-3 0,22 3 1 15,-22-3 1-15,0 0-3 0,25 4 1 0,-25-4 1 0,0 0-4 16,25 4 2-16,-25-4 1 0,0 0 0 0,27 3-2 16,-27-3-11-16,0 0 15 0,24 2 1 0,-24-2-2 15,0 0-17-15,0 0 17 0,29 0-11 0,-29 0 16 16,0 0 0-16,0 0-20 0,0 0 14 0,24 0-20 15,-24 0 7-15,0 0-18 0,0 0 0 0,0 0-24 16,0 0-3-16,0 0-20 0,0 0 9 0,23 4-19 16,-23-4 5-16,0 0-6 0,0 0 10 0,0 0-7 0,0 0 0 15,0 0-3-15,0 0 4 0,0 0-2 0,0 0-2 16,0 0 13-16,0 0-11 0,0 0 4 0,0 0-6 16,0 0-5-16,0 0-14 0,-16-7-69 0,16 7 47 15</inkml:trace>
  <inkml:trace contextRef="#ctx0" brushRef="#br0" timeOffset="-95064.544">15246 4828 19 0,'0'0'256'16,"-8"-12"-49"-16,8 12-23 0,0 0-31 0,0 0-6 16,0 0-24-16,0 0-3 0,0 0-27 0,0 0-2 15,0 0-19-15,0 0 2 0,0 0-17 0,0 0 5 16,0 0-19-16,0 0 10 0,0 0-19 0,0 0 6 15,0 0-20-15,0 0 10 0,0 0-18 0,0 0 19 16,0 0-6-16,0 0 21 0,0 0-7 0,0 0 2 16,0 0-17-16,0 0 11 0,0 0-23 0,0 0 14 0,8 15-21 15,-8-15 23-15,0 0-25 0,16 9 14 0,-16-9-16 16,12 8 15-16,-12-8-18 0,16 5 12 0,-16-5-12 16,17 7 17-16,-17-7-22 0,17 6 17 0,-17-6-17 15,20 6 14-15,-20-6-9 0,21 5 10 0,-21-5-12 16,19 7 13-16,-19-7-17 0,20 8 16 0,-20-8-14 15,18 5 14-15,-18-5-16 0,16 7 16 0,-16-7-18 16,15 6 20-16,-15-6-11 0,0 0 9 0,18 10-13 0,-18-10 12 16,0 0-12-16,15 7 17 0,-15-7-5 15,0 0 3-15,0 0-3 0,12 9-25 0,-12-9 27 0,0 0-3 16,0 0 4-16,2 13-7 0,-2-13 3 0,0 0-1 16,-4 12-1-16,4-12-1 0,-6 14 0 0,6-14 2 15,-8 11 0-15,8-11-4 0,-11 15 4 0,11-15 7 16,-10 15-4-16,10-15 6 0,-12 12 0 0,12-12 5 15,-13 15 1-15,13-15 0 0,-12 13-3 0,12-13 0 16,-13 13 1-16,13-13 3 0,-9 9 0 0,9-9-2 16,-10 10 2-16,10-10 1 0,0 0-3 0,-13 13 2 15,13-13 1-15,0 0 7 0,-12 9 2 0,12-9-10 0,0 0-1 16,-8 9-1-16,8-9-2 0,0 0-4 0,0 0 0 16,-11 8-5-16,11-8 0 0,0 0-2 0,0 0 1 15,0 0-4-15,-10 9-1 0,10-9 1 0,0 0-3 16,0 0 3-16,0 0-4 0,0 0-2 0,0 0 1 15,-10 9-4-15,10-9 0 0,0 0-6 0,0 0-16 16,0 0-2-16,0 0-24 0,0 0 9 0,0 0-9 16,0 0-16-16,0 0-17 0,0 0-22 0,0 0-22 0,0 0-29 15,8 11-23-15,-8-11-42 0,0 0-57 16,0 0-161-16,0 0 84 0</inkml:trace>
  <inkml:trace contextRef="#ctx0" brushRef="#br0" timeOffset="-92461.948">15944 4782 85 0,'0'0'153'16,"0"0"-18"-16,0 0-28 0,0 0-9 0,0 0-6 15,0 0-14-15,0 0-7 0,0 0-8 0,0 0 4 0,0 0-9 16,0 0 4-16,0 0-5 0,0 0 3 16,0 0-7-16,0 0 2 0,0 0-15 0,0 0 6 15,0 0-11-15,0 0 4 0,0 0-16 0,0 0 7 0,0 0-15 16,0 0 6-16,4-12-11 0,-4 12 7 0,0 0-15 15,0 0 8-15,0 0-7 0,16-9 6 0,-16 9-11 16,0 0 9-16,0 0-10 0,19-2 9 0,-19 2-9 16,0 0 9-16,0 0-12 0,20 1 12 0,-20-1-10 15,0 0 11-15,16 6-7 0,-16-6 7 0,0 0-6 16,17 7 9-16,-17-7-9 0,0 0 13 0,12 11-10 16,-12-11 12-16,0 0-9 0,10 14 12 0,-10-14-10 0,0 0 13 15,7 13-19-15,-7-13 16 0,0 0-16 16,2 18 13-16,-2-18-15 0,0 0 12 0,0 14-12 0,0-14 9 15,0 0-12-15,-4 17 11 0,4-17-10 0,0 0 13 16,-9 15-21-16,9-15-1 0,0 0 7 0,-8 15 14 16,8-15-7-16,0 0 5 0,-10 9-13 0,10-9 25 15,0 0-28-15,-11 11 13 0,11-11-15 0,0 0 15 16,-10 10-14-16,10-10 13 0,0 0-13 0,0 0 13 16,-12 9-11-16,12-9 10 0,0 0-2 0,0 0-4 15,0 0-12-15,-13 7 6 0,13-7-11 0,0 0 14 0,0 0-11 16,0 0 12-16,0 0-7 0,0 0 12 0,0 0-11 15,0 0 12-15,0 0-10 0,17-5 10 16,-17 5-11-16,0 0 11 0,16-6-11 0,-16 6 11 0,0 0-7 16,21-8 15-16,-21 8-17 0,0 0 7 0,25-3-7 15,-25 3 10-15,0 0-8 0,22-3 10 0,-22 3-10 16,0 0 9-16,23 0-8 0,-23 0 10 0,0 0-12 16,19 5 9-16,-19-5 1 0,0 0 7 0,15 6-9 15,-15-6 12-15,0 0-9 0,15 9 16 0,-15-9-10 0,0 0 9 16,8 9-6-16,-8-9 13 0,0 0-14 15,4 14 10-15,-4-14 1 0,0 0 5 0,-2 18-11 0,2-18 1 16,0 0 3-16,-6 16 3 0,6-16-5 0,-8 10-1 16,8-10 10-16,-9 11-3 0,9-11 6 0,0 0-4 15,-16 10-3-15,16-10-1 0,0 0-5 0,-18 6 0 16,18-6-2-16,0 0-6 0,-18 3 3 0,18-3-7 16,0 0 5-16,0 0-6 0,-25 3 2 0,25-3-2 15,0 0-4-15,0 0-1 0,0 0 21 0,-23-3-25 16,23 3-4-16,0 0 2 0,0 0 12 0,0 0-30 0,0 0-8 15,0 0-14-15,0 0-16 0,0 0-15 16,0 0 0-16,-23 3-21 0,23-3-10 0,0 0-31 0,0 0-30 16,0 0-30-16,0 0-220 0,0 0 119 0</inkml:trace>
  <inkml:trace contextRef="#ctx0" brushRef="#br0" timeOffset="-91538.135">16248 4848 71 0,'0'0'234'0,"0"0"-49"15,0 0-13-15,0 0-25 0,-15-8-4 0,15 8-22 16,0 0-4-16,0 0-22 0,0 0-5 0,0 0-19 0,0 0 10 16,-14-6-23-16,14 6 9 0,0 0-18 15,0 0 6-15,0 0-18 0,0 0 14 0,0 0-21 0,0 0 11 16,-9-9-25-16,9 9 6 0,0 0-14 0,0 0 12 16,0 0-15-16,7-14 12 0,-7 14-17 0,0 0 12 15,0 0-4-15,14-10 2 0,-14 10-4 0,0 0-2 16,14-3 0-16,-14 3-1 0,0 0-1 0,19-6 0 15,-19 6 0-15,0 0-2 0,0 0 2 0,28 1 5 16,-28-1-7-16,0 0 0 0,19 5 1 0,-19-5-2 16,0 0 4-16,16 9 0 0,-16-9 4 0,0 0 1 0,15 13 4 15,-15-13 4-15,6 11-5 0,-6-11 3 0,4 12-2 16,-4-12-3-16,2 13 3 0,-2-13-7 0,0 16-1 16,0-16 22-16,-2 16-23 0,2-16 0 0,-6 15-1 15,6-15-2-15,-9 14 0 0,9-14 5 0,-8 15-2 16,8-15 4-16,-10 13-6 0,10-13-4 0,-8 11 6 15,8-11-1-15,0 0-2 0,-13 11 4 0,13-11-4 16,0 0 0-16,-12 10-4 0,12-10 0 0,0 0-7 0,0 0-1 16,-9 9-6-16,9-9-1 0,0 0-8 0,0 0 1 15,0 0-9-15,0 0 8 0,0 0 6 0,0 0 1 16,0 0 3-16,0 0 1 0,0 0 1 0,0 0 3 16,0 0 3-16,0 0-2 0,0 0 3 0,21-4 0 15,-21 4-1-15,0 0-2 0,0 0 4 0,27-4-1 16,-27 4 0-16,0 0-11 0,0 0 16 0,33-1-16 15,-33 1 15-15,0 0-12 0,25 1 16 0,-25-1-13 16,0 0 14-16,25 6-11 0,-25-6 12 0,0 0-10 16,19 8 14-16,-19-8-14 0,0 0 15 0,17 6-2 0,-17-6 6 15,0 0 12-15,12 13-4 0,-12-13 7 0,0 0 0 16,7 12 3-16,-7-12 6 0,0 0 2 0,0 0-1 16,0 16-1-16,0-16-3 0,0 0-3 0,-9 14-6 15,9-14 9-15,0 0 2 0,-14 11 1 0,14-11 0 16,0 0-1-16,-20 5-10 0,20-5 1 0,0 0-5 15,-23 6-2-15,23-6 1 0,0 0-2 0,-24 3-3 16,24-3-3-16,0 0 0 0,0 0 0 0,-27 2-8 16,27-2 2-16,0 0-6 0,0 0-8 0,0 0-17 0,0 0-7 15,-25 0-17-15,25 0-18 0,0 0-20 16,0 0-6-16,0 0-10 0,0 0-16 0,0 0-13 0,0 0-27 16,0 0-32-16,0 0-39 0,0 0-149 0,0 0 166 15</inkml:trace>
  <inkml:trace contextRef="#ctx0" brushRef="#br0" timeOffset="-91007.146">16737 5054 31 0,'0'0'287'0,"0"0"-56"16,0 0-38-16,0 0-16 0,0 0-20 0,0 0 1 15,0 0-20-15,0 0-8 0,0 0-8 0,0 0-4 16,0 0-5-16,0 0-10 0,0 0-9 0,0 0-7 16,0 0-11-16,0 0-6 0,0 0-8 0,0 0-9 15,0 0-5-15,0 0-14 0,0 0-5 0,0 0-9 0,0 0-5 16,0 0-6-16,0 0 1 0,0 0-4 16,0 0 4-16,0 0-5 0,0 0 0 0,0 0-1 0,17-6 0 15,-17 6 1-15,0 0-1 0,0 0-2 0,25-1 0 16,-25 1-1-16,0 0 0 0,0 0-1 0,33 0-1 15,-33 0 1-15,0 0 1 0,25 0-3 0,-25 0 0 16,0 0 0-16,0 0 2 0,28 1 1 0,-28-1 0 16,0 0 0-16,0 0 0 0,24 5 0 0,-24-5-5 15,0 0 0-15,0 0-5 0,0 0-2 0,25 1-2 16,-25-1-3-16,0 0 2 0,0 0-8 0,0 0-6 16,0 0-12-16,0 0-8 0,0 0-14 0,21 5-14 0,-21-5-18 15,0 0-27-15,0 0-1 0,0 0-30 0,0 0-26 16,0 0-18-16,0 0-24 0,0 0-155 15,0 0 168-15</inkml:trace>
  <inkml:trace contextRef="#ctx0" brushRef="#br0" timeOffset="-90609.167">16744 4995 134 0,'0'0'253'0,"0"0"-52"16,0 0-15-16,0 0-25 0,0 0 2 0,-13-9-19 15,13 9-12-15,0 0-20 0,0 0 2 0,0 0-11 16,0 0-8-16,0 0-7 0,0 0-14 0,0 0-4 16,0 0-20-16,0 0-1 0,0 0-3 0,0 0-12 15,0 0-10-15,0 0 6 0,0 0 8 0,0 0-3 0,0 0 3 16,0 0-2-16,0 0-4 0,0 0-6 0,17-5-6 15,-17 5 0-15,0 0-8 0,0 0 3 0,29 1-3 16,-29-1-5-16,0 0-1 0,25 0-1 16,-25 0 1-16,0 0-4 0,26 0-1 0,-26 0 3 0,0 0-1 15,23-1-6-15,-23 1 4 0,0 0 1 0,0 0-1 16,24 1 3-16,-24-1-4 0,0 0 4 0,0 0-2 0,0 0 13 16,0 0-18-16,25 0 4 0,-25 0-3 0,0 0-3 15,0 0-11-15,0 0-15 0,0 0-8 16,0 0-9-16,16 6-14 0,-16-6-21 0,0 0-32 0,0 0-8 15,0 0-26-15,0 0-13 0,6 10-24 0,-6-10-20 16,0 0-230-16,0 0 95 0</inkml:trace>
  <inkml:trace contextRef="#ctx0" brushRef="#br0" timeOffset="-89395.544">17314 4970 12 0,'0'0'203'0,"0"0"-30"15,0 0-18-15,0 0-19 0,0 0-13 0,0 0-14 16,0 0-3-16,13 7-17 0,-13-7-3 0,0 0-21 0,0 0 9 16,0 0-16-16,0 0 6 0,0 0-17 0,14 5 7 15,-14-5-16-15,0 0 11 0,0 0-15 0,0 0 14 16,0 0-15-16,0 0 7 0,21-1-6 0,-21 1-5 15,0 0-8-15,12-8-2 0,-12 8-5 0,0 0 2 16,13-13-18-16,-13 13 22 0,10-9-28 0,-10 9 12 16,8-15-19-16,-8 15 4 0,8-13-16 0,-8 13 9 15,9-17-13-15,-9 17 7 0,6-16-13 0,-6 16 6 0,4-18-12 16,-4 18 14-16,4-19-3 0,-4 19 10 0,4-21-6 16,-4 21 9-16,1-21 0 0,-1 21 7 0,2-18-3 15,-2 18 10-15,-2-15-7 0,2 15 11 0,0-18-7 16,0 18 7-16,0-12-6 0,0 12 8 0,0 0-3 15,-1-19 9-15,1 19-9 0,0 0 5 0,0 0-9 16,0-18 9-16,0 18-10 0,0 0 9 0,0 0-2 16,0 0 12-16,0 0-4 0,0 0 12 0,0 0-7 0,0 0 19 15,0 0-11-15,0 0 14 0,0 20 7 16,0-20-9-16,1 17-13 0,-1-17 19 0,4 16-10 0,-4-16 14 16,3 22-13-16,-3-22 10 0,6 23 2 0,-6-23 6 15,4 22 0-15,-4-22-7 0,6 20 3 0,-6-20-5 16,4 22 3-16,-4-22-1 0,6 20-4 15,-6-20-4-15,5 18-4 0,-5-18 2 0,6 18-5 16,-6-18-4-16,4 14-3 0,-4-14 1 0,6 13-4 0,-6-13-1 16,4 11-3-16,-4-11-3 0,0 0-5 0,6 15 3 15,-6-15 1-15,0 0-8 0,7 10 5 0,-7-10-9 0,0 0-14 16,0 0-12-16,6 12-18 0,-6-12-22 0,0 0-31 16,0 0-36-16,0 0-41 0,8 10-33 0,-8-10-38 15,0 0-224-15,0 0 43 0</inkml:trace>
  <inkml:trace contextRef="#ctx0" brushRef="#br0" timeOffset="-88859.28">17749 5011 233 0,'0'0'197'16,"0"0"-21"-16,0 0-24 0,0 0 3 0,0 0-16 15,0 0 6-15,0 0-21 0,0 0 3 0,0 0-9 16,0 0-6-16,0 0-14 0,0 0-11 0,0 0-3 15,0 0-11-15,0 0-37 0,0 0 22 0,0 0-13 16,0 0-7-16,0 0-10 0,0 0-8 0,0 0-5 16,0 0-7-16,0 0 3 0,0 0-8 0,0 0-1 15,0 0 0-15,0 0 0 0,0 0-5 0,0 0-4 16,0 0 0-16,0 0-2 0,0 0 6 0,0 0 2 16,0 0-2-16,0 0 1 0,0 0 0 0,0 0 1 0,0 0 0 15,15-7 2-15,-15 7-3 0,0 0 2 0,0 0 3 16,0 0 1-16,8-11 0 0,-8 11 0 0,0 0-3 15,0 0 4-15,0 0-6 0,0 0 6 0,0 0-1 16,2-12-3-16,-2 12-1 0,0 0 7 0,0 0 2 16,0 0-3-16,0 0 0 0,0 0-4 0,0 0 3 15,0 0-2-15,-10-9 0 0,10 9-3 0,0 0-3 16,0 0 6-16,0 0-3 0,0 0-2 0,0 0 2 16,0 0 3-16,0 0 0 0,0 0-3 0,-15 6-2 15,15-6-1-15,0 0-2 0,0 0 0 0,0 0-12 16,0 0-17-16,0 0-25 0,-6 12-25 0,6-12-32 0,0 0-34 15,0 0-23-15,0 0-32 0,0 0-58 0,10 8-121 16,-10-8 162-16</inkml:trace>
  <inkml:trace contextRef="#ctx0" brushRef="#br0" timeOffset="-88056.155">17965 4705 45 0,'-14'-6'258'0,"14"6"-65"0,0 0-26 16,0 0-34-16,0 0-11 0,0 0-21 0,0 0-8 16,0 0-18-16,0 0 2 0,0 0-14 0,0 0 11 15,0 0-17-15,0 0 20 0,0 0-22 0,0 0 13 0,0 0-19 16,0 0 4-16,0 0-15 0,0 0 12 0,0 0-8 15,0 0 15-15,0 0-13 0,0 0 1 0,0 0-48 16,0 0 42-16,10-11-20 0,-10 11 9 0,0 0-20 16,0 0 14-16,23-2-21 0,-23 2 13 0,0 0-16 15,23-1 16-15,-23 1-17 0,0 0 18 0,23 1-17 16,-23-1 8-16,0 0-10 0,23 4 11 0,-23-4-14 16,0 0 17-16,21 8-14 0,-21-8 12 0,0 0-12 15,18 9 12-15,-18-9-16 0,0 0 16 0,15 10-15 0,-15-10 14 16,0 0-11-16,10 15 17 0,-10-15-10 15,4 14 13-15,-4-14-13 0,0 0 18 0,2 18 11 0,-2-18-18 16,-2 15 1-16,2-15 2 0,-4 13-5 0,4-13-1 16,-6 17-1-16,6-17-1 0,-6 13-2 0,6-13 18 15,-6 12-28-15,6-12-2 0,-9 14 5 0,9-14 2 16,-6 11-2-16,6-11 13 0,-6 11-20 0,6-11 11 16,-8 9 23-16,8-9-31 0,0 0 5 0,-9 14-3 15,9-14 5-15,0 0-3 0,-6 13 1 0,6-13-1 16,0 0 1-16,0 0-2 0,-6 14 1 0,6-14 3 0,0 0-4 15,0 0-1-15,0 0-1 0,-4 14 7 0,4-14-1 16,0 0-2-16,0 0-2 0,0 0 1 0,2 13 2 16,-2-13 2-16,0 0-2 0,0 0 5 15,0 0-1-15,10 9 0 0,-10-9-5 0,0 0-2 0,0 0 5 16,17 5-5-16,-17-5 0 0,0 0 3 0,0 0 3 16,21 5-5-16,-21-5 4 0,0 0-4 0,0 0-5 15,22 1 7-15,-22-1-3 0,0 0 4 0,0 0-2 0,25 5-3 16,-25-5 4-16,0 0 0 0,0 0-6 15,0 0 5-15,25 0 0 0,-25 0-1 0,0 0 0 16,0 0 1-16,0 0-1 0,0 0-3 0,0 0-1 0,22 1-16 16,-22-1-7-16,0 0-16 0,0 0-17 0,0 0-37 15,0 0-9-15,0 0-32 0,0 0-19 0,0 0-30 16,0 0-36-16,0 0-225 0,0 0 77 0</inkml:trace>
  <inkml:trace contextRef="#ctx0" brushRef="#br0" timeOffset="-87205.582">18286 4751 257 0,'0'0'226'16,"-17"6"-38"-16,17-6-16 0,0 0-27 0,0 0 1 15,0 0-28-15,-4 10-8 0,4-10-26 0,0 0 13 16,0 0-21-16,-2 15 12 0,2-15-28 0,0 0 11 0,0 0-17 15,2 19 6-15,-2-19-19 0,0 0 6 0,2 13-24 16,-2-13 12-16,0 0 1 0,6 14-10 16,-6-14-16-16,0 0 13 0,11 8-23 0,-11-8 21 0,0 0-4 15,14 6-19-15,-14-6 14 0,0 0-14 0,0 0 16 16,24 0-10-16,-24 0-3 0,0 0-27 0,21-4 8 16,-21 4-27-16,0 0 4 0,20-9-22 0,-20 9 3 15,13-9-12-15,-13 9 9 0,14-11-9 0,-14 11 9 16,10-11 1-16,-10 11 14 0,11-16-3 0,-11 16 12 15,6-12 0-15,-6 12 11 0,4-13-1 0,-4 13 13 16,0 0 0-16,2-21 14 0,-2 21-2 0,0 0 18 0,-2-16-5 16,2 16 11-16,0 0-8 0,-6-13 7 0,6 13-8 15,0 0 7-15,-10-9-8 0,10 9 15 0,0 0-7 16,0 0 17-16,0 0-10 0,-27 0 12 0,27 0-7 16,0 0 11-16,-17 9-14 0,17-9 13 0,-12 10-11 15,12-10 14-15,-11 12-13 0,11-12 12 0,-10 13-17 16,10-13 8-16,-8 15-15 0,8-15 16 0,-7 13-43 15,7-13 42-15,-7 12-23 0,7-12 12 0,-4 11-17 0,4-11 11 16,0 0-15-16,-2 16 13 0,2-16-12 16,0 0 13-16,0 0-16 0,4 14 14 0,-4-14-18 0,0 0 14 15,0 0-21-15,0 0 8 0,22 2-24 0,-22-2 12 16,0 0-17-16,0 0 21 0,23-3-14 0,-23 3 19 16,0 0-14-16,0 0 17 0,23-2-13 0,-23 2 18 15,0 0-14-15,0 0 16 0,0 0-15 0,22 5 18 16,-22-5-12-16,0 0 23 0,13 7-8 0,-13-7 16 15,0 0-11-15,10 13 17 0,-10-13-13 0,8 11 15 16,-8-11-12-16,4 14 17 0,-4-14-2 0,7 12 3 16,-7-12 0-16,6 17-3 0,-6-17 1 0,4 15 0 0,-4-15-7 15,4 17 4-15,-4-17 0 0,4 12 2 16,-4-12-4-16,4 13-2 0,-4-13 3 0,0 0-7 0,3 17 3 16,-3-17-1-16,0 0 0 0,5 13-1 0,-5-13-2 15,0 0 0-15,0 0-1 0,4 12-6 0,-4-12-2 16,0 0-3-16,0 0-4 0,0 0-4 0,0 0-9 15,4 13-15-15,-4-13-18 0,0 0-20 0,0 0-20 16,0 0-10-16,0 0-13 0,0 0-23 0,4 14-30 16,-4-14-17-16,0 0-30 0,0 0-28 0,0 0-33 15,0 0-177-15,0 0 91 0</inkml:trace>
  <inkml:trace contextRef="#ctx0" brushRef="#br0" timeOffset="-86402.301">18800 4698 100 0,'0'0'289'0,"0"0"-57"0,0 0-40 0,0 0-8 16,0 0-25-16,0 0-12 0,-4-12-36 0,4 12-1 16,0 0-32-16,0 0 0 0,0 0-27 0,0 0 4 15,0 0-14-15,0 0 21 0,0 0-12 0,0 0 15 16,0 0-22-16,0 15 12 0,0-15-7 0,0 15-8 16,0-15-2-16,2 19 2 0,-2-19-5 0,2 22 2 15,-2-22 0-15,3 22-3 0,-3-22 2 0,4 30-1 16,-4-17-4-16,2 1-5 0,0 1-6 0,-2 0 1 15,2 0-6-15,0-1 3 0,0 1-6 0,0-2-1 16,-2-13-5-16,2 24 3 0,-2-24-4 0,4 23 2 16,-4-23-6-16,2 18 3 0,-2-18-3 0,2 18-1 0,-2-18-1 15,5 16-12-15,-5-16-10 0,4 12-13 0,-4-12-13 16,0 0-17-16,2 14-18 0,-2-14-15 0,0 0-25 16,0 0-24-16,0 0-36 0,2 16-29 0,-2-16-33 15,0 0-192-15,0 0 94 0</inkml:trace>
  <inkml:trace contextRef="#ctx0" brushRef="#br0" timeOffset="-86121.127">18737 4936 326 0,'0'0'294'0,"0"0"-40"0,0 0-37 15,0 0-10-15,0 0-40 0,0 0-5 0,0 0-19 16,0 0-12-16,0 0-19 0,0 0-12 0,0 0-19 15,0 0-9-15,0 0-1 0,0 0-8 0,0 0-2 0,0 0-5 16,0 0-5-16,0 0-6 0,0 0-7 16,0 0-4-16,0 0-7 0,0 0-4 0,0 0-3 15,0 0-6-15,14 7-3 0,-14-7-2 0,0 0-2 16,0 0 2-16,25 4-2 0,-25-4-3 0,0 0-1 0,24 0-5 16,-24 0-7-16,0 0-9 0,25 0-14 0,-25 0 0 15,0 0-14-15,29-2-15 0,-29 2-11 0,0 0-19 16,27 0-20-16,-27 0-48 0,0 0-22 0,24 0-38 15,-24 0-45-15,0 0-215 0,25-2 37 0</inkml:trace>
  <inkml:trace contextRef="#ctx0" brushRef="#br0" timeOffset="-85042.143">19244 4564 10 0,'0'0'214'0,"0"0"-37"0,0 0-34 0,0 0-21 16,4-15-17-16,-4 15-15 0,0 0-9 0,0 0-18 16,0 0 9-16,0 0-15 0,0 0 4 0,0 0-10 15,8-9 6-15,-8 9-4 0,0 0 17 0,0 0-4 0,0 0 9 16,0 0-33-16,0 0 31 0,6 13-16 16,-6-13 8-16,0 0-17 0,0 19 12 0,0-19-21 15,-2 14 10-15,2-14-13 0,-2 21 10 0,2-21-13 0,-6 24 10 16,2-9-20-16,0-2 12 0,0 4-8 0,0-5-4 15,-1 3 1-15,1-1-10 0,-2 1 1 0,2 1-6 16,-2-3 2-16,2 4-6 0,0-7 0 0,-1 3 4 16,5-13-6-16,-8 21 3 0,8-21-4 0,-5 18 0 0,5-18 0 15,-6 16 5-15,6-16-3 0,-6 14-1 16,6-14-1-16,0 0 3 0,-7 16-6 0,7-16 1 16,0 0-3-16,-4 11-4 0,4-11-3 0,0 0-2 0,0 0-2 15,0 0-7-15,0 0-2 0,0 0 5 0,0 0-1 16,0 0-15-16,0 0 17 0,0 0-14 0,0 0 8 15,0 0-20-15,0 0 11 0,21-4-14 0,-21 4 16 16,0 0-12-16,13-7 15 0,-13 7-17 0,0 0 11 16,19-4-10-16,-19 4 12 0,0 0-7 0,21-3 14 15,-21 3-5-15,0 0 15 0,0 0-6 0,26 0 11 16,-26 0-4-16,0 0 8 0,0 0 0 0,0 0 5 16,27 2-8-16,-27-2 9 0,0 0-6 0,0 0 13 0,0 0-10 15,0 0 16-15,0 0-11 0,0 0 6 0,25-4-9 16,-25 4 9-16,0 0-10 0,0 0 4 0,0 0-5 15,0 0 8-15,6-13-8 0,-6 13 7 0,0 0-10 16,0 0 10-16,-2-16-9 0,2 16 9 0,0 0-10 16,-4-16 14-16,4 16-7 0,0 0 18 0,-4-16-8 15,4 16 16-15,0 0-9 0,-6-15 14 0,6 15-13 16,0 0 18-16,0 0-8 0,-4-17 4 0,4 17-17 16,0 0 12-16,0 0-24 0,0 0 11 0,0 0-13 0,-4-11 13 15,4 11-9-15,0 0 14 0,0 0-14 0,0 0 15 16,0 0-12-16,0 0-3 0,2 17 14 0,-2-17 12 15,0 0-14-15,2 17 15 0,-2-17-12 16,2 13 19-16,-2-13 3 0,2 14 0 0,-2-14 4 16,2 19-6-16,-2-19 11 0,2 19-3 0,-2-19-4 0,2 21 8 15,-2-21-6-15,0 21-5 0,0-21 6 0,2 22 1 16,-2-22-2-16,2 20-2 0,-2-20-4 0,0 21-7 0,0-21-3 16,2 16 5-16,-2-16 4 0,0 17-2 15,0-17-1-15,0 0 5 0,2 18-3 0,-2-18 7 0,0 0 2 16,0 15 4-16,0-15-1 0,0 0 4 0,0 0-8 15,0 0 0-15,0 16-9 0,0-16-4 0,0 0-10 16,0 0-2-16,0 0-8 0,0 0-2 0,0 0-15 16,2 14-12-16,-2-14-20 0,0 0-14 0,0 0-19 15,0 0-20-15,0 0-15 0,0 0-19 0,0 0-13 16,0 0-19-16,0 0-22 0,0 0-25 0,0 0-34 16,0 0-50-16,-2 11-57 0,2-11-208 0,0 0-62 0</inkml:trace>
  <inkml:trace contextRef="#ctx0" brushRef="#br0" timeOffset="-83682.874">14928 7441 171 0,'0'0'254'0,"0"0"-54"15,0 0-37-15,0 0-23 0,0 0-19 0,0 0-16 0,0 0-13 16,0 0-5-16,0 0 2 0,0 0 1 0,0 0-1 16,0 0-10-16,0 0-1 0,0 0-8 0,0 0 3 15,22-3-1-15,-22 3-2 0,0 0-6 0,0 0-1 16,22-3 4-16,-22 3-16 0,0 0 1 0,0 0-14 16,29 0 0-16,-29 0-12 0,0 0-16 0,29 1 9 15,-29-1 0-15,0 0-5 0,29 2 1 0,-29-2-10 16,0 0 10-16,33 3-13 0,-33-3 6 0,23 1-6 0,-23-1 5 15,0 0-8-15,28 2 8 0,-28-2-16 16,0 0 2-16,27 2-15 0,-27-2-7 0,0 0-10 0,0 0 0 16,24 0-11-16,-24 0-9 0,0 0-19 0,0 0-28 15,0 0-25-15,0 0-27 0,0 0-25 0,0 0-27 16,0 0-245-16,0 0 67 0</inkml:trace>
  <inkml:trace contextRef="#ctx0" brushRef="#br0" timeOffset="-83385.088">14987 7353 49 0,'0'0'377'16,"0"0"-82"-16,0 0-47 0,0 0-27 0,0 0-36 15,-13-4-29-15,13 4-25 0,0 0-23 0,0 0-22 16,0 0-17-16,0 0-8 0,0 0 5 0,0 0 2 15,0 0 3-15,0 0-12 0,0 0 8 0,0 0-19 16,0 0 1-16,0 0-14 0,0 0 4 0,27 0-15 16,-27 0 5-16,0 0-15 0,23 1 17 0,-23-1-23 0,0 0 7 15,29 2-12-15,-29-2 10 0,0 0-13 16,33 0 9-16,-33 0-7 0,0 0-7 0,30 0-27 0,-30 0-11 16,0 0-13-16,29 0-16 0,-29 0-21 0,0 0-23 15,22-2-28-15,-22 2-21 0,0 0-28 0,0 0-19 16,25-1-33-16,-25 1-156 0,0 0 143 0</inkml:trace>
  <inkml:trace contextRef="#ctx0" brushRef="#br0" timeOffset="-82851.234">15190 7217 179 0,'0'0'364'0,"0"0"-81"0,0 0-27 0,0 0-43 0,0 0-32 16,0 0-20-16,0 0-23 0,0 0-21 16,0 0-20-16,0 0-19 0,0 0-16 0,0 0-11 0,0 0-13 15,0 0-1-15,0 0 7 0,0 0-5 0,0 0 5 16,0 0-3-16,0 0-4 0,0 0-4 0,0 0-4 16,0 0-6-16,6 11-5 0,-6-11 1 0,0 0-7 15,15 7-2-15,-15-7-5 0,0 0 3 0,19 9 3 16,-19-9 1-16,16 6-9 0,-16-6-3 0,16 7 5 15,-16-7 4-15,18 10-13 0,-18-10-5 0,21 7-5 16,-21-7-1-16,20 5-5 0,-20-5 4 0,21 7 5 0,-21-7-1 16,21 11 2-16,-21-11-1 0,18 5 2 0,-18-5 2 15,17 5-2-15,-17-5 7 0,15 7 0 0,-15-7 2 16,0 0-4-16,17 8 3 0,-17-8 4 0,0 0 0 16,14 7 3-16,-14-7 6 0,0 0 0 0,0 0 5 15,9 9 2-15,-9-9 0 0,0 0 7 0,0 0-1 16,-4 19 3-16,4-19-6 0,0 0 11 0,-11 15-16 15,11-15 11-15,-10 13-10 0,10-13 14 0,-12 14-8 0,12-14 27 16,-14 15-20-16,4-5 17 0,2-2-15 16,-3 2 15-16,1-2-15 0,2 1 13 0,8-9-15 0,-19 16 16 15,19-16-22-15,-12 13 12 0,12-13-18 16,-13 12 10-16,13-12-18 0,-10 8 13 0,10-8-17 16,0 0 11-16,-13 12-19 0,13-12 15 0,0 0-18 0,0 0 21 15,-8 9-26-15,8-9 16 0,0 0-15 0,0 0 15 16,0 0-21-16,0 0-3 0,0 0-37 0,0 0-11 15,0 0-45-15,0 0-25 0,0 0-42 0,0 0-33 16,0 0-38-16,0 0-53 0,25 2-354 0,-25-2-164 16</inkml:trace>
  <inkml:trace contextRef="#ctx0" brushRef="#br0" timeOffset="-82136.655">15829 7144 87 0,'0'0'349'0,"0"0"-80"16,0 0-39-16,0 0-24 0,0 0-24 0,-8-9-47 0,8 9 7 16,0 0-19-16,0 0-23 0,0 0-11 0,0 0-13 15,0 0-9-15,0 0-11 0,0 0-5 0,0 0-9 16,0 0-7-16,0 0-3 0,0 0-1 0,0 0 3 15,0 0-8-15,0 0-1 0,4-15-5 0,-4 15-3 16,0 0-3-16,0 0-4 0,16-7-2 0,-16 7-1 16,0 0-3-16,20-7 0 0,-20 7-3 0,0 0 1 15,23-3 1-15,-23 3-1 0,0 0-1 0,25 0 0 16,-25 0-2-16,0 0 2 0,22 1 0 0,-22-1 0 16,0 0 1-16,21 9 4 0,-21-9 2 0,0 0 10 15,14 9 2-15,-14-9 3 0,7 12 0 0,-7-12 12 0,4 15-11 16,-4-15 5-16,0 16-12 0,0-16 8 0,0 19-11 15,0-19 8-15,-6 20-15 0,6-20 14 0,-7 18-10 16,3-5 14-16,4-13-14 0,-10 21 11 0,4-10-12 16,6-11 12-16,-9 19-14 0,9-19 12 0,-10 17-14 15,10-17 9-15,-8 15-12 0,8-15 11 0,-8 13-16 16,8-13 10-16,-7 11-14 0,7-11 10 0,0 0-14 0,-6 13 14 16,6-13-14-16,0 0 14 0,0 0-10 0,0 13 12 15,0-13-15-15,0 0 18 0,0 0-13 0,6 11 11 16,-6-11-10-16,0 0 10 0,0 0-12 0,19 6 13 15,-19-6-15-15,0 0 15 0,0 0-18 0,25 3 17 16,-25-3-11-16,0 0 12 0,0 0-16 0,31 0 16 16,-31 0-16-16,0 0 17 0,21-2-16 0,-21 2 16 15,0 0-14-15,25-1 12 0,-25 1-12 0,0 0 11 16,21-4-13-16,-21 4 7 0,0 0-25 0,21-3-1 16,-21 3-23-16,0 0-10 0,18-4-28 0,-18 4-24 15,0 0-24-15,0 0-32 0,0 0-37 0,25-4-33 0,-25 4-50 16,0 0-202-16,0 0 19 0</inkml:trace>
  <inkml:trace contextRef="#ctx0" brushRef="#br0" timeOffset="-81309.488">16188 7149 308 0,'0'0'275'0,"0"0"-52"16,0 0-25-16,0 0-24 0,0 0-23 0,0 0-18 15,0 0-7-15,-13 5-10 0,13-5-7 0,0 0-9 16,0 0-5-16,-6 13-9 0,6-13-8 0,0 0-8 16,0 0 7-16,-2 17-20 0,2-17 2 0,0 0-18 15,0 13 5-15,0-13-11 0,0 0 1 0,2 18-10 16,-2-18 0-16,0 0-4 0,6 14-1 0,-6-14-18 16,0 0 14-16,8 12-11 0,-8-12 10 0,0 0-11 0,0 0 7 15,19 8-12-15,-19-8 7 0,0 0-12 0,0 0 2 16,21-8-20-16,-21 8-3 0,10-8-14 15,-10 8 3-15,12-11-12 0,-12 11 7 0,13-13-8 0,-13 13 1 16,8-15 1-16,-8 15 3 0,8-15 7 0,-8 15 1 16,6-12 4-16,-6 12 1 0,4-13 7 0,-4 13 4 15,0 0 4-15,0-19 2 0,0 19 7 0,0 0 8 16,-4-15 2-16,4 15 4 0,0 0 6 0,-8-14 5 16,8 14 2-16,0 0 2 0,-10-14 2 0,10 14-4 15,0 0-2-15,-12-8-3 0,12 8-1 0,0 0-6 0,0 0 0 16,0 0-4-16,-23 1 0 0,23-1-1 0,0 0 0 15,-15 14-2-15,15-14 0 0,-8 12 0 0,8-12 2 16,-6 15-5-16,6-15 4 0,-6 18 2 0,6-18-4 16,-2 15 2-16,2-15-3 0,0 17 1 0,0-17-7 15,0 16-6-15,0-16-2 0,4 14 3 0,-4-14-2 16,0 0 2-16,10 12-2 0,-10-12-6 0,0 0 2 16,0 0-2-16,21 4-2 0,-21-4-1 0,0 0-2 15,18-5 3-15,-18 5 5 0,0 0 4 0,19-11-2 0,-19 11 6 16,0 0 2-16,18-9 1 0,-18 9 9 0,0 0-9 15,16-9 11-15,-16 9 15 0,0 0 15 0,0 0 12 16,17-3 7-16,-17 3 6 0,0 0 10 0,0 0-13 16,14 9-2-16,-14-9-7 0,0 0 4 0,10 13-11 15,-10-13 4-15,5 17-10 0,-5-17 6 0,6 14-12 16,-6-14 6-16,4 19-10 0,-4-19 10 0,4 19-15 16,-4-19 2-16,4 21-3 0,-4-21 10 0,6 16-11 15,-6-16 11-15,5 18-16 0,-5-18 15 0,4 18-12 16,-4-18 17-16,4 14-16 0,-4-14 11 0,4 15-18 0,-4-15 11 15,4 10-16-15,-4-10 10 0,0 0-13 0,4 15 12 16,-4-15-19-16,0 0 6 0,0 0-25 0,6 15 0 16,-6-15-20-16,0 0 0 0,0 0-21 0,0 0-7 15,9 11-31-15,-9-11-26 0,0 0-48 0,0 0-40 16,0 0-53-16,0 0-316 0,0 0-99 0</inkml:trace>
  <inkml:trace contextRef="#ctx0" brushRef="#br0" timeOffset="-80803.817">16777 7399 220 0,'0'0'247'16,"0"0"-41"-16,0 0-23 0,0 0-17 0,0 0-15 15,0 0-19-15,-23 1-15 0,23-1-12 0,0 0-6 0,0 0-2 16,0 0-1-16,0 0 1 0,0 0-1 0,0 0 6 15,0 0-8-15,0 0 4 0,0 0-24 16,-21 2 9-16,21-2-16 0,0 0 6 0,0 0-14 0,0 0 4 16,0 0-19-16,0 0 9 0,0 0-20 0,0 0 8 15,0 0-21-15,0 0 4 0,0 0-9 0,0 0 14 16,0 0-12-16,0 0 14 0,0 0-19 0,0 0 14 16,15 7-17-16,-15-7 12 0,0 0-18 0,0 0 19 15,29 0-25-15,-29 0 16 0,0 0-16 0,27 2 15 16,-27-2-16-16,0 0 12 0,29-2-12 0,-29 2 11 15,0 0-14-15,27 0 11 0,-27 0-18 0,0 0 8 0,27 0-20 16,-27 0 8-16,0 0-17 0,0 0 5 0,27 0-17 16,-27 0-5-16,0 0-28 0,0 0-12 0,0 0-31 15,0 0-18-15,29 0-19 0,-29 0-33 0,0 0-34 16,0 0-44-16,0 0-241 0,0 0-8 16</inkml:trace>
  <inkml:trace contextRef="#ctx0" brushRef="#br0" timeOffset="-80448.154">16762 7318 400 0,'0'0'347'0,"0"0"-52"15,0 0-28-15,0 0-30 0,0 0-15 0,0 0-31 16,-16-5-15-16,16 5-30 0,0 0-3 0,0 0-32 15,0 0 7-15,0 0-24 0,0 0 5 0,0 0-25 0,0 0 8 16,0 0-25-16,0 0 6 0,0 0-28 0,0 0 8 16,0 0-23-16,0 0 7 0,0 0-17 0,0 0 15 15,0 0-14-15,0 0 17 0,0 0-16 0,0 0 10 16,0 0-18-16,20 4 13 0,-20-4-18 0,0 0 14 16,23 1-13-16,-23-1 11 0,0 0-14 0,27 4 15 15,-27-4-17-15,0 0 15 0,29 3-17 0,-29-3 18 16,0 0-17-16,24 3 16 0,-24-3-15 0,0 0 15 0,25 0-16 15,-25 0 23-15,0 0-29 0,0 0 0 16,26-3-31-16,-26 3-5 0,0 0-37 16,0 0-11-16,0 0-34 0,25-1-26 0,-25 1-28 0,0 0-27 0,0 0-43 15,0 0-74-15,0 0-259 0,0 0-103 0</inkml:trace>
  <inkml:trace contextRef="#ctx0" brushRef="#br0" timeOffset="-78293.468">17306 7191 54 0,'0'0'315'0,"0"0"-75"0,0 0-38 15,0 0-29-15,0 0-20 0,0 0-16 0,0 0-16 0,0 0-12 16,0 0-12-16,2-13-9 0,-2 13-9 15,0 0-3-15,0 0-6 0,0 0-8 0,0 0-1 0,0 0-7 16,0 0 0-16,0 0-4 0,0 0-9 0,0 0-1 16,14-6-1-16,-14 6-23 0,0 0 28 0,0 0-8 15,0 0 2-15,27 0-15 0,-27 0 7 0,0 0-17 16,25-2 5-16,-25 2-10 0,0 0 2 0,29-5-10 16,-29 5 15-16,23-2-17 0,-23 2 9 0,19-6-10 15,-19 6 12-15,19-3-13 0,-19 3 6 0,0 0-8 16,25-5 8-16,-25 5-8 0,0 0 11 0,18-5-6 0,-18 5 5 15,0 0-6-15,0 0 13 0,0 0-9 0,0 0 12 16,23 3 4-16,-23-3-3 0,0 0-10 0,2 12 17 16,-2-12-7-16,0 0 13 0,0 19-7 0,0-19 16 15,-2 16-12-15,2-16 13 0,-4 21-14 0,4-21 12 16,-4 23-10-16,4-23 9 0,-4 25-15 0,2-12 15 16,0 2-19-16,0-1 16 0,0-1-13 0,-1 1 11 15,3-14-14-15,-2 27 15 0,2-27-15 0,-2 23 15 16,2-23-14-16,0 27 11 0,0-27-17 0,-2 20 15 15,2-20-13-15,0 21 9 0,0-21-1 0,0 14-20 0,0-14 13 16,0 15-2-16,0-15-2 0,0 0 0 0,0 17-6 16,0-17-16-16,0 0-18 0,0 0-18 15,0 15-20-15,0-15-17 0,0 0-26 0,0 0-6 0,0 0-31 16,0 0-27-16,0 0-31 0,0 0-43 0,0 0-36 16,0 0-46-16,0 0-144 0,0 0 38 0</inkml:trace>
  <inkml:trace contextRef="#ctx0" brushRef="#br0" timeOffset="-78009.324">17409 7364 191 0,'0'0'356'0,"0"0"-73"0,0 0-33 0,0 0-30 15,0 0-29-15,0 0-21 0,0 0-6 0,-4-11-27 0,4 11-6 16,0 0-20-16,0 0-2 0,0 0-10 15,0 0 18-15,0 0-14 0,0 0 17 0,0 0-24 16,0 0 10-16,0 0-25 0,0 0 7 0,25 0-24 0,-25 0 2 16,0 0-24-16,0 0 6 0,28 4-24 15,-28-4 10-15,0 0-18 0,25 0 8 0,-25 0-16 0,0 0 9 16,27 0-27-16,-27 0-7 0,0 0-31 0,31 0-10 16,-31 0-33-16,0 0-5 0,28-2-31 0,-28 2-14 15,0 0-29-15,30-2-29 0,-30 2-24 0,0 0-41 16,25 2-37-16,-25-2-237 0,0 0-44 0</inkml:trace>
  <inkml:trace contextRef="#ctx0" brushRef="#br0" timeOffset="-77536.304">17916 7479 235 0,'0'0'272'0,"0"0"-49"0,0 0-28 16,0 0-4-16,0 0-25 0,4-13-13 0,-4 13-6 0,0 0 0 16,0 0 1-16,0 0-16 0,0 0 3 0,0 0-15 15,0 0 2-15,0 0-22 0,0 0 11 0,2-13-22 16,-2 13 8-16,0 0-23 0,0 0 4 0,0 0-24 15,0 0-1-15,0 0-20 0,0 0 2 0,0 0-20 16,0 0 11-16,0 0-21 0,-10 10 11 0,10-10-16 16,0 0 13-16,0 0-14 0,-5 12 11 0,5-12-15 15,0 0 12-15,0 0-14 0,-2 16 14 0,2-16-18 0,0 0 13 16,0 0-10-16,0 0 10 0,7 11-13 16,-7-11 14-16,0 0-14 0,0 0 13 0,0 0-16 0,20-6 14 15,-20 6-17-15,0 0 17 0,15-10-14 0,-15 10 16 16,0 0-14-16,10-11 18 0,-10 11-15 0,0 0 17 15,6-11-16-15,-6 11 15 0,0 0-16 0,0 0 14 16,2-12-19-16,-2 12 14 0,0 0-17 0,0 0 9 0,-10-11-16 16,10 11 9-16,0 0-23 0,0 0 4 0,0 0-24 15,-14-6-6-15,14 6-29 0,0 0-13 16,0 0-27-16,0 0-18 0,0 0-25 0,0 0-16 0,-19 6-17 16,19-6-15-16,0 0-47 0,0 0-136 0,0 0 133 15</inkml:trace>
  <inkml:trace contextRef="#ctx0" brushRef="#br0" timeOffset="-76665.257">18246 6944 224 0,'0'0'278'16,"0"0"-50"-16,0 0-36 0,5-14-22 0,-5 14-19 15,0 0-26-15,0 0-14 0,0 0-14 0,6-11-15 16,-6 11-17-16,0 0 2 0,0 0 16 0,0 0-13 15,0 0 18-15,0 0 4 0,0 0-3 0,0 0-5 16,12 11 3-16,-12-11-16 0,4 11 3 0,-4-11-18 16,2 15 8-16,-2-15-19 0,0 18 7 0,0-18-19 15,0 25 11-15,0-25-16 0,-4 25 9 0,2-8-19 16,0-4 10-16,0 3-18 0,-2-1 11 0,2 3-17 16,-2-4 12-16,0 0-15 0,-3-1 10 0,5 2-11 0,-4 0 11 15,2-4-14-15,0 3 12 0,0-2-15 0,4-12 14 16,-9 20-14-16,9-20 8 0,-8 19-18 0,8-19 7 15,-6 14-16-15,6-14-2 0,-6 14-12 0,6-14 0 16,0 0-12-16,-6 16 6 0,6-16-16 0,0 0-5 16,0 0 4-16,-5 15 13 0,5-15 7 0,0 0 9 0,0 0 7 15,0 0 4-15,0 0 3 0,0 0 3 16,0 0-3-16,0 0 2 0,21 2 15 0,-21-2-18 16,0 0 2-16,17-6-4 0,-17 6-2 0,0 0 25 0,20-6-29 15,-20 6 10-15,0 0 5 0,21-7-1 16,-21 7 3-16,0 0 3 0,21-4 1 0,-21 4 2 0,0 0 3 15,20-3 0-15,-20 3 1 0,0 0 3 0,18-6-4 16,-18 6 3-16,0 0 4 0,0 0-3 0,21-3 7 16,-21 3 1-16,0 0 2 0,0 0-5 0,14-8 3 15,-14 8-4-15,0 0-3 0,0 0 1 0,10-12-5 16,-10 12 2-16,0 0 0 0,5-18-3 0,-5 18 2 16,2-12-5-16,-2 12 3 0,0 0 2 0,2-19-7 15,-2 19 9-15,0 0 2 0,0-16 1 0,0 16 2 0,0 0 8 16,2-15 2-16,-2 15 2 0,0 0 1 0,0 0 2 15,0-13-3-15,0 13-2 0,0 0 1 0,0 0-4 16,0 0 6-16,0 0 5 0,0 0 9 0,0 0 4 16,0 0-1-16,0 0 8 0,0 0-4 0,0 0 8 15,6 18-7-15,-6-18 11 0,0 18-13 0,0-18 11 16,2 19-15-16,-2-19 8 0,2 23-16 0,-2-23 14 16,2 26-15-16,2-14 19 0,-4-12-9 0,2 24 20 0,-2-24-12 15,2 25 13-15,-2-25-11 0,5 21 13 0,-5-21-16 16,4 19 13-16,-4-19-11 0,2 14 6 0,-2-14-19 15,4 17 12-15,-4-17-24 0,0 0 12 0,2 15-20 16,-2-15 15-16,0 0-21 0,4 15 12 0,-4-15-19 16,0 0 12-16,0 0-37 0,2 13-3 0,-2-13-38 15,0 0-12-15,0 0-41 0,0 0-9 0,0 0-18 16,2 13-17-16,-2-13-29 0,0 0-28 0,0 0-38 16,0 0-70-16,0 0-311 0,0 0-149 0</inkml:trace>
  <inkml:trace contextRef="#ctx0" brushRef="#br0" timeOffset="-75523.205">18885 7152 154 0,'0'0'271'16,"0"0"-56"-16,2-16-26 0,-2 16-13 0,0 0-16 15,0 0-15-15,4-14-20 0,-4 14-10 0,0 0-11 0,0 0-7 16,5-15-7-16,-5 15-6 0,0 0-8 16,0 0-5-16,0 0 6 0,0 0-19 0,3-13-17 15,-3 13 2-15,0 0-1 0,0 0 28 0,0 0-4 0,0 0 3 16,0 0-10-16,6 13 4 0,-6-13-20 0,4 15 10 16,-4-15-18-16,4 22 9 0,-4-22-20 0,4 23 10 15,-2-9-15-15,0 2 13 0,0-2-19 0,-2 1 11 16,3 1-17-16,-1-1 11 0,2 2-15 0,-2-3 19 15,0 1-19-15,2-1 14 0,-2 0-18 0,-2-14 16 16,4 22-17-16,-4-22 12 0,4 19-13 0,-4-19 13 0,4 16-16 16,-4-16 14-16,3 15-22 0,-3-15 4 0,0 0-25 15,4 19 3-15,-4-19-19 0,0 0 1 16,4 13-16-16,-4-13 0 0,0 0-23 0,0 0-14 0,0 0-14 16,0 0-2-16,0 0-6 0,0 0 1 0,0 0 13 15,0 0 1-15,-6-13 17 0,6 13 16 0,-7-13 18 16,7 13 10-16,-6-10 11 0,6 10 9 0,-10-14 12 15,10 14 12-15,-10-11 15 0,10 11 10 0,-11-10 12 16,11 10 9-16,-10-11 6 0,10 11 8 0,0 0 2 16,-14-11 6-16,14 11 5 0,0 0 8 0,-12-10 5 15,12 10 15-15,0 0-5 0,0 0 13 0,-12-8-14 0,12 8 11 16,0 0-15-16,0 0 14 0,0 0-19 0,-13-7 16 16,13 7-24-16,0 0 7 0,0 0-21 0,0 0 10 15,0 0-24-15,0 0 7 0,0 0-22 0,0 0 7 16,0 0-7-16,0 0 21 0,0 0-21 0,0 0 9 15,0 0-20-15,0 0 11 0,0 0-17 0,0 0 10 16,11 11-19-16,-11-11 15 0,0 0-20 0,20 4 17 16,-20-4-18-16,16 4 14 0,-16-4-20 0,0 0 2 0,31 5-38 15,-31-5-6-15,0 0-38 0,31 0-7 16,-31 0-30-16,0 0-17 0,33 0-30 0,-33 0-17 0,0 0-17 16,29-3-19-16,-29 3-27 0,0 0-24 0,21-2-267 15,-21 2-52-15</inkml:trace>
  <inkml:trace contextRef="#ctx0" brushRef="#br0" timeOffset="-75088.806">19260 7385 201 0,'21'-4'288'0,"-21"4"-44"0,0 0-18 15,0 0-13-15,21-6-24 0,-21 6-26 0,0 0-5 16,14-7-39-16,-14 7-11 0,8-11-16 0,-8 11-11 16,8-8-10-16,-8 8-13 0,8-17-10 0,-8 17-11 0,4-15-7 15,-4 15-8-15,4-18-5 0,-4 18-3 16,4-23-2-16,-4 23-3 0,0-23-3 0,0 23 1 16,0-24-4-16,0 24 0 0,-2-20 3 0,2 20-3 0,-2-21-3 15,2 21 12-15,-4-14 4 0,4 14 4 0,-2-15-14 16,2 15 16-16,0 0-2 0,-2-15-5 0,2 15-3 15,0 0 1-15,0 0 7 0,0 0 12 0,0 0-7 16,0 0 10-16,0 0-11 0,0 0 17 0,-4 15-9 16,4-15 9-16,4 17-14 0,-4-17 11 0,4 21-9 15,-4-21 18-15,6 23-17 0,1-8 17 0,-3 0-13 0,0-1 13 16,0 0-14-16,4 0 15 0,-4 3-16 0,0-2 22 16,3-1-26-16,-3 1 15 0,2 0-18 15,-2-1 11-15,0 0-20 0,2-1 10 0,-1 0-19 16,-1-3 13-16,-4-10-19 0,6 21 10 0,-6-21-34 0,8 17-3 15,-8-17-36-15,4 15-1 0,-4-15-32 0,7 11-12 16,-7-11-37-16,0 0-29 0,4 15-46 0,-4-15-63 16,0 0-105-16,0 0-212 0,0 0-113 0</inkml:trace>
  <inkml:trace contextRef="#ctx0" brushRef="#br0" timeOffset="-18419.474">19766 7338 6 0,'0'0'147'0,"0"0"-28"16,0 0-20-16,0 0-14 0,0 0-4 0,0 0-9 15,0 0-6-15,0 0-6 0,0 0-1 0,0 0 0 16,0 0-3-16,0 0 1 0,0 0-8 0,0 0 2 16,0 0-6-16,0 0 1 0,22 0 3 0,-22 0 0 15,0 0-2-15,0 0 0 0,0 0 0 0,0 0-3 0,0 0 0 16,0 0-2-16,0 0 0 0,0 0-15 15,0 0 18-15,24 0-5 0,-24 0-5 0,0 0-3 0,0 0-6 16,0 0-1-16,21-3-4 0,-21 3 2 16,0 0-5-16,0 0-2 0,25-4-1 0,-25 4-6 0,0 0 8 15,23-3-1-15,-23 3 3 0,0 0 3 0,22-3-3 16,-22 3-4-16,0 0-4 0,22-5-1 0,-22 5 1 16,17-3-2-16,-17 3 0 0,0 0-3 0,24-8 1 15,-24 8-3-15,17-6-1 0,-17 6-1 0,14-4 0 16,-14 4 0-16,17-8-1 0,-17 8 2 0,16-6-2 0,-16 6 1 15,17-7 0-15,-17 7 2 0,15-10-3 0,-15 10 0 16,17-7-2-16,-17 7 1 0,17-11 2 0,-17 11-2 16,16-12 0-16,-16 12 0 0,17-10 0 0,-17 10-2 15,14-13 0-15,-14 13 0 0,19-13 4 16,-19 13 0-16,14-16-4 0,-14 16-5 0,17-12 8 0,-17 12-1 16,13-15-3-16,-13 15 3 0,13-15 1 0,-13 15 1 15,14-15-2-15,-14 15 1 0,14-12-2 0,-14 12 0 16,13-14 0-16,-13 14 2 0,12-18-2 0,-12 18 1 15,11-15 1-15,-11 15-2 0,14-17 1 0,-14 17 2 16,12-21-2-16,-5 11-1 0,-7 10 2 0,10-19 0 16,-10 19-5-16,12-21 5 0,-12 21-2 0,9-19 0 0,-9 19-3 15,7-19 4-15,-7 19 2 0,6-18 0 0,-6 18-2 16,6-16 0-16,-6 16 2 0,7-19-3 0,-7 19 0 16,6-19 2-16,-6 19-2 0,4-18 1 0,-4 18 5 15,4-16-6-15,-4 16 5 0,4-21-8 0,-4 21 8 16,4-20-6-16,-4 20 7 0,4-23-8 0,-4 23 9 0,2-24-8 15,-2 24 4-15,3-22-3 0,-3 22 6 16,2-24-7-16,-2 24 8 0,2-24-5 0,-2 24 11 16,2-21-10-16,-2 21 8 0,2-23 9 0,-2 23-15 0,0-22-9 15,0 22 2-15,0-21 4 0,0 21-5 0,0-20 1 16,0 20 3-16,2-22 0 0,-2 22-2 0,0-24-1 16,0 24 1-16,0-23 2 0,0 23 1 0,2-23-2 15,-2 23 1-15,0-28-6 0,0 15 8 0,0-2-2 16,0 0 0-16,0 0-2 0,0-1-2 0,0 1 8 15,-2-2-6-15,2 2 8 0,0 0-25 0,-2 1 25 16,2-3 2-16,-2 3-3 0,2-1 3 0,-2 0 0 16,2 1-1-16,-2-4-1 0,2 4-2 0,-2-1-1 0,2 0-2 15,0-2 3-15,-3 3 0 0,3-4-2 0,0 4-6 16,0-3-26-16,0 0 37 0,0 1 0 0,0-2-3 16,0-1-1-16,0 0 0 0,0 0 2 0,0 2-4 15,0-3 3-15,0-1-3 0,0 3 4 0,3-3-5 16,-3 3 6-16,-3-1-8 0,3 0 9 0,0 1-3 15,0 0 8-15,-2 1 1 0,2-2-2 0,0 2-1 16,-2 1-1-16,0 0-3 0,0-2-3 0,2 0 0 16,-2 2-2-16,0-1-2 0,0 0 2 0,0-1-2 0,0 2 4 15,2-3-1-15,-2 1-1 0,0-1 1 0,2 0-2 16,-2 1 4-16,2-2-5 0,0 2 4 0,-2-1-2 16,2-2 2-16,0 3 0 0,0-1 1 0,-2 2-2 15,2-3 6-15,0 2-1 0,-3 1-2 16,3 1 3-16,-2-1-2 0,2 0 1 0,0 1-2 0,0 1 0 15,-2 1-2-15,2 0-3 0,0-1 3 0,0 15 0 16,0-26-5-16,0 26-1 0,0-27 4 0,0 27 2 16,2-26-1-16,0 11-2 0,-2 1 1 0,3-2-4 15,-1 2 1-15,2-1 5 0,-2-1-9 0,2 0 7 16,-2 3 1-16,2-3-5 0,0 1 1 0,-2 0-1 0,2 1 2 16,1-2-1-16,-1 2 20 0,0 1-3 0,0 0-20 15,0-2-3-15,2 2 3 0,-2 3-1 0,3-4 3 16,-3 1-1-16,2 2 1 0,0-1-3 0,2 0-9 15,-1 1 19-15,1-2-18 0,-2 2 18 0,3 0-18 16,0 0 16-16,-1 0-7 0,2-1 15 0,-1 2-22 16,1-5 19-16,0 5-16 0,1-1-6 0,-1 0 6 15,0-1 18-15,3 2-17 0,-3 1 15 0,0-3-12 0,1 4 13 16,1-3-16-16,-3 3 16 0,4-2-19 0,-1 1 21 16,-1 3-17-16,1-5 14 0,0 4 0 0,1-2 0 15,-1 2-9-15,3-1 6 0,-3 1-4 16,2 0 0-16,0-1 3 0,-2 1-2 0,-12 7 2 0,27-15-4 15,-27 15 1-15,25-12 0 0,-25 12-1 0,21-10 0 16,-21 10 2-16,20-8 1 0,-20 8-1 0,19-7-1 16,-19 7 1-16,19-8-2 0,-19 8 1 0,13-5 4 0,-13 5-3 15,17-6 2-15,-17 6 4 0,0 0 0 16,22-7-5-16,-22 7 2 0,0 0 2 0,19-6-2 0,-19 6 3 16,0 0 6-16,0 0 4 0,18-8 3 0,-18 8 6 15,0 0 0-15,0 0 1 0,0 0 3 0,0 0-5 16,21-5-1-16,-21 5-4 0,0 0-11 0,0 0 9 15,0 0-4-15,0 0 0 0,0 0-4 0,0 0-1 16,0 0-6-16,0 0 1 0,0 0-7 0,17-3 1 16,-17 3-9-16,0 0-12 0,0 0 1 0,0 0-34 15,0 0-12-15,0 0-14 0,0 0-24 0,0 0-10 0,0 0-30 16,0 0-19-16,0 0-13 0,0 0-9 0,0 0-14 16,0 0-209-16,0 0 131 0</inkml:trace>
  <inkml:trace contextRef="#ctx0" brushRef="#br0" timeOffset="-17708.033">21085 4282 80 0,'0'0'191'0,"0"0"-37"0,0 0-20 0,0 0-24 16,0 0-13-16,0 0-17 0,-10-9-2 15,10 9-12-15,0 0 7 0,0 0-8 0,0 0 2 0,0 0-13 16,0 0 5-16,0 0-11 0,0 0 9 0,-10-6-8 15,10 6 13-15,0 0-8 0,0 0 11 0,0 0-2 16,0 0-2-16,0 0-3 0,0 0-1 0,0 0-4 16,0 0-2-16,0 0-9 0,0 0-2 0,-12-10-1 15,12 10-9-15,0 0-6 0,0 0-2 0,0 0-4 16,0 0-8-16,0 0 0 0,0 0-7 0,0 0 0 16,0 0-5-16,0 0 4 0,0 0 22 0,0 0-25 0,0 0-4 15,0 0 6-15,0 0-2 0,0 0 1 0,0 0 0 16,12 10-1-16,-12-10 4 0,0 0-3 0,0 0 1 15,13 6-2-15,-13-6 1 0,0 0 3 0,17 6-3 16,-17-6 1-16,0 0 2 0,17 10-3 0,-17-10 1 16,0 0-2-16,18 5 2 0,-18-5-1 0,0 0-5 15,15 6 8-15,-15-6 1 0,0 0-6 0,0 0 0 16,16 9 2-16,-16-9 0 0,0 0 2 0,0 0 1 16,0 0 3-16,13 8 2 0,-13-8 2 0,0 0 5 15,0 0-4-15,0 0 4 0,0 0-2 0,4 12 2 0,-4-12-3 16,0 0 6-16,0 0 0 0,-9 13 2 15,9-13 0-15,0 0-3 0,-8 13 3 0,8-13-2 16,0 0 0-16,-10 15 0 0,10-15-1 0,0 0-2 0,-11 14-4 16,11-14 4-16,-6 10 2 0,6-10 0 0,0 0 0 15,-8 13-3-15,8-13 1 0,0 0-3 0,-8 11 1 0,8-11 6 16,0 0 3-16,0 0 3 0,0 0-1 16,-6 14 6-16,6-14-1 0,0 0-3 0,0 0 2 0,0 0-8 15,0 0-4-15,0 0-1 0,0 0-7 0,0 0 0 16,0 0 1-16,-9 9-9 0,9-9-8 0,0 0-22 15,0 0-18-15,0 0-27 0,0 0-35 0,0 0-24 16,0 0-4-16,0 0-35 0,0 0-34 0,0 0-40 16,0 0-58-16,6 12-165 0,-6-12 44 0</inkml:trace>
  <inkml:trace contextRef="#ctx0" brushRef="#br0" timeOffset="-12389.466">22081 3995 146 0,'0'0'144'0,"0"0"-20"0,0 0-14 15,0 0-3-15,0 0-13 0,0 0 5 0,0 0-14 16,0 0 2-16,0 0-9 0,0 0-5 0,0 0-2 16,0 0 2-16,0 0-14 0,0 0 7 0,0 0-17 15,0 0 8-15,0 0-16 0,-12-7 9 0,12 7-17 0,0 0 5 16,0 0-16-16,0 0 7 0,0 0-14 0,0 0 11 16,0 0-21-16,0 0 8 0,0 0-16 0,0 0 14 15,0 0-18-15,0 0 14 0,0 0-9 0,0 0 9 16,0 0-12-16,0 0 9 0,0 0-6 0,12-10 7 15,-12 10-2-15,0 0 2 0,0 0-12 0,15-5 10 16,-15 5-11-16,0 0 12 0,0 0-9 0,21-5 9 16,-21 5-8-16,0 0 11 0,0 0-10 0,0 0 6 15,27 0-6-15,-27 0 11 0,0 0-17 0,0 0 18 16,23 5-16-16,-23-5 14 0,0 0-7 0,0 0 7 0,18 7-10 16,-18-7 18-16,0 0-11 0,11 9 12 0,-11-9-15 15,0 0 15-15,8 12-17 0,-8-12 19 0,0 0-21 16,6 12 14-16,-6-12-13 0,0 0 18 0,2 15-16 15,-2-15 12-15,0 0-13 0,-2 18 24 0,2-18-16 16,-2 13 1-16,2-13 0 0,-4 15 1 0,4-15 0 16,-6 14-1-16,6-14 3 0,-6 12-6 0,6-12 6 15,-9 15-2-15,9-15-1 0,-8 14 1 0,8-14 0 0,-10 17 0 16,10-17-2-16,-9 15 1 0,9-15-2 0,-10 15-1 16,10-15 0-16,-10 10 1 0,10-10-4 15,-9 12 5-15,9-12-1 0,-6 11 4 0,6-11-1 0,0 0 1 16,-10 12-3-16,10-12-1 0,0 0 19 0,-8 11-25 15,8-11-3-15,0 0 3 0,0 0-2 0,-7 10 1 16,7-10-1-16,0 0 0 0,0 0-2 0,0 0 1 16,0 0-4-16,0 0 7 0,-5 11-2 0,5-11 2 15,0 0-3-15,0 0 3 0,0 0-6 0,0 0 7 16,0 0 1-16,0 0 2 0,0 0-4 0,16 6 1 16,-16-6-2-16,0 0 0 0,0 0 1 0,0 0 3 0,27 2-6 15,-27-2 4-15,0 0-2 0,0 0 16 0,27 0-16 16,-27 0-6-16,0 0 5 0,0 0 4 0,24 2-4 15,-24-2 2-15,0 0 0 0,0 0 2 0,0 0 0 16,25 4 3-16,-25-4 1 0,0 0-5 0,0 0 1 16,0 0 4-16,0 0-3 0,0 0-2 0,23 1 1 15,-23-1 0-15,0 0-2 0,0 0 2 0,0 0 1 16,0 0 2-16,0 0-6 0,0 0 4 0,0 0-3 16,0 0-2-16,0 0-12 0,0 0-17 0,0 0-16 15,0 0-30-15,0 0-32 0,24 0-33 0,-24 0-46 0,0 0-46 16,0 0-197-16,0 0 103 0</inkml:trace>
  <inkml:trace contextRef="#ctx0" brushRef="#br0" timeOffset="-11163.22">22337 4021 211 0,'0'0'184'0,"0"0"-36"15,0 0-27-15,0 0-16 0,0 0-21 0,0 0-10 0,0 0-15 16,0 0-3-16,0 0 1 0,0 0 9 0,0 0-4 15,-12 7 1-15,12-7-13 0,0 0 10 0,0 0-9 16,0 0 8-16,-6 11-10 0,6-11 7 0,0 0-15 16,0 0 10-16,0 0-17 0,-2 15 13 0,2-15-17 15,0 0 8-15,0 0-6 0,2 13-9 0,-2-13-2 16,0 0 1-16,0 0 10 0,8 12-23 0,-8-12-1 16,0 0-1-16,0 0 1 0,14 12-2 0,-14-12-4 0,0 0 1 15,0 0 7-15,19 5-4 0,-19-5-3 16,0 0-4-16,0 0 4 0,24 0-2 0,-24 0 2 0,0 0-2 15,0 0 1-15,23-4-1 0,-23 4-2 0,0 0 2 16,16-8 2-16,-16 8-16 0,10-10 14 0,-10 10-15 16,11-9 14-16,-11 9-16 0,6-11 14 0,-6 11-14 15,6-13 38-15,-6 13-43 0,4-13 14 0,-4 13-10 16,0 0 13-16,2-16-14 0,-2 16 16 0,0 0-12 16,-4-20 10-16,4 20-5 0,0 0 11 0,-6-14-52 15,6 14 63-15,0 0-18 0,-8-11 12 0,8 11-13 0,0 0 13 16,-13-10-14-16,13 10 12 0,0 0-10 0,0 0 9 15,0 0-13-15,-27 0 16 0,27 0-19 0,0 0 20 16,-16 8-14-16,16-8 15 0,-11 9-12 0,11-9 17 16,-13 10-15-16,13-10 17 0,-10 12-9 0,10-12 15 15,-10 16-22-15,10-16 21 0,-9 14-10 0,9-14-3 16,-4 15 3-16,4-15-7 0,-4 15 5 0,4-15-7 16,-2 12 1-16,2-12 1 0,0 0-1 0,4 17-2 0,-4-17-1 15,0 0 5-15,8 11-8 0,-8-11 6 0,0 0-2 16,0 0 12-16,0 0-13 0,25 2 1 0,-25-2-1 15,0 0 3-15,19-6-15 0,-19 6 15 16,0 0-12-16,17-8 11 0,-17 8-13 0,0 0-10 0,15-8 17 16,-15 8 10-16,0 0-6 0,0 0 7 0,16-9-14 15,-16 9 10-15,0 0-10 0,0 0 11 0,0 0-4 16,0 0 16-16,0 0-9 0,0 0-23 0,23 1 45 16,-23-1-2-16,0 0 0 0,8 14-5 0,-8-14 2 15,6 13 2-15,-6-13 1 0,5 12-3 0,-5-12-32 0,4 17 33 16,-4-17 4-16,4 18-2 0,-4-18 2 0,4 21-6 15,-4-21-3-15,4 19 1 0,-4-19-18 0,4 18 23 16,-4-18 2-16,2 17-1 0,-2-17 3 0,5 15 0 16,-5-15 0-16,6 14-4 0,-6-14-1 0,0 0 9 15,2 15 3-15,-2-15 0 0,0 0 7 0,2 12 0 16,-2-12 4-16,0 0 2 0,0 0-1 0,0 0-2 16,2 16-2-16,-2-16 1 0,0 0-7 0,0 0 0 15,0 0-7-15,0 0-3 0,0 0-6 0,0 0-2 0,0 0-4 16,2 13-3-16,-2-13 5 0,0 0-10 15,0 0-3-15,0 0 0 0,0 0-1 0,0 0-2 0,0 0 0 16,0 0 0-16,0 0-3 0,0 0 1 16,0 0-1-16,0 0 2 0,0 0-4 0,0 0 6 0,0 0-5 15,0 0 0-15,0 0 3 0,0 0-2 0,0 0-6 16,0 0-4-16,0 0-1 0,0 0-1 0,0 0 1 16,0 0-6-16,0 0-3 0,0 0 5 0,0 0-8 15,0 0-1-15,0 0-9 0,0 0-11 0,0 0 16 16,0 0-4-16,0 0-1 0,0 0-2 0,0 0-1 0,0 0 9 15,0 0-9-15,0 0 8 0,0 0 1 0,0 0 3 16,0 0 0-16,4 11 1 0,-4-11 0 0,0 0 1 16,0 0-3-16,0 0-1 0,0 0-4 0,0 0-8 15,0 0-4-15,0 0-3 0,0 0-12 0,0 0-14 16,0 0-17-16,0 0-32 0,0 0-30 0,0 0-30 16,0 0-21-16,0 0-37 0,0 0-211 0,0 0 78 15</inkml:trace>
  <inkml:trace contextRef="#ctx0" brushRef="#br0" timeOffset="-9585.725">22850 4128 34 0,'0'0'211'16,"0"0"-36"-16,0 0-30 0,0 0-13 0,0 0-15 15,0 0-4-15,0 0-8 0,0 0-7 0,0 0-3 0,0 0-12 16,0 0-20-16,0 0 10 0,0 0-6 16,0 0-4-16,0 0-6 0,0 0 0 0,0 0 4 0,0 0-4 15,0 0 1-15,0 0-32 0,0 0 55 0,0 0-26 16,0 0-3-16,0 0-5 0,0 0-3 0,0 0-5 15,0 0-4-15,0 0-5 0,0 0-5 0,0 0 0 16,0 0-11-16,0 0 1 0,0 0-6 0,0 0 3 16,0 0-9-16,0 0 4 0,0 0-3 0,0 0 2 0,0 0 4 15,0 0 10-15,0 0-7 0,0 0 2 16,0 0-3-16,0 0 1 0,0 0-7 0,0 0 3 16,0 0-3-16,21 4-4 0,-21-4 4 0,0 0 0 0,0 0-5 15,26 2 4-15,-26-2-4 0,0 0 5 0,0 0-3 16,31 1 0-16,-31-1-3 0,0 0 4 0,25 0-6 15,-25 0 5-15,0 0-6 0,24 0 4 0,-24 0-3 16,0 0 5-16,27 0-2 0,-27 0 3 0,0 0-6 16,25 2 2-16,-25-2-2 0,0 0 5 0,25-2-2 15,-25 2 1-15,0 0-1 0,24-1 2 0,-24 1-21 16,0 0 3-16,25-2 22 0,-25 2 1 0,0 0-3 0,0 0-6 16,24-4-2-16,-24 4 1 0,0 0-11 15,0 0-2-15,0 0 1 0,23-2-6 0,-23 2-6 0,0 0-2 16,0 0-4-16,0 0-5 0,0 0-6 0,0 0-14 15,0 0-12-15,0 0-10 0,0 0-9 0,0 0-12 16,0 0-12-16,24 0-11 0,-24 0-10 0,0 0-20 16,0 0-15-16,0 0-28 0,0 0-124 0,0 0 221 15</inkml:trace>
  <inkml:trace contextRef="#ctx0" brushRef="#br0" timeOffset="-8841.324">23016 3985 183 0,'0'0'200'16,"0"0"-41"-16,0 0-15 0,0 0-27 0,0 0 2 16,0 0-18-16,0 0 2 0,0 0-15 0,0 0 1 15,0 0-36-15,0 0 34 0,0 0-16 0,0 0 9 0,0 0-20 16,0 0 7-16,0 0-20 0,0 0 6 0,0 0-19 15,0 0 8-15,0 0-5 0,0 0-7 0,0 0-10 16,0 0-1-16,0 0 5 0,0 0 3 0,0 0 0 16,0 0 1-16,0 0-9 0,4 13 2 0,-4-13 2 15,0 0 4-15,3 15-6 0,-3-15-2 0,0 0 3 16,2 16 1-16,-2-16-4 0,2 16 6 0,-2-16-5 16,0 14 4-16,0-14-1 0,2 17 1 0,-2-17-4 15,2 19 2-15,-2-19-5 0,0 16 5 0,0-16-1 16,0 18 3-16,0-18-7 0,0 19 3 0,0-19 0 0,0 20-5 15,0-20 0-15,0 18 6 0,0-18-10 0,0 20 1 16,0-20-2-16,2 15-1 0,-2-15-3 0,0 18 3 16,0-18-2-16,0 0 1 0,0 18 2 0,0-18 1 15,0 0 0-15,0 14 3 0,0-14 2 0,0 0 3 16,0 0 2-16,0 18 0 0,0-18 1 0,0 0 1 16,0 0 0-16,0 0 0 0,0 0-2 0,0 14 3 15,0-14-3-15,0 0 2 0,0 0 1 0,0 0-6 0,0 0 1 16,0 0 4-16,0 0-7 0,0 0-3 0,0 15-11 15,0-15 12-15,0 0-4 0,0 0 1 0,0 0-4 16,0 0 1-16,0 0-3 0,0 0 1 0,0 0-3 16,0 0 2-16,0 0 1 0,0 0 0 0,0 0-6 15,0 0 5-15,0 0-4 0,0 0 2 0,0 0-1 16,0 0 1-16,0 0-2 0,0 0 0 0,0 0 0 16,0 0-1-16,0 0 3 0,0 0-5 0,0 0 2 0,0 0 8 15,0 0-17-15,0 0-7 0,0 0-11 16,0 0-10-16,0 0-11 0,0 0-11 0,0 0-11 0,0 0-24 15,0 0-17-15,0 0-25 0,0 0-19 0,0 0-27 16,0 0-36-16,0 0-17 0,0 0-15 16,0 0-34-16,0 0-134 0,0 0 118 0</inkml:trace>
  <inkml:trace contextRef="#ctx0" brushRef="#br0" timeOffset="-4550.341">23501 3901 45 0,'0'0'129'0,"0"0"-22"0,0 0-11 16,0 0-24-16,0 0-7 0,0 0-10 0,0 0 0 15,0 0-8-15,0 0-5 0,0 0-2 0,0 0 0 16,6-12-2-16,-6 12-1 0,0 0 2 0,0 0-10 16,0 0 6-16,0 0-1 0,6-13 2 0,-6 13-3 0,0 0 1 15,0 0-5-15,0 0 2 0,0 0-9 0,7-11 10 16,-7 11-10-16,0 0 4 0,0 0-10 16,0 0 6-16,0 0-12 0,0 0 1 0,0 0-9 15,0 0 11-15,0 0-3 0,0 0 11 0,0 0-7 0,0 0 10 16,0 0-10-16,0 0 8 0,0 0-11 0,0 0 8 15,0 17-7-15,0-17 10 0,0 0-10 0,-4 13 11 16,4-13-11-16,-5 11 12 0,5-11-12 0,-6 15 4 16,6-15-5-16,-8 14 10 0,8-14-11 0,-10 18 11 15,10-18-7-15,-9 15 4 0,9-15-13 0,-10 20 12 16,4-10-4-16,6-10 0 0,-11 17-3 0,11-17-1 0,-10 17-1 16,10-17-4-16,-10 14 2 0,10-14 0 15,-8 13-3-15,8-13-2 0,-9 14 1 0,9-14-2 0,-6 11 1 16,6-11-1-16,0 0 1 0,-7 12 0 0,7-12 5 15,0 0-6-15,-6 10-2 0,6-10 3 0,0 0-1 16,0 0-1-16,0 0 1 0,-9 12-2 0,9-12 2 16,0 0-2-16,0 0 1 0,0 0-1 0,0 0 0 15,0 0 1-15,0 0 0 0,-4 11 1 0,4-11 1 0,0 0-2 16,0 0 1-16,0 0 0 0,0 0 0 16,0 0-7-16,0 0 8 0,22-1 0 0,-22 1 0 0,0 0-1 15,0 0-5-15,23-4 2 0,-23 4-1 0,0 0 3 16,0 0-4-16,27 0 3 0,-27 0 0 0,0 0-1 15,0 0 2-15,24-1 0 0,-24 1-5 0,0 0 6 16,0 0 1-16,21-5-2 0,-21 5-4 0,0 0 8 16,0 0-1-16,0 0-2 0,0 0-2 0,23-1 4 15,-23 1 0-15,0 0 1 0,0 0-2 0,0 0 0 16,0 0-1-16,16-6 2 0,-16 6-2 0,0 0-2 16,0 0 4-16,9-8-8 0,-9 8 8 0,0 0-10 15,0 0 12-15,3-12-14 0,-3 12 12 0,0 0-11 16,0 0 13-16,4-15-9 0,-4 15 10 0,0 0-9 0,0 0 10 15,2-14-12-15,-2 14 11 0,0 0-10 0,0 0 13 16,0-16-11-16,0 16 12 0,0 0-9 0,0 0 24 16,-2-12-20-16,2 12 15 0,0 0-13 0,0 0 16 15,0 0-15-15,-2-16 10 0,2 16-15 0,0 0 10 16,0 0-14-16,0 0 8 0,0 0-43 0,0 0 49 16,0 0-10-16,0 0 21 0,0 0-7 0,0 0 13 15,0 0-2-15,0 0 3 0,0 0 11 0,0 0-24 16,-2 20 4-16,2-20 4 0,0 0 1 0,2 16 0 0,-2-16-4 15,0 0 0-15,0 20 0 0,0-20 2 0,2 15 1 16,-2-15 0-16,0 17 5 0,0-17-6 0,2 14-2 16,-2-14-1-16,2 17 1 0,-2-17 0 0,2 15 2 15,-2-15-1-15,0 15 3 0,0-15 1 0,2 15 2 16,-2-15-7-16,2 13 6 0,-2-13-6 0,0 0-2 16,0 16 3-16,0-16 0 0,0 0 1 0,0 0 0 15,2 17 2-15,-2-17-3 0,0 0 4 0,0 0 0 0,0 0-1 16,0 0-3-16,2 13 0 0,-2-13-6 0,0 0-5 15,0 0 0-15,0 0-3 0,0 0-2 0,0 0-5 16,0 0-9-16,0 0-12 0,0 0-12 0,0 0-13 16,0 0-12-16,0 0-13 0,0 0-16 0,6 11-15 15,-6-11-17-15,0 0-18 0,0 0-19 0,0 0-13 16,0 0-15-16,0 0-19 0,0 0-24 0,0 0-209 16,0 0 95-16</inkml:trace>
  <inkml:trace contextRef="#ctx0" brushRef="#br0" timeOffset="-4024.262">23797 4148 24 0,'0'0'268'0,"0"0"-62"0,0 0-25 0,0 0-23 15,0 0-10-15,0 0-15 0,0 0-5 0,0 0-31 16,0 0-7-16,0 0-11 0,0 0-7 0,0 0-2 0,0 0-11 15,0 0 0-15,0 0-2 0,0 0-9 16,0 0-4-16,0 0-6 0,0 0-5 0,0 0-8 0,0 0-2 16,0 0-4-16,-15 8-2 0,15-8-6 0,0 0 3 15,0 0-6-15,0 0 1 0,0 0-6 0,0 0-1 16,0 14 0-16,0-14 6 0,0 0-6 0,0 0 0 16,0 0-1-16,0 0 3 0,0 0-1 0,0 0 3 0,0 0-4 15,15 6-1-15,-15-6 3 0,0 0 9 16,0 0-12-16,0 0 3 0,0 0-2 0,10-8 4 15,-10 8-3-15,0 0 4 0,0 0 3 0,0 0-1 0,0 0 10 16,0 0-4-16,2-12 0 0,-2 12-1 0,0 0-2 16,0 0-4-16,0 0-1 0,0 0 2 0,0 0-6 15,0 0-3-15,-8-8-2 0,8 8-2 0,0 0-13 16,0 0-14-16,0 0-20 0,0 0-13 16,0 0-21-16,0 0-24 0,-13 9-33 0,13-9-28 0,0 0-31 15,0 0-36-15,0 0-145 0,-2 13 163 0</inkml:trace>
  <inkml:trace contextRef="#ctx0" brushRef="#br0" timeOffset="-3479.223">24127 3824 24 0,'0'0'273'0,"0"0"-65"0,0 0-29 0,0 0-42 0,0 0-12 15,-4-12-25-15,4 12-9 0,0 0-11 0,0 0-3 16,0 0-15-16,0 0 10 0,0 0-10 0,0 0 10 16,-14 9-13-16,14-9 11 0,0 0-18 0,-8 11 14 15,8-11-12-15,-9 9 14 0,9-9-4 0,-8 15-1 16,8-15-4-16,-8 15-3 0,8-15-5 0,-11 20-1 16,5-8-5-16,0 0-1 0,2-1-5 0,-2 4 2 15,-1-2-14-15,3 0-10 0,-2 2 14 0,2-1-1 16,0 2 3-16,0-2-8 0,2 1-8 0,0 0 0 15,0-1-1-15,-1 1 1 0,3 0-4 0,0-15 1 16,3 26-4-16,-1-11 0 0,0 0-1 0,2-3 2 16,0 2-8-16,2 0 2 0,-2-3-1 0,2 2 3 0,1-1-4 15,-1-2 0-15,0 1-3 0,2 0 2 0,-1-2-2 16,-7-9 4-16,12 18-5 0,-12-18 5 0,12 12-1 16,-12-12-3-16,13 11 0 0,-13-11-4 0,10 9-9 15,-10-9-11-15,0 0-13 0,16 11-19 0,-16-11-16 16,0 0-22-16,0 0-25 0,20 5-36 0,-20-5-33 15,0 0-23-15,0 0-35 0,0 0-244 0,21-5 23 0</inkml:trace>
  <inkml:trace contextRef="#ctx0" brushRef="#br0" timeOffset="-3137.225">24188 4129 43 0,'0'0'334'0,"0"0"-68"0,0 0-44 16,0 0-14-16,0 0-22 0,0 0-28 0,0 0-18 16,0 0-13-16,-6-11-17 0,6 11-10 0,0 0-12 15,0 0-4-15,0 0-4 0,0 0-6 0,0 0-6 16,0 0-9-16,0 0-11 0,0 0-3 0,0 0-10 15,0 0 5-15,0 0 6 0,0 0 1 0,0 0 2 16,0 0-3-16,0 0-8 0,0 0-8 0,0 0-5 16,0 0-3-16,27 0-2 0,-27 0-4 0,0 0-6 0,0 0 0 15,0 0 0-15,31 0-4 0,-31 0-6 0,0 0 3 16,0 0-13-16,31 0-11 0,-31 0-12 0,0 0-13 16,0 0-13-16,26-1-16 0,-26 1-17 0,0 0-23 15,0 0-30-15,23 0-27 0,-23 0-17 0,0 0-21 16,0 0-25-16,0 0-234 0,18 3 48 0</inkml:trace>
  <inkml:trace contextRef="#ctx0" brushRef="#br0" timeOffset="-2474.447">24536 3980 101 0,'-13'-9'295'0,"13"9"-59"0,0 0-40 0,0 0-9 15,0 0-29-15,0 0-14 0,0 0-29 0,0 0-6 16,0 0-27-16,0 0-1 0,0 0-21 0,0 0 5 16,0 0-14-16,0 0 21 0,0 0-5 0,0 0-4 0,0 0-7 15,0 0-4-15,0 0-13 0,0 0-5 16,0 0-6-16,0 0 0 0,0 0-13 0,0 0 2 16,11 9-3-16,-11-9-3 0,0 0-1 0,0 0-5 15,24 2-7-15,-24-2 0 0,0 0-8 0,22-2-1 16,-22 2-1-16,0 0-6 0,25-4-14 0,-25 4 20 0,0 0-22 15,21-3 18-15,-21 3-12 0,0 0 22 0,0 0-12 16,22-5 20-16,-22 5-13 0,0 0 16 0,0 0-11 16,0 0 19-16,17-3 17 0,-17 3-16 0,0 0 8 15,0 0 0-15,0 0-1 0,0 0-5 0,0 0-4 0,0 0-1 16,0 0 2-16,0 0-1 0,0 0 5 0,8 9 3 16,-8-9-2-16,0 0 8 0,-4 14 0 15,4-14 4-15,0 0-5 0,-6 18-2 0,6-18-1 0,-4 15-2 16,4-15-7-16,-4 17 2 0,4-17 3 0,-3 16-1 15,3-16-2-15,-4 20 3 0,4-20 2 0,-2 21-3 16,2-21-3-16,-2 20 1 0,2-20 2 0,0 20-2 16,0-20-2-16,0 21-2 0,0-21-2 0,2 14 2 0,-2-14-7 15,0 16-1-15,0-16 0 0,2 14-1 16,-2-14 1-16,0 0-3 0,4 17 2 0,-4-17 3 16,0 0-7-16,0 0-7 0,7 12-11 0,-7-12-8 0,0 0-16 15,0 0-12-15,0 0-11 0,0 0-7 16,0 0-16-16,0 0-9 0,0 0-21 0,12-9-22 0,-12 9-24 15,0 0-10-15,0 0-1 0,-6-14 3 0,6 14 4 16,0 0-10-16,-10-14 14 0,10 14-113 0,0 0 266 16</inkml:trace>
  <inkml:trace contextRef="#ctx0" brushRef="#br0" timeOffset="-2203.491">24605 4156 316 0,'-12'-8'69'16,"12"8"4"-16,0 0-2 0,-13-11 9 0,13 11 8 0,0 0 2 16,-12-11 14-16,12 11-14 0,0 0 4 0,-10-11-6 15,10 11 8-15,0 0-7 0,-6-11 16 0,6 11 0 16,0 0 2-16,0 0-2 0,0 0-3 0,-8-13 0 15,8 13-2-15,0 0-2 0,0 0-6 0,0 0-6 16,0 0-10-16,0 0-13 0,0 0-3 0,0 0-4 16,0 0-9-16,0 0 0 0,0 0 11 0,0 0 3 15,0 0-5-15,0 0-8 0,0 0-12 0,0 0 7 0,0 0-7 16,0 0-1-16,14-6-5 0,-14 6-6 16,0 0-5-16,0 0-1 0,26 0-5 0,-26 0-4 0,0 0 0 15,0 0 0-15,31-1-5 0,-31 1 2 16,0 0-1-16,25-2-2 0,-25 2-13 0,0 0-14 15,27-3-17-15,-27 3-13 0,0 0-14 0,0 0-13 0,29-1-12 16,-29 1-18-16,0 0-20 0,0 0-16 0,0 0-24 16,24 0-33-16,-24 0-10 0,0 0-17 0,0 0-17 15,0 0-192-15,0 0 88 0</inkml:trace>
  <inkml:trace contextRef="#ctx0" brushRef="#br0" timeOffset="-1644.324">24794 3741 153 0,'-4'-13'218'16,"4"13"-35"-16,0 0-12 0,-6-16-7 0,6 16-15 16,0 0 4-16,-4-16-22 0,4 16-1 0,0 0-22 15,0 0 3-15,-7-14-28 0,7 14 3 0,0 0-25 16,0 0 21-16,0 0-51 0,0 0 9 0,0 0-14 16,0 0 25-16,0 0-8 0,0 0 10 0,0 0-12 0,0 0 15 15,0 0-22-15,0 0 13 0,19 7-28 16,-19-7 25-16,10 13-10 0,-10-13-2 0,13 17-2 0,-3-6-10 15,-4 0-3-15,3 0-2 0,-1 3-1 16,1-2-6-16,-1 2 0 0,3 4 1 0,-1-1-6 0,0 1 5 16,1 0-1-16,-3 1-6 0,2 0 5 0,1-1-2 15,-3 1 0-15,0 0-2 0,-2 0-2 0,3 1 3 16,-3-3 0-16,0 2 3 0,-2-3-4 0,0 3 8 16,0-2 6-16,-1-1 4 0,-1 1 7 0,0 1 2 15,-2-3-2-15,0 2 4 0,0 0-8 0,-2-3 4 16,0-1-1-16,2-13-3 0,-3 23 2 0,3-23 0 15,-6 22-1-15,6-22 0 0,-4 15-1 0,4-15-3 0,-6 18 2 16,6-18-3-16,-4 11-3 0,4-11-5 0,0 0 0 16,-4 17-3-16,4-17 1 0,0 0-3 0,0 0-6 15,-2 12-3-15,2-12-9 0,0 0-12 0,0 0-11 16,0 0-14-16,0 0-17 0,-5 15-18 0,5-15-25 16,0 0-38-16,0 0-4 0,0 0-29 0,0 0-26 0,0 0-28 15,0 0-41-15,5 15-236 0,-5-15-8 16</inkml:trace>
  <inkml:trace contextRef="#ctx0" brushRef="#br0" timeOffset="-910.232">25475 4171 65 0,'0'0'257'0,"0"0"-49"16,0 0-21-16,0 0-19 0,0 0-11 0,0 0-10 15,0 0-11-15,0 0-8 0,0 0-13 0,0 0-7 16,0 0-8-16,0 0-1 0,0 0-14 0,0 0-9 16,0 0-7-16,0 0-5 0,0 0-12 0,0 0-9 15,0 0-8-15,0 0-4 0,0 0 7 0,0 0 11 16,0 0-6-16,0 0-2 0,0 0-10 0,0 0-2 0,0 0-5 16,0 0 1-16,0 0-3 0,23 5 2 0,-23-5-8 15,0 0 1-15,0 0-7 0,25 0 5 16,-25 0-6-16,0 0 0 0,0 0-5 0,31-2 0 15,-31 2 0-15,0 0-1 0,25-3 0 0,-25 3 1 0,0 0-2 16,23-1 0-16,-23 1-3 0,0 0 6 0,23 0-10 16,-23 0 8-16,0 0-12 0,0 0-8 0,27-2-9 15,-27 2-8-15,0 0-11 0,0 0-12 0,0 0-4 16,23-1-16-16,-23 1-18 0,0 0-23 0,0 0-27 0,0 0-25 16,0 0-38-16,0 0-50 0,0 0-196 0,0 0 69 15</inkml:trace>
  <inkml:trace contextRef="#ctx0" brushRef="#br0" timeOffset="-513.29">25494 4057 213 0,'0'0'269'0,"0"0"-61"16,0 0-15-16,0 0-25 0,0 0-7 0,0 0-28 15,-13-7-18-15,13 7-18 0,0 0-20 0,0 0-5 16,0 0-10-16,0 0-7 0,0 0 0 0,0 0 1 16,0 0 2-16,0 0-2 0,0 0 0 0,0 0-8 0,0 0 2 15,0 0-5-15,0 0 2 0,0 0-2 16,0 0 0-16,17 7-4 0,-17-7-8 0,0 0-6 0,0 0-1 15,21 5-5-15,-21-5-14 0,0 0 7 0,22 1 2 16,-22-1-4-16,0 0 0 0,27 0 0 0,-27 0-2 16,0 0-6-16,26 0 1 0,-26 0-6 0,0 0 3 15,29-1 2-15,-29 1-4 0,0 0-4 0,27 0-8 16,-27 0-6-16,0 0-26 0,0 0 11 0,29 0-14 16,-29 0-7-16,0 0-20 0,0 0-36 0,0 0-19 15,27 0-37-15,-27 0-25 0,0 0-26 0,0 0-39 16,0 0-150-16,0 0 139 0</inkml:trace>
  <inkml:trace contextRef="#ctx0" brushRef="#br0" timeOffset="470.334">26149 3789 53 0,'0'0'184'0,"0"0"-21"0,0 0-16 0,0 0-14 16,0 0-17-16,0 0-3 0,0 0-17 15,-4 15 2-15,4-15-13 0,0 0-2 0,-2 15-14 0,2-15 0 16,-4 11-11-16,4-11 4 0,-6 12-11 0,6-12 6 16,-5 18-14-16,5-18 10 0,-8 16-11 0,8-16 12 15,-6 19-13-15,6-19 12 0,-8 18-19 0,8-18 8 16,-11 19-17-16,11-19-16 0,-8 19 16 0,8-19 10 15,-8 16-18-15,8-16 10 0,-8 15-15 0,8-15 14 16,-9 14-6-16,9-14 0 0,0 0-5 0,-8 16-2 16,8-16 7-16,0 0-4 0,0 0 1 0,-6 11-10 0,6-11 0 15,0 0-5-15,0 0-2 0,0 0-10 0,0 0 11 16,0 0-14-16,0 0 15 0,2-14-17 0,-2 14 14 16,6-11-20-16,-6 11 11 0,6-14-14 0,-6 14 12 15,6-16-14-15,-6 16 18 0,9-15-16 0,-9 15 22 0,8-19-16 16,-8 19 14-16,8-21-9 0,-8 21 12 15,11-18-12-15,-11 18 17 0,6-19-12 0,-6 19 12 16,8-16-16-16,-8 16 20 0,6-19-16 0,-6 19 11 0,9-17-11 16,-9 17 13-16,4-14-17 0,-4 14 21 0,6-15-14 15,-6 15 15-15,4-11-13 0,-4 11 17 0,0 0-42 16,6-13 46-16,-6 13-19 0,0 0 15 0,0 0-18 16,4-12 13-16,-4 12-15 0,0 0 22 0,0 0-11 15,0 0 20-15,0 0-2 0,0 0 0 0,0 0-14 16,0 0 12-16,8 8-17 0,-8-8 14 0,0 0-6 15,4 17 12-15,-4-17-19 0,2 14 18 0,-2-14-21 16,2 15 21-16,-2-15-16 0,2 19 17 0,-2-19-11 16,2 19 22-16,-2-19-2 0,2 22-1 0,-2-22-3 0,0 19-4 15,0-19-2-15,2 23-2 0,-2-23 0 0,2 20-2 16,-2-20 0-16,0 21 7 0,0-21 4 0,4 20 0 16,-4-20-3-16,2 19-1 0,-2-19 4 0,2 18 2 15,-2-18 3-15,0 16-3 0,0-16 4 0,3 16 9 16,-3-16-9-16,2 14 1 0,-2-14-3 0,0 0 1 15,2 19 4-15,-2-19-3 0,0 0-2 0,2 14 4 16,-2-14 1-16,0 0 0 0,0 0-1 0,2 14-1 0,-2-14-4 16,0 0-9-16,0 0-5 0,0 0-4 0,0 0-1 15,2 14-6-15,-2-14 0 0,0 0-33 0,0 0-18 16,0 0-30-16,0 0-21 0,0 0-27 0,0 0-26 16,0 0-37-16,0 0-36 0,0 0-61 0,0 0-96 15,0 0-246-15,0 0-137 0</inkml:trace>
  <inkml:trace contextRef="#ctx0" brushRef="#br0" timeOffset="32594.121">16011 5626 83 0,'0'0'195'15,"0"0"-35"-15,0 0-25 0,0 0-15 16,0 0-12-16,0 0-7 0,0 0-5 0,0 0 0 0,0 0-2 16,0 0-6-16,0 0-6 0,0 0-3 0,0 0-3 15,0 0-6-15,0 0-3 0,0 0-5 0,0 0-7 16,0 0-5-16,0 0-5 0,0 0-3 0,0 0-5 16,0 0-4-16,0 0-1 0,0 0-6 0,0 0-6 15,0 0 3-15,0 0-5 0,0 0-2 0,0 0 0 16,0 0 0-16,0 0-3 0,0 0-1 0,0 0-7 15,0 0 3-15,0 0-3 0,0 0-22 0,0 0 24 0,14-9 0 16,-14 9 2-16,0 0-7 0,15-8 0 16,-15 8-1-16,0 0-1 0,18-5 3 0,-18 5-7 0,0 0 2 15,21-4 0-15,-21 4 1 0,0 0 2 0,0 0 0 16,0 0 5-16,27 3-9 0,-27-3 2 0,0 0 5 16,12 6 2-16,-12-6 10 0,0 0-7 0,5 15 6 15,-5-15 3-15,0 0-8 0,-3 21-3 0,3-21-1 16,-4 12-2-16,4-12 1 0,-4 15-3 0,4-15 4 15,-6 14-3-15,6-14 2 0,-8 16-1 0,8-16-2 16,-7 13-2-16,7-13 2 0,-6 11 4 0,6-11 7 0,-6 10-23 16,6-10 29-16,0 0-4 0,-8 11 7 0,8-11-7 15,0 0 0-15,0 0-4 0,-8 10-1 0,8-10-1 16,0 0-2-16,0 0-4 0,0 0 1 0,0 0-4 16,-9 11 3-16,9-11-4 0,0 0 1 0,0 0 17 15,0 0-23-15,0 0-5 0,0 0 5 0,0 0-3 16,0 0 6-16,0 0-2 0,0 0 4 0,0 0-3 15,0 0 3-15,25-1-4 0,-25 1 0 0,0 0-2 0,23-4-2 16,-23 4-1-16,18-4 14 0,-18 4-15 16,0 0 0-16,24-2 1 0,-24 2 5 0,0 0-5 15,23 0 7-15,-23 0-1 0,0 0 1 0,16 6-1 0,-16-6 1 16,0 0 2-16,11 10 0 0,-11-10 5 0,0 0 5 16,4 16-1-16,-4-16 23 0,-2 13-17 0,2-13 4 15,-8 12-2-15,8-12 5 0,-9 15-1 0,9-15 3 16,-10 15-7-16,10-15 4 0,-12 13-3 0,12-13-1 0,-13 11 3 15,13-11 4-15,-11 11-3 0,11-11 5 16,-10 10-1-16,10-10 0 0,-13 9-4 0,13-9-1 16,0 0-4-16,-14 7-4 0,14-7 1 0,0 0-3 0,-15 8 0 15,15-8-5-15,0 0 2 0,0 0-6 0,0 0-11 16,-14 7-15-16,14-7-24 0,0 0-26 0,0 0-28 16,0 0-32-16,0 0-41 0,0 0-47 0,0 0-43 15,0 0-275-15,0 0-48 0</inkml:trace>
  <inkml:trace contextRef="#ctx0" brushRef="#br0" timeOffset="33426.187">16313 5631 261 0,'0'0'233'0,"0"0"-37"0,0 0-15 16,0 0-12-16,0 0-10 0,0 0-23 15,0 0-16-15,0 0-16 0,0 0-12 0,0 0-10 16,0 0-14-16,-17-5-11 0,17 5-8 0,0 0 3 0,0 0-24 16,0 0-3-16,0 0-8 0,0 0-2 0,0 0-3 15,0 0-4-15,0 0 2 0,0 0-2 0,0 0 0 16,0 0-7-16,0 0 2 0,15-6-1 0,-15 6-1 15,0 0 0-15,0 0 14 0,0 0-14 0,29-2-24 16,-29 2 23-16,0 0 2 0,0 0 4 0,26 6-5 0,-26-6-1 16,0 0 1-16,19 7-1 0,-19-7 0 15,0 0-1-15,14 14 1 0,-14-14 3 0,7 9 0 0,-7-9 5 16,4 13 3-16,-4-13 1 0,0 0 5 0,0 19-1 16,0-19-2-16,-4 18-2 0,4-18 5 0,-7 14-5 15,7-14 4-15,-8 16-7 0,8-16 2 0,-8 14-7 16,8-14 5-16,-8 13-3 0,8-13-2 0,-9 11 0 15,9-11 1-15,-8 12 0 0,8-12-1 0,0 0 5 16,-10 10 0-16,10-10-2 0,0 0 4 0,-8 9-7 16,8-9 5-16,0 0-5 0,0 0-5 0,0 0 3 15,-9 11-1-15,9-11-4 0,0 0 3 0,0 0-3 16,0 0 4-16,0 0-4 0,0 0 4 0,0 0-4 0,0 0-5 16,0 0-1-16,29 0 2 0,-29 0-3 0,0 0 6 15,0 0-5-15,33 3 3 0,-33-3-3 0,0 0 6 16,25 3-4-16,-25-3 4 0,0 0-2 0,20 9 3 15,-20-9-1-15,10 10 3 0,-10-10-5 0,8 9 6 16,-8-9 5-16,7 11 10 0,-7-11 3 0,2 14 3 16,-2-14 2-16,-2 16 2 0,2-16-4 0,-5 14 4 15,5-14-4-15,-8 17-1 0,8-17-3 0,-8 11 0 0,8-11-1 16,-13 13-2-16,13-13-2 0,-11 13 2 16,11-13 2-16,-14 9 3 0,14-9-3 0,-15 7-5 0,15-7 3 15,-16 8-4-15,16-8 1 0,0 0 8 0,-25 4-7 16,25-4-4-16,0 0 1 0,-19 6-8 0,19-6 3 15,0 0-1-15,0 0-6 0,-23 1-7 0,23-1-15 16,0 0-13-16,0 0-19 0,0 0-17 0,0 0-28 16,0 0-24-16,0 0-35 0,0 0-21 0,-20-1-27 15,20 1-36-15,0 0-230 0,0 0 44 0</inkml:trace>
  <inkml:trace contextRef="#ctx0" brushRef="#br0" timeOffset="34107.264">16703 5885 19 0,'0'0'274'0,"0"0"-55"0,0 0-39 0,0 0-28 16,0 0-19-16,0 0-15 0,0 0-10 0,0 0-17 15,0 0-10-15,0 0-8 0,0 0-6 0,0 0 1 16,0 0 0-16,0 0-2 0,0 0-9 0,0 0-4 16,0 0 10-16,0 0-28 0,0 0-1 0,0 0-6 15,0 0 0-15,0 0-5 0,22 1-6 0,-22-1 0 16,0 0-6-16,0 0-1 0,27-1-1 0,-27 1-4 16,0 0 4-16,0 0-11 0,31 0 4 0,-31 0-1 0,0 0 3 15,25 1-2-15,-25-1 2 0,0 0-2 0,22 5 0 16,-22-5 0-16,0 0 0 0,21 3-2 0,-21-3 0 15,0 0-4-15,18 6 5 0,-18-6-1 0,0 0 0 16,0 0 5-16,18 5-2 0,-18-5-2 0,0 0 2 16,0 0-1-16,17 6-2 0,-17-6 4 0,0 0-1 15,0 0-2-15,0 0 1 0,0 0 0 0,16 5-1 16,-16-5-7-16,0 0-18 0,0 0-18 0,0 0-13 0,0 0-17 16,0 0-22-16,0 0-22 0,0 0-19 15,0 0-26-15,0 0-16 0,0 0-37 0,19-5-121 16,-19 5 208-16</inkml:trace>
  <inkml:trace contextRef="#ctx0" brushRef="#br0" timeOffset="34647.728">16826 5728 122 0,'0'0'248'0,"0"0"-57"15,0 0-22-15,0 0-23 0,0 0-17 0,0 0-14 16,0 0-15-16,0 0-20 0,0 0-13 0,0 0-11 16,0 0-9-16,0 0-10 0,0 0-5 0,0 0 3 15,0 0 6-15,0 0 0 0,0 0 6 0,0 0-3 16,0 0-3-16,0 0-1 0,0 0-6 0,-6 13-6 0,6-13-3 15,0 0-1-15,2 16 4 0,-2-16 0 0,0 13 4 16,0-13 3-16,0 16-4 0,0-16 5 16,0 19 2-16,0-19-12 0,0 20-1 0,0-20-6 0,-2 23-1 15,2-23-2-15,-2 20-3 0,2-20-5 0,-2 23 1 16,2-23-2-16,0 20 2 0,0-20-5 0,-2 20 3 16,2-20-1-16,-2 21-3 0,2-21-26 0,-2 18 33 15,2-18 3-15,-2 16 8 0,2-16-8 0,0 17 7 0,0-17-3 16,-2 13-2-16,2-13 0 0,0 0 5 0,0 19-3 15,0-19 2-15,0 0 0 0,0 12 0 0,0-12-2 16,0 0 1-16,0 0-5 0,-2 16 2 0,2-16 0 16,0 0-3-16,0 0-2 0,0 0 3 0,0 0 0 15,0 15 5-15,0-15 1 0,0 0 3 0,0 0 2 16,0 0 0-16,0 0-5 0,0 0 2 0,0 0-3 16,0 0-1-16,0 0-7 0,0 0 3 0,0 0-2 15,0 14-7-15,0-14 2 0,0 0-3 0,0 0 1 16,0 0-3-16,0 0-6 0,0 0-16 0,0 0-19 0,0 0-24 15,0 0-53-15,0 0 7 0,0 0-28 0,0 0-37 16,0 0-46-16,0 0-59 0,0 0-258 16,0 0-44-16</inkml:trace>
  <inkml:trace contextRef="#ctx0" brushRef="#br0" timeOffset="35574.088">17097 5668 106 0,'15'-3'207'0,"-15"3"-44"0,0 0-19 15,0 0-17-15,0 0-13 0,0 0-4 0,0 0-7 0,0 0-5 16,0 0-8-16,0 0-7 0,0 0-6 0,0 0-2 16,0 0-2-16,16-6 4 0,-16 6-14 0,0 0-1 15,0 0 6-15,0 0 13 0,0 0 3 0,0 0 4 16,0 0-3-16,4 13-1 0,-4-13-9 0,0 0-15 15,-4 17-10-15,4-17-7 0,-4 15-7 0,4-15-3 16,-6 16-5-16,6-16 0 0,-8 21-5 0,8-21-3 16,-9 22-3-16,5-7-3 0,0-4-4 0,0 2 2 15,2-1-4-15,-2 3 0 0,-3-2-5 0,5 0 3 16,0 0 1-16,2-13-1 0,-4 24 2 0,4-24 0 0,-2 24-1 16,2-24-2-16,0 25-1 0,0-25 2 0,2 22-3 15,-2-22 6-15,6 22-7 0,-6-22 4 0,7 18-4 16,-7-18 1-16,8 19 2 0,-8-19-4 0,12 14 1 15,-12-14 1-15,15 16-2 0,-15-16 2 0,14 11-1 16,-14-11-1-16,15 10 1 0,-15-10 1 0,15 6-3 16,-15-6-3-16,15 6-13 0,-15-6-13 0,0 0-20 15,22 9-16-15,-22-9-24 0,0 0-21 0,17 3-19 0,-17-3-32 16,0 0-39-16,0 0-47 0,0 0-295 0,0 0-52 16</inkml:trace>
  <inkml:trace contextRef="#ctx0" brushRef="#br0" timeOffset="35916.289">17245 5920 256 0,'0'0'232'15,"0"0"-39"-15,0 0-28 0,0 0-14 0,0 0-12 16,0 0-13-16,0 0-16 0,0 0-10 0,0 0-9 16,0 0-11-16,0 0-11 0,0 0-8 0,0 0-4 15,0 0-1-15,0 0 5 0,0 0 1 0,0 0 1 16,0 0-3-16,0 0-4 0,0 0-5 0,0 0 2 0,0 0-7 16,0 0-5-16,0 0-8 0,0 0 2 0,0 0-6 15,27 0-3-15,-27 0-9 0,0 0-3 0,0 0-1 16,0 0-2-16,26 0-6 0,-26 0-2 0,0 0 1 15,0 0 3-15,24 0-10 0,-24 0-21 0,0 0-20 16,0 0-44-16,29-4-1 0,-29 4-35 0,0 0-31 16,0 0-28-16,25 0-29 0,-25 0-37 0,0 0-195 15,0 0 84-15</inkml:trace>
  <inkml:trace contextRef="#ctx0" brushRef="#br0" timeOffset="36362.685">17491 5934 170 0,'0'0'274'0,"0"0"-47"16,0 0-32-16,0 0-4 0,0 0-21 0,0 0-23 15,0 0-16-15,14-6-13 0,-14 6-12 16,0 0-16-16,0 0-19 0,9-12-8 0,-9 12-4 0,0 0-10 15,4-11-11-15,-4 11-6 0,0 0-2 0,4-14-5 16,-4 14-8-16,0 0 4 0,4-16-3 0,-4 16-2 16,0 0-1-16,2-16 6 0,-2 16-2 0,0 0 0 15,0 0-3-15,0-17 1 0,0 17-6 0,0 0 2 16,0 0-7-16,0 0 1 0,0 0-7 0,2-13 0 16,-2 13 3-16,0 0 7 0,0 0 3 0,0 0 8 15,0 0 1-15,0 0 0 0,0 0-6 0,0 0 0 0,0 17 0 16,0-17 12-16,0 0-21 0,2 17 6 0,-2-17 2 15,2 12 6-15,-2-12 5 0,2 16-5 0,-2-16 3 16,5 14-4-16,-5-14-2 0,4 15 0 0,-4-15-3 16,4 14-1-16,-4-14-1 0,4 12 0 0,-4-12-2 15,6 11 0-15,-6-11-3 0,0 0-1 0,4 15-4 16,-4-15 2-16,0 0 0 0,0 0-2 0,6 13-7 16,-6-13-17-16,0 0-18 0,0 0-32 0,0 0-24 15,0 0-25-15,0 0-27 0,0 0-39 0,17-6-39 16,-17 6-40-16,0 0-262 0,1-16-32 0</inkml:trace>
  <inkml:trace contextRef="#ctx0" brushRef="#br0" timeOffset="36794.714">17582 5656 308 0,'0'0'294'0,"0"0"-60"0,0 0-42 0,0 0-30 16,0 0-27-16,0 0-5 0,2-14-4 0,-2 14-4 16,0 0-7-16,0 0-10 0,0 0-18 0,0 0-8 15,11 10-15-15,-11-10-28 0,0 0 11 0,11 13-4 16,-11-13-1-16,8 9-11 0,-8-9-6 0,10 12 2 16,-10-12-10-16,9 18-2 0,-9-18-4 0,8 18 5 0,-8-18-7 15,10 20 1-15,-6-6-2 0,0-3-3 0,-2 1-2 16,5 1 3-16,-3 2-3 0,-2-2 3 0,2 1-4 15,-2 0 4-15,0 1-6 0,-2-15 3 0,2 26-5 16,-2-26 8-16,2 24-2 0,-2-24 4 0,2 26 5 16,-2-26 3-16,-2 22-10 0,2-22 14 0,-2 24 4 15,2-24 9-15,-2 20-12 0,2-20 1 0,-4 18 2 16,4-18-3-16,-4 19 0 0,4-19-4 0,-6 17 2 16,6-17-7-16,-7 14-2 0,7-14-2 0,-4 12 3 15,4-12-1-15,0 0-1 0,-6 12-3 0,6-12 3 0,0 0-6 16,-6 12 3-16,6-12-3 0,0 0 1 0,0 0-8 15,0 0-4-15,-6 10-13 0,6-10-10 0,0 0-13 16,0 0-17-16,0 0-28 0,0 0-26 0,0 0-37 16,0 0-48-16,0 0-46 0,0 0-48 0,0 0-214 15,0 0-6-15</inkml:trace>
  <inkml:trace contextRef="#ctx0" brushRef="#br0" timeOffset="37443.269">17867 6007 17 0,'0'0'292'0,"0"0"-68"0,0 0-41 0,0 0-29 16,0 0-21-16,0 0-18 0,0 0-12 0,0 0-16 16,0 0-9-16,0 0-5 0,0 0 1 0,0 0 6 15,0 0-2-15,0 0 3 0,0 0-9 0,0 0 6 0,0 0-1 16,0 0-4-16,0 0-3 0,0 0-3 0,0 0 0 15,0 0-12-15,0 0 3 0,0 0-6 16,6 10 0-16,-6-10-13 0,0 0-5 0,0 0-6 0,0 0-7 16,0 0-1-16,0 0-4 0,0 0-3 0,2 14-2 15,-2-14 0-15,0 0-4 0,0 0 1 0,0 0-1 16,0 0-7-16,0 0 2 0,0 0-2 0,0 0-2 16,16-8 0-16,-16 8 4 0,0 0-2 0,0 0 2 0,0 0-2 15,8-9 1-15,-8 9 4 0,0 0-1 0,0 0-3 16,0 0 1-16,0 0-2 0,0 0 4 15,0 0 0-15,0 0 1 0,0 0-13 0,0 0-3 0,0 0-2 16,0 0 0-16,0 0-5 0,0 0-2 0,0 0-13 16,0 0-11-16,0 0-23 0,0 0-20 0,0 0-19 15,0 0-32-15,0 0-25 0,0 0-29 0,8 9-25 16,-8-9-61-16,0 0-143 0,0 0 115 0</inkml:trace>
  <inkml:trace contextRef="#ctx0" brushRef="#br0" timeOffset="38008.788">18057 5779 17 0,'0'0'321'0,"-4"-12"-71"16,4 12-40-16,0 0-19 0,0 0-13 16,0 0-24-16,0 0-17 0,-6-14-14 0,6 14-15 15,0 0-10-15,0 0-8 0,0 0-16 0,0 0-6 0,0 0-13 16,0 0-9-16,0 0-11 0,0 0-5 0,0 0-10 16,0 0 1-16,0 0-6 0,4-12 2 0,-4 12-4 15,0 0-2-15,0 0-7 0,19-5 4 0,-19 5-3 16,0 0 4-16,22-7-7 0,-22 7-1 0,0 0 0 0,27-1 4 15,-27 1-9-15,0 0 5 0,29-2-2 0,-29 2 1 16,0 0-3-16,26 3-1 0,-26-3 1 0,0 0 2 16,23 7 0-16,-23-7 1 0,10 11-3 0,-10-11 4 15,6 10 0-15,-6-10 6 0,5 13-3 0,-5-13 8 16,0 16-1-16,0-16-18 0,-7 21 26 0,7-21 0 16,-8 21 0-16,2-10 1 0,0 0-2 0,-1 2 0 15,1-3-5-15,0 2 5 0,-1-1-2 0,1 0 2 16,6-11-1-16,-11 18 5 0,11-18-5 0,-10 17 3 15,10-17-2-15,-8 17-3 0,8-17-5 0,-9 14 1 16,9-14-2-16,-4 12 2 0,4-12-6 0,0 0 5 0,-2 17 0 16,2-17-5-16,0 0 0 0,6 9 4 15,-6-9-4-15,0 0-9 0,17 5 3 0,-17-5 8 0,0 0-5 16,23 1 2-16,-23-1-6 0,0 0 10 0,23-1-13 16,-23 1 3-16,0 0-1 0,25 1-3 0,-25-1-20 15,0 0-12-15,0 0 10 0,27 0-39 0,-27 0-17 16,0 0-15-16,0 0-32 0,25 5-32 0,-25-5-32 15,0 0-40-15,0 0-58 0,21-5-133 0,-21 5 110 0</inkml:trace>
  <inkml:trace contextRef="#ctx0" brushRef="#br0" timeOffset="38776.459">18359 5757 267 0,'0'0'283'0,"0"0"-55"0,0 0-33 15,0 0-13-15,0 0-18 0,0 0-13 0,0 0-12 0,0 0-14 16,-18 4-8-16,18-4-11 0,0 0-9 16,0 0-7-16,-11 11-8 0,11-11-9 0,0 0-12 0,-4 14-10 15,4-14-8-15,0 0-8 0,-2 16-1 0,2-16-10 16,0 0-3-16,2 16-2 0,-2-16-3 0,0 0-5 16,8 13-2-16,-8-13-2 0,0 0 3 0,17 8-1 15,-17-8 0-15,0 0-5 0,0 0 0 0,33 0-6 16,-33 0-7-16,19-5-14 0,-19 5 7 0,18-9-29 15,-18 9-5-15,19-11-4 0,-19 11 2 0,16-11-2 16,-16 11-1-16,12-12-9 0,-12 12 6 0,10-13 5 0,-10 13 2 16,8-11 0-16,-8 11 6 0,4-14 2 15,-4 14 8-15,0 0 4 0,0-17 3 0,0 17 8 16,0 0 3-16,-6-14 2 0,6 14 2 0,0 0 5 0,-10-11 3 16,10 11 6-16,0 0 4 0,-15-7 3 0,15 7 4 15,0 0 7-15,0 0 4 0,-21-2 5 0,21 2 2 16,0 0 2-16,-21 5 5 0,21-5-1 0,-17 10 4 15,17-10 1-15,-14 9-11 0,14-9 2 0,-12 13-1 0,12-13 1 16,-13 11-9-16,13-11 3 0,-10 13-7 16,10-13 0-16,-8 15-6 0,8-15-2 0,-5 11-1 15,5-11-1-15,0 0 0 0,0 16-3 0,0-16-4 0,0 0 4 16,9 13-10-16,-9-13 5 0,0 0 1 0,16 5 5 16,-16-5-11-16,0 0 7 0,21 5-31 0,-21-5 33 15,0 0-6-15,21 3 0 0,-21-3 0 0,0 0 0 16,18 4 0-16,-18-4-4 0,0 0 7 0,17 7-3 15,-17-7 3-15,0 0 6 0,14 13 13 0,-14-13 5 16,5 13 6-16,-5-13-1 0,7 13 3 0,-7-13-3 16,4 19 4-16,-4-19 3 0,2 18-3 0,-2-18 0 15,4 18-5-15,-4-18 2 0,4 21-2 0,-4-21-3 16,2 21 2-16,-2-21 0 0,4 18-5 0,-4-18 0 0,4 17 0 16,-4-17-3-16,5 18 0 0,-5-18-2 0,2 11-4 15,-2-11-4-15,0 0-1 0,6 15-3 0,-6-15 2 16,0 0-1-16,6 10-1 0,-6-10-10 0,0 0-26 15,0 0-23-15,0 0-33 0,0 0-36 0,0 0-42 16,0 0-47-16,0 0-67 0,19-3-80 0,-19 3-186 16,0 0-53-16</inkml:trace>
  <inkml:trace contextRef="#ctx0" brushRef="#br0" timeOffset="39281.283">18750 6014 157 0,'0'0'370'0,"0"0"-83"0,-15-5-52 0,15 5-31 16,0 0-36-16,0 0-19 0,0 0-21 0,0 0-3 16,0 0-9-16,0 0-10 0,0 0-8 0,0 0-13 15,0 0-16-15,18-4-16 0,-18 4-6 0,0 0-9 16,0 0-8-16,0 0-2 0,31 0-6 0,-31 0-1 0,0 0-6 16,0 0-4-16,29 0-2 0,-29 0-1 0,0 0-2 15,0 0 1-15,29 2-4 0,-29-2-1 0,0 0 0 16,0 0 4-16,25 0-5 0,-25 0-12 0,0 0-27 15,0 0-17-15,24-2-39 0,-24 2-33 0,0 0-50 16,16-3-52-16,-16 3-55 0,0 0-215 0,12-11 8 16</inkml:trace>
  <inkml:trace contextRef="#ctx0" brushRef="#br0" timeOffset="39556.545">18763 5903 219 0,'0'0'385'0,"0"0"-72"15,0 0-40-15,0 0-36 0,0 0-23 0,0 0-24 16,0 0-18-16,-15-3-24 0,15 3-18 16,0 0-18-16,0 0-14 0,0 0 4 0,0 0-5 0,0 0-6 15,0 0-10-15,0 0-15 0,0 0-9 0,0 0-13 16,0 0-4-16,15 5-10 0,-15-5-3 0,0 0-8 15,0 0-1-15,23 6-5 0,-23-6-6 0,0 0-26 16,0 0-36-16,27 2-24 0,-27-2-35 0,0 0-37 16,25 0-42-16,-25 0-38 0,0 0-59 0,27-2-84 15,-27 2-151-15,18-2-26 0</inkml:trace>
  <inkml:trace contextRef="#ctx0" brushRef="#br0" timeOffset="42037.482">19162 5681 139 0,'0'0'187'0,"0"-16"-40"15,0 16-17-15,0 0-12 0,0 0-16 0,0 0-6 16,0 0-4-16,0-13-9 0,0 13-1 0,0 0-8 16,0 0-9-16,0 0-6 0,0 0 2 0,0 0-12 15,0 0-4-15,0 0-2 0,0 0-7 0,0-16-6 16,0 16-4-16,0 0-4 0,0 0-2 0,0 0-5 16,0 0 6-16,0 0-16 0,0 0 1 0,0 0 11 15,0 0 24-15,0 0 10 0,0 0 1 0,0 0 4 0,0 0 1 16,-4 18-11-16,4-18-3 0,-2 13-6 0,2-13 4 15,-4 14-8-15,4-14 1 0,-6 19-7 0,6-19-2 16,-9 22-7-16,5-9 0 0,-2 0-4 0,0-2-2 16,0 2-3-16,2 0 4 0,-3 0-6 0,1-2 2 15,0 0-4-15,0 3 2 0,6-14 3 0,-11 19-2 16,11-19-2-16,-8 17 3 0,8-17-3 0,-10 15 1 16,10-15-6-16,-6 15 6 0,6-15 13 0,-9 11-16 15,9-11-5-15,0 0 7 0,-5 12-3 0,5-12-5 16,0 0 5-16,0 0 0 0,-8 12-4 0,8-12 0 0,0 0-5 15,0 0 1-15,0 0-6 0,0 0 3 0,0 0-4 16,0 0 1-16,0 0-2 0,0 0 1 16,0 0-8-16,0 0 0 0,0 0-3 0,22-4 2 0,-22 4-6 15,0 0 1-15,16-8-1 0,-16 8 0 16,0 0 4-16,23-3 6 0,-23 3 1 0,0 0 2 0,21-6 4 16,-21 6 3-16,0 0-4 0,18-3 10 0,-18 3-3 15,0 0 3-15,0 0-2 0,19-4 8 0,-19 4-5 0,0 0-2 16,0 0 3-16,0 0 0 0,18-7 0 0,-18 7 2 15,0 0-4-15,0 0 2 0,13-8 3 16,-13 8-4-16,0 0-1 0,0 0 3 0,9-13-5 0,-9 13 0 16,0 0 1-16,10-11 3 0,-10 11-1 0,0 0 2 15,7-15-2-15,-7 15 3 0,0 0 0 0,6-12 6 16,-6 12 16-16,0 0-2 0,2-12 14 0,-2 12-1 16,0 0 5-16,0 0 0 0,0 0 3 0,2-15 2 0,-2 15-5 15,0 0-9-15,0 0-3 0,0 0-7 16,0 0 5-16,0 0-7 0,0 0-3 0,0 0-4 15,0 0 1-15,0 0-4 0,-10 9 1 0,10-9-7 0,0 0 6 16,-2 18-3-16,2-18 3 0,-3 14-4 0,3-14 1 16,0 18-1-16,0-18 6 0,3 19 3 0,-3-19 5 15,0 21 2-15,0-21 6 0,2 22 3 0,-2-22 3 16,2 22 2-16,-2-22 0 0,4 21 3 0,-4-21 2 16,2 18 2-16,-2-18-6 0,2 17-3 0,-2-17-5 15,4 15-5-15,-4-15-6 0,0 0 1 0,2 18-4 16,-2-18-2-16,0 0-3 0,0 14 0 0,0-14-1 15,0 0-4-15,0 0-8 0,2 15-18 0,-2-15-17 16,0 0-33-16,0 0-31 0,0 0-35 0,0 0-55 0,0 0-70 16,0 0-89-16,-2 13-326 0,2-13-188 0</inkml:trace>
  <inkml:trace contextRef="#ctx0" brushRef="#br0" timeOffset="64917.279">23784 3169 72 0,'0'0'104'0,"0"0"-19"15,0 0-8-15,0 0-18 0,0 0-3 0,0 0 0 16,0 0 0-16,0 0 0 0,0 0-2 0,0 0-2 16,0 0-4-16,0 0-1 0,0 0-1 0,0 0-7 0,0 0-1 15,0 0-3-15,0 0-2 0,0 0-5 16,0 0-4-16,0 0 1 0,-12 4-2 0,12-4-3 16,0 0-1-16,0 0-4 0,-13 8 0 0,13-8-2 0,0 0 3 15,-12 9 2-15,12-9-4 0,0 0 1 0,-14 11 0 16,14-11-1-16,-11 12 2 0,11-12-4 0,-10 10 0 15,10-10-3-15,-15 15 3 0,15-15 4 0,-15 21-10 16,15-21-4-16,-15 17 4 0,7-6-2 0,0 0 0 16,0 0 1-16,-1 0 0 0,3 0 0 0,-2 2 3 15,0-3 1-15,1 5-1 0,-1-3 1 0,2-1-1 16,0-1 4-16,0 2 2 0,-1-1-2 0,1 0 0 16,6-11 0-16,-10 18 1 0,10-18-2 0,-9 17 3 15,9-17-3-15,-7 15-2 0,7-15 0 0,-10 10 7 0,10-10-6 16,0 0 7-16,-8 18 0 0,8-18-26 0,0 0 36 15,-6 9 1-15,6-9 0 0,0 0 1 0,0 0-5 16,-7 11-7-16,7-11-3 0,0 0-4 0,0 0 1 16,0 0 4-16,0 0-12 0,0 0 4 0,0 0-9 15,0 0 3-15,-18-7 1 0,18 7-2 0,0 0 4 16,0 0-6-16,-6-11 3 0,6 11 0 0,0 0 0 16,0 0 0-16,-9-12 1 0,9 12-2 0,0 0-1 0,0 0 0 15,-6-16-1-15,6 16 0 0,0 0 1 0,-4-13 0 16,4 13 2-16,0 0-4 0,-2-12 1 0,2 12-1 15,0 0 1-15,0-17 2 0,0 17-3 0,0 0 2 16,0 0 1-16,0-14 1 0,0 14-1 0,0 0 0 16,0 0 0-16,0 0 0 0,0 0-2 0,-2-15 0 15,2 15 1-15,0 0-6 0,0 0 4 0,0 0 0 16,0 0-1-16,0 0 2 0,0 0 1 0,0 0 0 16,0 0-4-16,0 0 5 0,0 0 0 0,0 0 1 15,0 0 2-15,0 0-5 0,0 0 1 0,-4 14 1 0,4-14 1 16,0 0 3-16,0 0-4 0,0 15 0 0,0-15 3 15,0 0-3-15,0 0 1 0,2 18 3 0,-2-18 1 16,0 0 3-16,4 18-3 0,-4-18 2 0,0 0-2 16,4 14 0-16,-4-14-4 0,0 0 1 0,4 18 0 15,-4-18 2-15,0 0-1 0,4 13-2 0,-4-13 1 16,0 0 1-16,6 12 1 0,-6-12 1 0,0 0 5 16,0 0 23-16,7 15-14 0,-7-15 19 0,0 0-11 0,0 0 9 15,0 0-15-15,0 0 10 0,18 5-19 0,-18-5 10 16,0 0-20-16,0 0 18 0,17-8-19 0,-17 8 15 15,0 0-15-15,14-12 11 0,-14 12-14 0,9-8 11 16,-9 8-12-16,9-10 15 0,-9 10-18 0,10-11 17 16,-10 11-19-16,0 0 20 0,11-14-16 0,-11 14 20 15,0 0-23-15,8-8 15 0,-8 8-18 0,0 0 17 16,0 0-16-16,10-10 18 0,-10 10-18 0,0 0 18 16,0 0-21-16,0 0 21 0,8-8-20 0,-8 8 16 15,0 0-16-15,0 0 13 0,0 0-13 0,0 0 19 16,0 0-21-16,0 0 19 0,0 0-14 0,0 0 33 0,0 0-39 15,0 0 9-15,0 0-22 0,0 0-5 0,0 0-32 16,0 0-16-16,17-6-21 0,-17 6-24 0,0 0-19 16,0 0-23-16,0 0-37 0,0 0-188 0,0 0 153 15</inkml:trace>
  <inkml:trace contextRef="#ctx0" brushRef="#br0" timeOffset="66182.838">24802 3003 128 0,'0'0'198'0,"0"0"-45"0,0 0-23 16,0 0-14-16,0 0-24 0,0 0-4 0,0 0-17 16,-14 8 2-16,14-8-16 0,0 0 2 0,-13 8-17 15,13-8-1-15,0 0-9 0,-12 10 3 0,12-10-7 16,0 0 7-16,-14 13-10 0,14-13 7 0,-11 10-13 16,11-10 12-16,-8 8-11 0,8-8 5 0,-14 11-12 15,14-11 9-15,-12 14-13 0,12-14 6 0,-14 13-22 16,14-13 24-16,-17 15-8 0,17-15 11 0,-18 16-18 0,7-8 9 15,1 1-11-15,0 0 9 0,10-9-9 16,-21 16 9-16,11-6-12 0,1-1 12 0,-1 0-12 0,0 1 11 16,2 0-12-16,8-10 2 0,-16 16 9 15,8-7-9-15,-3-1 1 0,5 4 0 0,6-12-2 16,-12 17 4-16,12-17 0 0,-13 18-5 0,13-18 7 0,-10 17-2 16,10-17 0-16,-10 18-2 0,10-18 3 0,-9 17-1 15,9-17 0-15,-6 15 1 0,6-15-1 0,-6 16-24 16,6-16 27-16,-4 13 3 0,4-13-4 0,-4 14 1 15,4-14-2-15,0 0 0 0,-5 14 2 0,5-14 0 0,0 0 3 16,0 0 11-16,-4 13 22 0,4-13-11 16,0 0 16-16,0 0-16 0,0 0 10 0,0 0-21 0,0 0 10 15,0 0-19-15,0 0 11 0,0 0-16 0,0 0 14 16,0 0-17-16,0 0 19 0,0 0-21 0,0 0 15 16,0 0-15-16,0 0 15 0,0 0-17 0,0 0 13 15,0 0-14-15,-6-11 17 0,6 11-15 0,0 0 10 16,0 0-35-16,0 0 39 0,-2-15-17 0,2 15 15 0,0 0-15 15,0 0 14-15,0-14-13 0,0 14 12 0,0 0-16 16,-2-14 16-16,2 14-14 0,0 0 13 16,-2-12-12-16,2 12 10 0,0 0-12 0,-2-13 15 0,2 13-13 15,0 0 11-15,0 0-13 0,-1-15 16 16,1 15-16-16,0 0 14 0,0 0-11 0,-4-13 10 0,4 13-11 16,0 0 13-16,0 0-19 0,0 0 17 0,-2-13-11 15,2 13 10-15,0 0-12 0,0 0 12 0,0 0-14 16,0 0 14-16,0 0-17 0,0 0 14 0,0 0-16 15,0 0 15-15,0 0-13 0,0 0 16 0,0 0-13 16,0 0 14-16,0 0-15 0,0 0 18 0,0 0-16 16,0 0 14-16,0 0-12 0,0 0 14 0,0 0-16 0,0 16 17 15,0-16-18-15,0 0 17 0,2 16-16 0,-2-16 16 16,0 0-40-16,4 18 45 0,-4-18-18 0,1 13 16 16,-1-13-17-16,0 0 15 0,4 17-14 0,-4-17 15 15,0 14-15-15,0-14 14 0,0 0-13 0,2 19 13 16,-2-19-14-16,0 0 13 0,2 16-12 0,-2-16 12 15,0 0-15-15,2 14 18 0,-2-14-21 0,0 0 23 0,0 0-9 16,0 0 37-16,2 14-24 0,-2-14 19 0,0 0-9 16,0 0 16-16,0 0-15 0,0 0 9 15,0 0-17-15,0 0 4 0,0 0-25 0,0 0 24 16,0 0-50-16,0 0 65 0,0 0-40 0,15-9 16 16,-15 9-22-16,8-10 17 0,-8 10-16 0,8-9 14 0,-8 9-13 15,11-13 14-15,-11 13-14 0,12-11 12 0,-12 11-14 16,12-8 14-16,-12 8-17 0,11-11 16 0,-11 11-16 0,0 0 13 15,14-10-22-15,-14 10 14 0,0 0-14 16,0 0 17-16,15-8-15 0,-15 8 6 0,0 0-27 0,0 0-2 16,0 0-34-16,0 0-9 0,0 0-30 15,0 0-25-15,0 0-34 0,0 0-31 0,16 6-235 16,-16-6 88-16</inkml:trace>
  <inkml:trace contextRef="#ctx0" brushRef="#br0" timeOffset="115206.554">22029 5401 128 0,'0'0'183'0,"0"0"-42"16,0 0-24-16,-22 2-16 0,22-2-20 15,0 0-11-15,0 0-9 0,0 0-8 0,0 0-7 0,0 0 1 16,0 0-2-16,0 0 0 0,0 0 0 0,0 0-2 16,0 0-1-16,0 0-3 0,0 0-1 0,0 0-2 15,0 0-2-15,0 0-5 0,0 0-2 0,0 0-4 16,0 0 0-16,0 0-4 0,0 0-3 0,0 0 0 16,0 0 10-16,0 0-3 0,0 0 5 0,0 0-6 15,0 0 1-15,0 0-7 0,0 0-4 0,0 0-3 16,24-2 1-16,-24 2-6 0,0 0 4 0,0 0-4 0,27 0 0 15,-27 0-2-15,0 0-1 0,21 2-2 0,-21-2 2 16,0 0 0-16,22 3 1 0,-22-3 0 0,0 0 0 16,18 7-2-16,-18-7 2 0,0 0 0 0,17 11 1 15,-17-11 0-15,0 0 3 0,10 11 2 0,-10-11 5 16,0 0 3-16,6 15 2 0,-6-15-1 0,0 0 1 16,0 18-2-16,0-18 3 0,-4 14-3 0,4-14 3 15,-4 13 0-15,4-13-1 0,-8 16 2 0,8-16-2 0,-11 15-1 16,11-15-3-16,-12 19 0 0,12-19 1 0,-14 18-3 15,14-18 2-15,-12 21-5 0,12-21 1 16,-12 14-7-16,12-14 2 0,-13 17-1 0,13-17 0 0,-10 13-5 16,10-13 6-16,-8 13-5 0,8-13 0 0,0 0 2 15,-8 15 4-15,8-15 21 0,0 0-29 0,-7 11-1 16,7-11 3-16,0 0 0 0,0 0 3 0,4 12 0 16,-4-12-2-16,0 0 1 0,0 0-2 0,15 6 0 15,-15-6 1-15,0 0 0 0,0 0-2 0,25 4 2 16,-25-4 2-16,0 0-6 0,21 2 6 0,-21-2-6 15,0 0 3-15,23 1 2 0,-23-1-24 0,0 0 27 0,21 5-3 16,-21-5 3-16,0 0-7 0,0 0-4 0,23 0-3 16,-23 0-11-16,0 0-2 0,0 0-5 0,0 0-9 15,24 0-6-15,-24 0-14 0,0 0-10 0,0 0-16 16,0 0-19-16,0 0-14 0,0 0-21 0,0 0-26 16,25 0-62-16,-25 0-107 0,0 0 213 0</inkml:trace>
  <inkml:trace contextRef="#ctx0" brushRef="#br0" timeOffset="116090.14">22281 5463 108 0,'0'0'233'0,"0"0"-61"0,0 0-24 0,0 0-15 15,0 0-12-15,0 0-8 0,0 0-11 0,0 0-8 16,-16 4-12-16,16-4-4 0,0 0-8 0,0 0-1 0,0 0-7 15,-12 9-3-15,12-9-9 0,0 0-4 16,0 0-4-16,-9 9-3 0,9-9-9 0,0 0 7 16,0 0-6-16,-4 13-2 0,4-13-7 0,0 0 0 0,0 0-3 15,2 15-4-15,-2-15 3 0,0 0 2 0,8 13-4 16,-8-13-3-16,0 0 0 0,13 10-3 0,-13-10-5 16,0 0 1-16,14 9-2 0,-14-9 20 0,0 0-23 15,21 3 3-15,-21-3-1 0,0 0-3 0,21-1-1 16,-21 1-4-16,0 0-10 0,22-6 2 0,-22 6-9 15,13-9-1-15,-13 9-2 0,12-9-2 0,-12 9 3 16,11-12 2-16,-11 12 5 0,7-11 5 0,-7 11-2 0,4-14 4 16,-4 14-1-16,2-12 2 0,-2 12 0 15,0 0 4-15,-2-18-2 0,2 18 3 0,-5-11-8 0,5 11 7 16,-8-11-2-16,8 11 2 0,-11-10 2 0,11 10 0 16,-12-7-1-16,12 7 1 0,0 0-2 0,-19-6 2 15,19 6-2-15,0 0 1 0,0 0 0 0,-27 2 2 16,27-2 0-16,0 0 2 0,-18 8-1 0,18-8 1 15,-11 9 0-15,11-9 1 0,-10 11-1 0,10-11 3 16,-10 13-3-16,10-13 1 0,-7 14 1 0,7-14-31 16,-2 16 38-16,2-16 1 0,-2 14-8 0,2-14 4 0,2 13-1 15,-2-13 0-15,7 12 1 0,-7-12 0 0,10 9-2 16,-10-9 1-16,0 0-5 0,21 3 2 0,-21-3-1 16,0 0 2-16,24 0-3 0,-24 0 8 0,0 0-9 15,25-1 2-15,-25 1 1 0,0 0 9 0,0 0 5 16,23-2 4-16,-23 2 4 0,0 0 0 0,0 0 1 15,0 0-3-15,0 0-6 0,25 0-3 0,-25 0 0 16,0 0 11-16,0 0-6 0,7 9 2 0,-7-9-32 0,0 0 31 16,6 12-5-16,-6-12 4 0,0 0-9 0,6 15 3 15,-6-15-4-15,2 16 1 0,-2-16 2 0,5 14 1 16,-5-14-1-16,4 17 10 0,-4-17-5 0,6 19 3 16,-6-19-1-16,4 18 7 0,-4-18-1 0,4 18 1 15,-4-18 4-15,4 19-1 0,-4-19-1 0,4 18 6 16,-4-18 1-16,5 15 0 0,-5-15-4 0,4 14-3 15,-4-14-4-15,2 14 1 0,-2-14-2 0,0 0 6 0,6 17-1 16,-6-17 0-16,0 0-1 0,0 0 0 16,4 12 0-16,-4-12-3 0,0 0-4 0,0 0-6 0,0 0 0 15,0 0-11-15,0 0 0 0,0 0-15 0,0 0-21 16,0 0-18-16,0 0-26 0,0 0-38 16,0 0-33-16,0 0-44 0,21-3-60 0,-21 3-60 0,0 0-224 15,0 0-44-15</inkml:trace>
  <inkml:trace contextRef="#ctx0" brushRef="#br0" timeOffset="116694.537">22677 5486 209 0,'0'0'175'16,"0"0"-34"-16,0-12-15 0,0 12-12 0,0 0-9 0,0 0-6 15,-2-17-3-15,2 17-5 0,0 0-1 0,0 0-8 16,0 0-1-16,0 0-11 0,0-15-1 0,0 15-27 16,0 0 18-16,0 0-8 0,0 0 1 0,0 0-13 15,0 0 6-15,0 0 6 0,0 0 2 0,0 0-5 16,0 0-5-16,0 0 1 0,-3 15-8 0,3-15-2 15,0 0-4-15,2 17-4 0,-2-17 1 0,1 17-7 16,-1-17 3-16,2 16-3 0,-2-16-1 0,2 21 0 16,-2-21 1-16,5 25-4 0,-5-25 5 0,4 21-2 15,-2-9 3-15,0 2 3 0,2 1-4 0,-2-2 0 16,0 1-3-16,0 0-2 0,2-2 0 0,-4-12-4 0,4 24 2 16,-4-24 0-16,7 25-2 0,-7-25-3 15,4 19-2-15,-4-19 1 0,4 21 0 0,-4-21-7 0,4 15 5 16,-4-15-3-16,4 14 1 0,-4-14-2 0,0 0-1 15,4 16 3-15,-4-16-2 0,0 0 0 0,0 0-11 16,4 15-14-16,-4-15-22 0,0 0-17 0,0 0-44 16,0 0 7-16,0 0-28 0,0 0-14 0,0 0-25 15,0 0-25-15,-4-12-23 0,4 12-21 0,0 0-177 0,-6-13 128 16</inkml:trace>
  <inkml:trace contextRef="#ctx0" brushRef="#br0" timeOffset="117048.258">22612 5654 119 0,'0'0'251'15,"-8"-9"-59"-15,8 9-27 0,0 0-17 0,0 0-7 16,0 0-12-16,0 0-10 0,0 0-9 0,0 0 2 0,0 0-4 16,0 0-6-16,0 0-7 0,0 0 2 15,0 0-10-15,0 0 3 0,0 0-11 0,0 0-7 0,25 3-5 16,-25-3-7-16,0 0-3 0,18 8-5 0,-18-8-8 15,0 0-3-15,23 9-8 0,-23-9 0 0,16 3-4 16,-16-3 1-16,18 4-1 0,-18-4 0 0,19 4-1 16,-19-4-1-16,0 0-3 0,29 3 3 0,-29-3-3 15,0 0-1-15,31 2 2 0,-31-2 1 0,0 0-1 16,27 0 3-16,-27 0-1 0,0 0 0 0,25-2 3 16,-25 2 1-16,0 0-3 0,0 0 0 0,27 0-5 0,-27 0-1 15,0 0-6-15,0 0 0 0,0 0-4 0,23 0-2 16,-23 0-1-16,0 0-2 0,0 0-2 0,0 0 0 15,0 0-22-15,0 0 25 0,0 0-4 0,23-1-22 16,-23 1-21-16,0 0-26 0,0 0-26 0,0 0-27 16,0 0-42-16,0 0-35 0,0 0-49 0,0 0-67 15,0 0-328-15,0 0-148 0</inkml:trace>
  <inkml:trace contextRef="#ctx0" brushRef="#br0" timeOffset="118961.574">23091 5042 179 0,'0'0'247'0,"0"0"-37"0,0 0-37 0,0 0-7 0,0 0-22 15,0 0-5-15,0 0-24 0,0 0-11 0,-9-10-15 16,9 10-15-16,0 0-8 0,0 0-7 16,0 0-11-16,0 0 17 0,0 0-31 0,0 0 13 0,0 0-1 15,0 0 3-15,0 0 18 0,0 0-30 0,0 0-4 16,0 0 2-16,21-1 14 0,-21 1-26 0,0 0-8 15,0 0 2-15,28 1-3 0,-28-1-6 0,0 0 0 16,27 0-5-16,-27 0 5 0,0 0 0 0,31 0-3 16,-31 0-4-16,0 0 1 0,31 2-1 0,-31-2 4 15,0 0-3-15,29 2-2 0,-29-2 1 0,0 0-3 16,22 2 1-16,-22-2 1 0,0 0-2 0,0 0 4 16,24 0-2-16,-24 0-4 0,0 0 24 0,0 0-25 15,0 0-6-15,0 0-4 0,0 0-5 0,0 0 4 0,0 0-5 16,0 0-2-16,0 0-6 0,0 0 7 0,0 0-10 15,0 0 6-15,0 0 3 0,0 0-1 0,0 0 3 16,0 0 4-16,-24 1 2 0,24-1 4 0,0 0 0 16,0 0 5-16,-24-3-2 0,24 3 3 0,0 0 0 15,0 0 1-15,-23-2 1 0,23 2 1 0,0 0-1 16,0 0 2-16,-25-3 1 0,25 3 0 0,0 0-1 16,0 0-1-16,-22-4 2 0,22 4-1 0,0 0 1 0,0 0 0 15,0 0 0-15,-27 0-2 0,27 0-1 0,0 0 4 16,0 0 0-16,0 0-3 0,-27 0 9 0,27 0 2 15,0 0 2-15,0 0 0 0,0 0 2 0,0 0-2 16,-24 1-3-16,24-1 1 0,0 0 1 0,0 0 3 16,0 0-7-16,0 0 5 0,0 0-5 0,-21 4 3 15,21-4-1-15,0 0 0 0,0 0-4 0,0 0-1 16,0 0 2-16,0 0-4 0,0 0 7 0,-16 6-5 0,16-6 1 16,0 0-4-16,0 0 5 0,0 0 0 15,0 0-4-15,0 0 0 0,-6 10-4 0,6-10 3 16,0 0 3-16,0 0 1 0,0 0 4 0,0 0-8 0,0 0 4 15,-2 13-3-15,2-13 8 0,0 0 0 0,0 0 4 16,0 0-1-16,0 0-3 0,2 16 2 0,-2-16-4 16,0 0 3-16,0 0-3 0,4 12 4 0,-4-12-4 15,0 0 1-15,2 14 2 0,-2-14 0 0,0 0 0 16,2 13 0-16,-2-13-3 0,0 0 2 0,4 18 0 16,-4-18 1-16,2 13-3 0,-2-13 5 0,0 14-4 15,0-14-1-15,2 16 1 0,-2-16 0 0,0 14-4 0,0-14 5 16,2 19-1-16,-2-19 1 0,0 18 2 0,0-18-4 15,0 19 3-15,0-19-4 0,2 20 1 0,-2-20 3 16,0 21-2-16,0-21-2 0,2 22 2 0,-2-22-2 16,0 20 0-16,0-20-1 0,0 23-1 0,0-23-2 15,2 21 1-15,-2-21-1 0,0 21 3 0,0-21-4 16,2 22 1-16,-2-22-1 0,0 24 3 0,0-24-2 16,0 24 0-16,0-24 2 0,3 26-1 0,-3-26 3 15,-3 26 2-15,3-11 0 0,0-2 0 0,0 1-5 16,0 1 0-16,0 0 3 0,0 0-5 0,0-1-1 0,3 2 3 15,-3 0-3-15,0-1 2 0,0-1 1 0,2 4 0 16,-2-6-3-16,0-12 1 0,2 26 3 0,-2-26-2 16,2 26 0-16,-2-26-2 0,2 25-1 0,-2-25 0 15,2 23 2-15,-2-23-2 0,2 25 3 0,-2-25 0 16,0 21-3-16,0-21 2 0,0 24-1 0,0-24 1 16,2 21 0-16,-2-21 1 0,0 20-2 0,0-20-1 15,-2 21 2-15,2-21-1 0,0 20 1 0,0-20 2 0,-2 20-2 16,2-20-3-16,0 16 3 0,0-16 0 0,-2 17 0 15,2-17 4-15,-2 17-7 0,2-17 4 0,-4 15-2 16,4-15 1-16,-2 14 0 0,2-14-2 0,-3 13 0 16,3-13 0-16,0 0 2 0,-2 17-1 0,2-17 6 15,0 0-7-15,-2 17 1 0,2-17 0 0,0 0-3 16,-2 15 3-16,2-15 0 0,0 0 0 0,0 0 0 16,-2 16-4-16,2-16 6 0,0 0 0 0,0 0-1 15,0 13-1-15,0-13-1 0,0 0 5 0,0 0-2 16,0 15-4-16,0-15 1 0,0 0-1 0,0 0 4 0,2 13-2 15,-2-13 0-15,0 0 2 0,0 0-2 0,0 0-1 16,2 15 2-16,-2-15-1 0,0 0-2 0,0 0 2 16,0 0-11-16,0 0 15 0,2 13-2 0,-2-13-4 15,0 0 6-15,0 0-4 0,0 0 1 0,0 0 4 16,0 0 3-16,0 0 2 0,0 0 3 0,0 0 3 16,5 12 0-16,-5-12 1 0,0 0 3 0,0 0-1 15,0 0-2-15,0 0 1 0,0 0-4 0,0 0 1 0,0 0-3 16,0 0-2-16,0 0-1 0,0 0 1 0,0 0 0 15,0 0 2-15,0 0-5 0,0 0 1 0,0 0-1 16,22-2-1-16,-22 2-3 0,0 0-1 0,0 0 1 16,24-6-1-16,-24 6-4 0,0 0 3 0,27-2 0 15,-27 2 0-15,19-4 1 0,-19 4-2 0,18-4 0 16,-18 4 0-16,0 0 1 0,27-4-2 0,-27 4 2 16,0 0 0-16,25-1 0 0,-25 1 2 0,0 0 2 15,22-4 10-15,-22 4 2 0,0 0 5 0,0 0-7 16,26 0 10-16,-26 0-2 0,0 0-3 0,0 0 0 15,0 0-3-15,0 0 0 0,27 0-2 0,-27 0-3 0,0 0-3 16,0 0 1-16,0 0-3 0,0 0 0 0,0 0-1 16,0 0-1-16,21 4-1 0,-21-4-2 0,0 0 0 15,0 0-1-15,0 0-12 0,0 0-18 0,0 0-20 16,0 0-26-16,0 0-31 0,0 0-44 0,0 0-49 16,10-10-49-16,-10 10-72 0,0 0-340 0,0 0-170 15</inkml:trace>
  <inkml:trace contextRef="#ctx0" brushRef="#br0" timeOffset="120291.696">23283 5489 289 0,'0'0'249'0,"0"0"-53"0,0 0-27 0,0 0-22 15,0 0-7-15,0 0-34 0,0 0-18 0,0 0-12 16,0 0-6-16,0 0-6 0,0 0 2 0,0 0-6 15,0 0 8-15,0 0-17 0,0 0 14 0,0 0-22 16,0 0 4-16,0 0-6 0,0 0-4 0,0 0 0 16,14-7-8-16,-14 7-7 0,0 0-4 0,0 0-3 15,0 0-7-15,19-4 6 0,-19 4-4 0,0 0-5 16,0 0-6-16,23-4 3 0,-23 4 4 0,0 0-2 0,0 0-3 16,29 2 2-16,-29-2 0 0,0 0-4 15,22 6 1-15,-22-6 0 0,0 0-1 0,22 4 5 0,-22-4 0 16,0 0-11-16,19 11 7 0,-19-11 3 0,12 7-5 15,-12-7 5-15,8 9-3 0,-8-9 5 0,7 11-8 16,-7-11 7-16,0 0-3 0,2 18 1 0,-2-18-2 16,-2 14-1-16,2-14 1 0,-7 12 2 0,7-12-4 15,-10 16 6-15,10-16-3 0,-10 11 1 0,10-11 0 0,-11 11 4 16,11-11-7-16,-12 11 4 0,12-11-2 16,-9 7-5-16,9-7 7 0,0 0 0 0,-15 11-22 0,15-11 31 15,0 0-6-15,-14 7 6 0,14-7-7 0,0 0 2 16,0 0 2-16,0 0-3 0,-15 8 3 0,15-8-1 15,0 0-5-15,0 0 4 0,0 0-8 0,0 0 2 16,0 0-2-16,0 0 1 0,0 0-1 0,0 0 4 16,0 0-4-16,0 0-1 0,17-9 0 0,-17 9 3 15,0 0-3-15,21-2-1 0,-21 2-1 0,0 0 2 16,23 0-5-16,-23 0 1 0,0 0-2 0,27 2 3 16,-27-2 1-16,0 0-1 0,27 4 0 0,-27-4-1 15,0 0 4-15,23 7 2 0,-23-7-4 0,0 0 5 0,18 11-2 16,-18-11 4-16,11 9-4 0,-11-9 3 0,6 12-2 15,-6-12 0-15,4 13 4 0,-4-13 5 0,0 12 0 16,0-12 8-16,0 0-4 0,-2 20 3 0,2-20 3 16,-2 13-4-16,2-13 0 0,-6 11 1 0,6-11-3 15,-9 14 2-15,9-14-4 0,-8 6 2 0,8-6-2 16,0 0 4-16,-18 12 7 0,18-12-14 0,0 0 2 16,-19 6-4-16,19-6 2 0,0 0 8 0,0 0-15 0,-31 0 1 15,31 0 0-15,0 0 1 0,0 0-3 0,-27-5 1 16,27 5 2-16,0 0 3 0,0 0-8 0,-22-2 1 15,22 2-8-15,0 0-11 0,0 0-22 0,0 0-22 16,-18-5-30-16,18 5-39 0,0 0-29 0,0 0-15 16,0 0-13-16,0 0-11 0,0 0-5 0,0 0-201 15,0 0 135-15</inkml:trace>
  <inkml:trace contextRef="#ctx0" brushRef="#br0" timeOffset="121267.197">23643 5526 242 0,'-13'-8'219'0,"13"8"-34"0,0 0-25 16,0 0-9-16,0 0-16 0,0 0-11 0,0 0-22 0,0 0-9 15,-12-5-11-15,12 5-5 0,0 0-7 0,0 0-26 16,0 0 19-16,0 0-8 0,0 0-9 0,0 0-1 16,0 0 13-16,0 0-31 0,0 0-4 0,0 0-7 15,0 0-2-15,0 0-1 0,0 0 2 0,0 0 1 16,0 0 0-16,0 0 1 0,4-10 0 0,-4 10-6 16,0 0-3-16,0 0-2 0,17-6 4 0,-17 6-4 15,0 0-2-15,0 0 0 0,22-2 2 0,-22 2-6 0,0 0 1 16,0 0 2-16,27 3-1 0,-27-3 0 15,0 0-2-15,18 6-2 0,-18-6 1 0,0 0 2 0,16 7-1 16,-16-7-1-16,0 0 3 0,15 12-5 0,-15-12 5 16,0 0 0-16,12 12-9 0,-12-12 10 0,0 0 3 15,4 13-4-15,-4-13 3 0,0 0 4 0,0 17 3 16,0-17-4-16,0 0 5 0,-6 14-6 0,6-14 4 16,-8 12-4-16,8-12 4 0,-8 9 14 0,8-9-24 15,-13 9-23-15,13-9 31 0,-12 8-5 0,12-8 3 16,-15 7-4-16,15-7 3 0,0 0-4 0,-17 7 1 15,17-7-3-15,0 0 2 0,0 0 0 0,-19 5 2 0,19-5-5 16,0 0 4-16,0 0 2 0,0 0-4 0,0 0-6 16,0 0 4-16,0 0-5 0,0 0 2 0,0 0 0 15,0 0 2-15,0 0-4 0,0 0-4 0,0 0-5 16,8-10 3-16,-8 10-10 0,0 0 0 0,25-6-3 16,-25 6 2-16,0 0-5 0,26-3 4 0,-26 3 2 15,0 0 0-15,27 0 1 0,-27 0 5 0,0 0 1 16,27 3 2-16,-27-3 0 0,16 6 7 0,-16-6-1 0,17 8 3 15,-17-8-2-15,12 7 4 0,-12-7 0 0,11 11 9 16,-11-11 6-16,8 13 7 0,-8-13-2 0,5 9 4 16,-5-9 1-16,4 12 4 0,-4-12-7 0,2 14 10 15,-2-14 22-15,0 0-27 0,-2 20 7 0,2-20-4 16,0 0-1-16,-5 16-1 0,5-16 6 0,-8 11 6 16,8-11-1-16,0 0 8 0,-19 10-6 0,19-10-9 15,-16 6 7-15,16-6 7 0,0 0-10 0,-25 5-1 16,25-5 3-16,-19 2-6 0,19-2 0 0,0 0-3 15,-29 3-4-15,29-3-5 0,0 0-5 0,-27 3 1 0,27-3-3 16,0 0-1-16,0 0-5 0,-26 2-1 0,26-2 0 16,0 0-4-16,0 0 0 0,0 0-3 0,0 0-4 15,-24 0-7-15,24 0-8 0,0 0 6 0,0 0-16 16,0 0-8-16,0 0 3 0,0 0 3 0,0 0-1 16,0 0 7-16,0 0-5 0,0 0-3 0,0 0-13 15,0 0-8-15,0 0-11 0,0 0-9 0,0 0-20 16,0 0-16-16,0 0-22 0,0 0-21 0,0 0-27 0,0 0-25 15,0 0-42-15,22 0-133 0,-22 0 162 16</inkml:trace>
  <inkml:trace contextRef="#ctx0" brushRef="#br0" timeOffset="122136.625">24098 5542 69 0,'0'0'179'0,"0"0"-22"0,0 0-29 0,3-14-7 16,-3 14-17-16,0 0-4 0,0 0-5 0,0 0-3 15,0 0-9-15,0-13-2 0,0 13-12 0,0 0-7 16,0 0 0-16,0 0-4 0,0 0 0 0,0 0 0 15,0 0 3-15,0 0 2 0,0 0-7 0,0 0-1 16,0 0-2-16,0 17-3 0,0-17-7 0,0 0-2 0,2 18-10 16,-2-18 4-16,0 17-8 0,0-17 3 0,2 18 23 15,-2-18-33-15,2 21-2 0,-2-21 3 0,0 22 1 16,0-22-4-16,2 24 1 0,-2-24-5 0,2 22 3 16,-2-22-1-16,2 23 7 0,-2-23 1 0,4 21-4 15,-4-21-3-15,2 23-4 0,-2-23 0 0,2 20-3 16,-2-20-6-16,4 18 5 0,-4-18-6 0,3 19 2 15,-3-19 0-15,5 15-3 0,-5-15-2 0,2 15 2 0,-2-15 0 16,0 0 0-16,4 16-4 0,-4-16-6 16,0 0-10-16,4 15-4 0,-4-15-4 0,0 0-15 15,0 0-14-15,0 0-21 0,0 0-11 0,0 0-6 16,0 0-1-16,0 0-4 0,0 0 10 0,0 0-1 0,0 0 2 16,0 0 9-16,-12-11 15 0,12 11 10 0,-6-9 8 15,6 9 8-15,-8-11 7 0,8 11 7 0,-10-14 6 16,10 14 4-16,-9-12 4 0,9 12 7 0,-10-13 4 15,10 13 6-15,-8-11 5 0,8 11 1 0,-10-15 6 16,10 15 1-16,-9-11 9 0,9 11 3 0,-8-11 5 0,8 11 6 16,-8-12-2-16,8 12-1 0,0 0 5 0,-11-12 7 15,11 12-16-15,0 0 23 0,-8-10 0 0,8 10-3 16,0 0-2-16,0 0-8 0,-10-10 4 0,10 10-3 16,0 0 3-16,0 0-5 0,0 0-1 0,0 0-5 15,0 0-7-15,-8-11 2 0,8 11 3 0,0 0 10 16,0 0 3-16,0 0 3 0,0 0 1 0,0 0-5 15,0 0-4-15,0 0-4 0,16 6-1 0,-16-6-4 0,0 0-4 16,0 0-3-16,21 6-4 0,-21-6-6 16,0 0 3-16,20 4-10 0,-20-4 0 0,0 0-1 15,0 0-5-15,31 2-3 0,-31-2 3 0,0 0-6 16,25 2 0-16,-25-2 2 0,0 0-3 0,0 0-1 16,30 0-1-16,-30 0-8 0,0 0-12 0,0 0-7 0,25 0-7 15,-25 0-8-15,0 0-10 0,0 0-16 0,0 0-9 16,25 1-17-16,-25-1-14 0,0 0-20 0,0 0-27 15,0 0-27-15,18 4-35 0,-18-4-37 0,0 0-206 16,0 0 60-16</inkml:trace>
  <inkml:trace contextRef="#ctx0" brushRef="#br0" timeOffset="122677.205">24523 5491 71 0,'0'0'292'0,"0"0"-66"0,-2-13-29 0,2 13-20 15,0 0-12-15,0 0-18 0,0 0-16 0,0 0-11 16,-6-13-9-16,6 13-15 0,0 0-4 0,0 0-6 16,0 0-13-16,0 0-8 0,0 0-1 0,0 0-1 15,0 0-3-15,0 0-4 0,-21 6-1 0,21-6 0 16,0 0-3-16,-14 13-7 0,14-13-4 0,-10 13-2 15,10-13-5-15,-13 14-7 0,13-14 1 0,-12 17-3 16,3-6-1-16,3-2-1 0,-2 2-4 0,3 0-2 16,-1 1-5-16,-1-2 0 0,3 4-3 0,0-3-2 0,0 1 1 15,4-12-3-15,-4 23 4 0,4-23-7 0,-2 22 0 16,2-22 0-16,0 23 2 0,0-23-4 16,2 21 0-16,-2-21 2 0,4 23 0 0,-4-23 3 15,6 22-2-15,-6-22 0 0,8 18-1 0,-8-18 1 0,11 17 2 16,-11-17-2-16,9 15-2 0,-9-15 2 0,10 10-3 15,-10-10-1-15,13 12-13 0,-13-12-14 0,12 7-8 16,-12-7-25-16,0 0-12 0,19 8-23 0,-19-8-23 16,0 0-32-16,0 0-39 0,0 0-35 0,29-2-40 0,-29 2-243 15,0 0-4-15</inkml:trace>
  <inkml:trace contextRef="#ctx0" brushRef="#br0" timeOffset="122952.631">24509 5697 290 0,'0'0'271'0,"0"0"-58"0,0 0-21 15,0 0-11-15,0 0-15 0,0 0-20 0,0 0-12 16,0 0-17-16,0 0-18 0,0 0-4 0,0 0-13 15,0 0-3-15,20 5-11 0,-20-5-8 0,0 0-16 16,0 0 0-16,19 4-10 0,-19-4-10 0,0 0-7 16,0 0 2-16,24 0-7 0,-24 0-6 0,0 0-23 15,0 0-14-15,27 0-29 0,-27 0-18 0,0 0-27 16,0 0-24-16,29 0-36 0,-29 0-37 0,0 0-46 0,0 0-182 16,27 0 103-16</inkml:trace>
  <inkml:trace contextRef="#ctx0" brushRef="#br0" timeOffset="123447.627">24846 5741 86 0,'0'0'345'0,"0"0"-75"0,0 0-45 16,0 0-21-16,0 0-17 0,0 0-28 0,0 0 14 16,0 0-53-16,0 0-14 0,0 0-11 0,0 0-17 15,0 0-15-15,0 0-7 0,0 0-15 0,0 0-4 0,9-12-11 16,-9 12 0-16,0 0-11 0,6-11 3 0,-6 11-6 16,0 0-1-16,4-14-5 0,-4 14 0 15,5-13-2-15,-5 13 3 0,4-13-8 0,-4 13-1 0,2-13 1 16,-2 13 0-16,2-15 1 0,-2 15-2 0,0-15-1 15,0 15 2-15,0 0-1 0,2-17 2 0,-2 17-2 16,0 0 2-16,0 0-3 0,0-14 1 0,0 14-1 16,0 0-1-16,0 0-5 0,0 0 7 0,0 0-3 15,0 0 6-15,0 0-1 0,0 0-2 0,0 0 7 16,0 0 1-16,0 0 2 0,0 0 4 0,0 0-2 16,0 0 0-16,-8 11 19 0,8-11-23 0,0 0 3 0,2 19 1 15,-2-19 1-15,0 14 23 0,0-14-20 16,2 15-1-16,-2-15 0 0,4 15 3 0,-4-15-4 0,4 19 0 15,-4-19-3-15,4 14 2 0,-4-14-5 0,4 15 3 16,-4-15-7-16,4 13 5 0,-4-13-5 0,5 13 2 16,-5-13-3-16,0 0 2 0,6 15-5 0,-6-15-8 15,0 0-20-15,6 11-16 0,-6-11-21 0,0 0-32 16,0 0-48-16,0 0-53 0,0 0-54 0,0 0-295 0,0 0-62 16</inkml:trace>
  <inkml:trace contextRef="#ctx0" brushRef="#br0" timeOffset="123912.153">24927 5461 237 0,'0'0'263'0,"0"0"-60"0,0 0-40 0,0 0-22 16,0 0-4-16,0 0-15 0,0 0-10 0,0 0-19 16,0 0-7-16,0 0-17 0,0 0-11 0,0 0-12 15,0 0-4-15,27 6-3 0,-27-6-2 0,11 11-24 16,-11-11 18-16,12 13-8 0,-12-13 6 0,12 13-12 16,-12-13 2-16,12 19-17 0,-12-19 18 0,14 19 6 15,-8-7 2-15,1-1 2 0,-1 2-10 0,0-2 1 16,-2 4 3-16,0-4-5 0,0 2 5 0,1 0 0 0,-3 0 1 15,2 1-8-15,-2-1 2 0,-2-13 8 0,2 25 3 16,-2-25 0-16,0 25 2 0,0-25 0 0,0 22-1 16,0-22 2-16,-2 25-3 0,2-25 1 0,-4 20-3 15,4-20 5-15,-4 20 0 0,4-20-2 0,-5 16 5 16,5-16-1-16,-4 14-3 0,4-14-2 0,-6 13-3 16,6-13-4-16,-4 12-3 0,4-12-7 0,0 0 1 15,-8 16 0-15,8-16-9 0,0 0-1 0,-6 11 0 16,6-11-3-16,0 0-2 0,0 0-9 0,-7 9-13 15,7-9-13-15,0 0-10 0,0 0-20 0,0 0-17 0,0 0-15 16,0 0-36-16,0 0-13 0,0 0-54 16,0 0-49-16,0 0-68 0,0 0-161 0,0 0 34 0</inkml:trace>
  <inkml:trace contextRef="#ctx0" brushRef="#br0" timeOffset="125113.135">25256 5753 139 0,'0'0'216'0,"0"0"-41"0,0 0-14 16,0 0-16-16,0 0-12 0,0 0-9 0,0 0-6 15,0 0-14-15,0 0-8 0,0 0-5 0,0 0-10 0,0 0-2 16,0 0-4-16,0 0 1 0,0 0 3 0,0 0-3 16,0 0-9-16,0 0-2 0,0 0-10 0,0 0-9 15,0 0-4-15,0 0-7 0,0 0-5 0,0 0-1 16,0 0-19-16,0 0 10 0,0 0-1 0,0 0-7 16,0 0-2-16,0 0-2 0,0 0-3 0,19-5 1 15,-19 5-1-15,0 0-2 0,0 0-3 0,10-9 4 16,-10 9 0-16,0 0-2 0,0 0-2 0,7-13-17 0,-7 13 21 15,0 0 4-15,0 0-3 0,0 0 0 0,0 0-1 16,0-13 2-16,0 13-5 0,0 0 4 0,0 0 8 16,0 0-12-16,0 0-6 0,0 0 4 0,0 0-2 15,0 0 1-15,0 0-1 0,-15 5 1 0,15-5-1 16,0 0 5-16,0 0-4 0,-6 11 4 0,6-11-9 16,0 0-9-16,0 0-20 0,0 0-18 0,0 18-31 15,0-18-37-15,0 0-32 0,0 0-30 0,0 0-46 0,12 10-264 16,-12-10 14-16</inkml:trace>
  <inkml:trace contextRef="#ctx0" brushRef="#br0" timeOffset="125892.206">25463 5536 182 0,'0'0'230'15,"0"0"-38"-15,0 0-25 0,0 0-19 0,0 0-20 16,0 0-15-16,0 0-18 0,-13-4-18 0,13 4-14 16,0 0 1-16,0 0-10 0,0 0 8 0,0 0 1 15,0 0-1-15,0 0-4 0,0 0-7 0,0 0-5 16,0 0-8-16,19-6-6 0,-19 6-7 0,0 0-2 15,0 0-7-15,27 0-2 0,-27 0-2 0,0 0 0 16,23 2-3-16,-23-2-1 0,0 0-3 0,24 1-7 0,-24-1 4 16,0 0 1-16,25 5-1 0,-25-5 0 0,0 0 3 15,20 5-8-15,-20-5 7 0,0 0 6 0,14 8 12 16,-14-8 5-16,0 0 4 0,9 10-2 0,-9-10-4 16,0 0 5-16,2 17-4 0,-2-17 2 0,-4 12-5 15,4-12-2-15,-7 18 1 0,7-18-2 0,-8 14 0 16,8-14-5-16,-10 17 2 0,10-17-2 0,-10 17-2 15,10-17-4-15,-10 16 0 0,10-16 2 0,-10 17-1 0,10-17-1 16,-11 15-2-16,11-15 0 0,-6 17 3 16,6-17-3-16,-6 11-16 0,6-11 19 0,-2 13 3 15,2-13-4-15,0 0 7 0,-4 15-3 0,4-15 5 0,0 0-1 16,4 11-1-16,-4-11 2 0,0 0-5 0,0 0-5 16,16 6 3-16,-16-6-4 0,0 0 2 0,0 0-7 15,29-3-8-15,-29 3-19 0,0 0-18 0,24-3-20 16,-24 3-18-16,0 0-14 0,25-8-22 0,-25 8-24 15,0 0-28-15,0 0-27 0,27-2-34 0,-27 2-254 16,0 0 29-16</inkml:trace>
  <inkml:trace contextRef="#ctx0" brushRef="#br0" timeOffset="126642.258">25810 5548 39 0,'0'0'340'0,"0"0"-76"16,-12-9-41-16,12 9-20 0,0 0-21 0,0 0-31 15,0 0-18-15,-15-5-17 0,15 5-16 0,0 0-7 16,0 0-3-16,0 0-1 0,0 0-3 0,-16 5-14 16,16-5 3-16,0 0-11 0,0 0-11 0,-9 11-5 0,9-11-9 15,0 0-6-15,0 0-9 0,0 13 0 0,0-13-6 16,0 0-3-16,9 11-3 0,-9-11 0 0,0 0-3 16,16 5-1-16,-16-5-4 0,0 0-2 0,25 5-6 15,-25-5-7-15,0 0-14 0,27-5-8 0,-27 5-4 16,21-3-7-16,-21 3 16 0,17-8-18 0,-17 8-2 15,17-5-5-15,-17 5 6 0,14-9 4 0,-14 9 5 16,10-9 7-16,-10 9 5 0,0 0 3 0,9-16 6 16,-9 16 4-16,0 0 7 0,0-14 7 0,0 14 4 15,-6-11 7-15,6 11 6 0,-11-9 7 0,11 9 9 0,-14-9-2 16,14 9-2-16,-15-4-2 0,15 4-4 0,0 0 2 16,-26-4 1-16,26 4-9 0,0 0 9 0,-29 6-6 15,29-6 0-15,-18 7 15 0,18-7-19 0,-17 12-2 16,17-12 2-16,-16 12-3 0,16-12-3 15,-13 13-7-15,13-13 0 0,-10 14 3 0,10-14 1 0,-6 15-2 16,6-15 0-16,-2 17-3 0,2-17 2 0,2 12-2 16,-2-12 4-16,8 12-8 0,-8-12 3 0,10 9-8 15,-10-9 0-15,17 6-11 0,-17-6-6 0,0 0-15 0,27 2 0 16,-27-2 1-16,0 0 2 0,29 0 10 16,-29 0-1-16,0 0 7 0,25-2 0 0,-25 2 9 0,0 0 3 15,0 0 5-15,0 0 3 0,25 2 2 0,-25-2 6 16,0 0 10-16,0 0 12 0,13 9 0 0,-13-9 1 15,0 0-3-15,6 12-4 0,-6-12 3 0,0 0-2 16,4 20 2-16,-4-20-7 0,2 14 3 0,-2-14-4 16,2 16 1-16,-2-16-3 0,4 20 2 0,-4-20-2 15,3 16 7-15,-3-16-6 0,4 19 3 0,-4-19 2 16,6 18 2-16,-6-18-6 0,6 19 5 0,-6-19-3 0,6 14-3 16,-6-14-4-16,4 17-2 0,-4-17-2 15,0 0 0-15,9 14-4 0,-9-14 1 0,0 0 0 0,6 16-4 16,-6-16-9-16,0 0-15 0,0 0-20 15,6 9-33-15,-6-9-41 0,0 0-44 0,0 0-60 0,0 0-75 16,0 0-341-16,0 0-146 0</inkml:trace>
  <inkml:trace contextRef="#ctx0" brushRef="#br0" timeOffset="128441.718">25796 5023 201 0,'0'0'234'0,"0"0"-51"15,0 0-23-15,0 0-22 0,0 0-7 0,0 0-25 0,0 0-2 16,0 0-25-16,0 0 0 0,0 0-19 16,-15 5 0-16,15-5-19 0,0 0 3 0,0 0-10 0,0 0 8 15,10 10-17-15,-10-10 6 0,0 0-15 0,15 7 3 16,-15-7-10-16,0 0 7 0,25 8-12 0,-25-8 9 15,20 3-16-15,-20-3-6 0,22 4-24 0,-22-4 0 16,25 1-15-16,-25-1 9 0,27 3-8 0,-27-3 10 16,25 0-2-16,-25 0 7 0,0 0-1 0,35 2 8 0,-35-2-1 15,0 0 10-15,29-2-1 0,-29 2 9 0,0 0-3 16,0 0 9-16,26 2-1 0,-26-2 7 0,0 0-3 16,0 0 8-16,0 0-8 0,24 0 8 0,-24 0-5 15,0 0 5-15,0 0-5 0,0 0 7 0,0 0-6 16,19 3 10-16,-19-3 0 0,0 0 16 0,0 0-8 15,0 0 7-15,12 11-9 0,-12-11-6 0,0 0 4 16,7 13 8-16,-7-13-11 0,4 13 11 0,-4-13-8 16,4 13 6-16,-4-13-12 0,4 15 13 0,-4-15-17 15,2 19 15-15,-2-19-12 0,4 18 10 0,-4-18-7 0,2 20 15 16,-2-20-3-16,2 25-2 0,-2-25-3 0,4 23-1 16,-4-23-2-16,0 27 0 0,5-15 2 15,-3 2-2-15,-2 4-3 0,2-4 1 0,0 1-2 16,0 2-4-16,-2-2 4 0,2 3-3 0,0-3-5 0,0 2 0 15,0-3-2-15,-2 4 2 0,2-4-1 0,0 3 1 16,-2-1 0-16,2-1 7 0,0 2-4 0,-2-2 0 16,2 1 6-16,-2-1 3 0,2-1-3 0,-2 1 4 0,2 1 0 15,-2-4-1-15,0-12-3 0,2 30 1 16,-2-30 0-16,2 27-2 0,-2-13-3 0,2 0 3 16,-2 2 0-16,2 0-3 0,-2-1 2 0,2-1-2 0,-2 2-3 15,2-2 0-15,0 0-1 0,-2 2-5 0,2-2 3 16,0 1 1-16,0 0-4 0,2 0 2 0,-2-2-1 15,0 2-3-15,-2-15 4 0,5 24-3 0,-5-24-3 16,2 21 5-16,0-8-4 0,-2-13-1 0,4 23 1 16,-4-23 4-16,2 22-2 0,-2-22 1 0,4 21-5 15,-4-21 2-15,2 15 4 0,-2-15 2 0,4 19-4 16,-4-19 0-16,4 17 1 0,-4-17-2 0,2 16-4 0,-2-16 4 16,5 17-3-16,-5-17 3 0,4 17 2 15,-4-17 0-15,2 13-5 0,-2-13 1 0,4 15 1 0,-4-15-1 16,2 13 0-16,-2-13 0 0,4 13 3 0,-4-13-6 15,2 12 3-15,-2-12 4 0,0 0-1 0,4 17-2 16,-4-17 0-16,0 0 4 0,4 15-4 0,-4-15 0 16,0 0 0-16,0 0 1 0,5 15-1 0,-5-15-1 15,0 0 2-15,0 0 1 0,2 13 1 0,-2-13-4 0,0 0 0 16,0 0-2-16,0 0 6 0,4 14-6 16,-4-14 2-16,0 0 2 0,0 0 1 0,0 0 2 0,0 0-4 15,0 0 3-15,0 0 0 0,4 14 1 0,-4-14 4 16,0 0 7-16,0 0 1 0,0 0 4 0,0 0 1 15,0 0 3-15,0 0-4 0,0 0 2 0,0 0 0 16,0 0-3-16,0 0-6 0,0 0 1 0,0 0-4 16,0 0 0-16,0 0 6 0,-19 3 6 0,19-3-6 15,0 0 6-15,0 0-14 0,-20-3 9 0,20 3 5 16,0 0 5-16,0 0-1 0,-29-4-1 0,29 4 6 0,0 0-3 16,-25 0-4-16,25 0-4 0,0 0-2 15,-24 4 0-15,24-4 0 0,0 0-3 0,-23 2-1 0,23-2-1 16,0 0-2-16,0 0-3 0,-22 1 0 0,22-1-3 15,0 0-3-15,0 0 1 0,0 0-1 16,0 0-2-16,0 0-4 0,0 0-7 0,-23-1-10 0,23 1-13 16,0 0-22-16,0 0-22 0,0 0-32 0,0 0-30 15,0 0-48-15,0 0-49 0,0 0-63 0,21-2-348 0,-21 2-159 16</inkml:trace>
  <inkml:trace contextRef="#ctx0" brushRef="#br0" timeOffset="129543.679">26629 5334 179 0,'0'0'239'16,"0"0"-47"-16,0 0-10 0,0 0-21 0,0 0-7 0,0-13-23 16,0 13-11-16,0 0-22 0,0 0-1 0,0 0-8 15,0 0-6-15,0 0-10 0,0 0-6 0,0 0 0 16,0 0-3-16,0 0-2 0,-17 3-3 15,17-3-5-15,0 0-2 0,-12 15 0 0,12-15-2 0,-10 14 0 16,10-14-2-16,-12 16-5 0,6-5-5 0,0 0 1 16,-3 2-5-16,3 0 1 0,0 2-5 0,0 0 1 15,0 1-8-15,-1 1 2 0,3 0-6 0,-2 1 1 16,2 1-3-16,0 0 0 0,2-4-6 0,2 6 0 16,0-3-1-16,0-1-1 0,2 4-2 0,-2-5 0 0,4 2-2 15,0 0 4-15,0 0-4 0,0-4-1 0,2 4 1 16,1-4-4-16,-1 3 2 0,2-4-1 0,-2-1 0 15,3-1-23-15,-1 0-15 0,-2-1-18 0,2-1-21 16,-8-9-22-16,14 15-25 0,-14-15-11 0,12 13-36 16,-12-13-25-16,13 7-32 0,-13-7-38 0,0 0-206 15,0 0 47-15</inkml:trace>
  <inkml:trace contextRef="#ctx0" brushRef="#br0" timeOffset="129818.618">26722 5679 309 0,'0'0'293'15,"0"0"-67"-15,0 0-22 0,0 0-54 0,0 0 5 0,0 0-19 16,0 0 0-16,0 0-19 0,0 0-6 0,0 0-5 15,0 0-12-15,0 0-8 0,14-5-11 0,-14 5-11 16,0 0-15-16,0 0-7 0,18 2-8 0,-18-2-10 16,0 0-2-16,20 3-7 0,-20-3-13 0,0 0-15 15,23 0-29-15,-23 0-32 0,0 0-53 0,27 2-32 16,-27-2-46-16,0 0-64 0,25-2-221 0,-25 2 20 16</inkml:trace>
  <inkml:trace contextRef="#ctx0" brushRef="#br0" timeOffset="130626.657">27028 5542 224 0,'0'0'230'0,"0"0"-54"0,0 0-22 16,0 0-27-16,0 0-8 0,0 0-14 0,-7-10-6 0,7 10-25 15,0 0-1-15,0 0-19 0,0 0 1 0,0 0-16 16,0 0 8-16,0 0-10 0,0 0 9 0,0 0-19 15,0 0 6-15,0 0-17 0,0 0 7 0,0 0-15 16,0 0 8-16,0 0-12 0,0 0 6 16,0 0-8-16,0 0 8 0,0 0-11 0,0 0 11 0,0 0-13 15,20 2 7-15,-20-2-5 0,0 0 7 0,0 0-10 16,0 0 12-16,0 0-12 0,0 0 9 0,0 0-8 16,0 0 11-16,0 0-12 0,0 0 14 0,23-2-10 15,-23 2 17-15,0 0-10 0,0 0 18 0,0 0-9 0,0 0 9 16,0 0-3-16,0 0 6 0,8-9 1 0,-8 9-4 15,0 0-3-15,0 0 1 0,0 0-8 0,0 0-1 16,0 0-4-16,0 0-4 0,0 0-1 0,0 0-1 16,0 0 1-16,0 0-2 0,0 0-1 0,12-10-2 15,-12 10 4-15,0 0 0 0,0 0 0 0,0 0-2 16,21-6-2-16,-21 6 0 0,0 0 2 0,19-4-2 16,-19 4 0-16,0 0 2 0,22-6 0 0,-22 6-1 0,0 0 0 15,21-6-1-15,-21 6 3 0,0 0-6 0,0 0 8 16,18-6 1-16,-18 6 5 0,0 0 0 0,0 0-2 15,0 0-2-15,18-3-2 0,-18 3 2 0,0 0-3 16,0 0 0-16,0 0 0 0,0 0-2 16,0 0 0-16,0 0-2 0,0 0 6 0,0 0 10 0,0 0 6 15,0 0 9-15,13 7 0 0,-13-7-2 0,0 0-3 16,0 0 1-16,0 15-4 0,0-15 0 0,0 0-2 16,-2 14 0-16,2-14 4 0,-4 14-5 0,4-14 4 15,-3 15 2-15,3-15 2 0,-4 16 3 0,4-16-1 16,-4 21-2-16,4-21-3 0,-6 20-3 0,6-20 1 0,-4 22-2 15,2-9 3-15,-2 2 0 0,2-2 2 0,-2 1-4 16,2 2-1-16,0-4-3 0,0 1 2 0,2-13-1 16,-4 25-4-16,4-25-1 0,-4 23 0 0,4-23-5 15,-4 21 0-15,4-21 0 0,-2 18-2 0,2-18-1 16,-2 19-2-16,2-19 0 0,0 0-1 0,0 16-1 16,0-16-2-16,0 0-9 0,-2 15-13 0,2-15-14 15,0 0-15-15,0 0-19 0,0 0-31 0,4 13-42 0,-4-13-22 16,0 0-43-16,0 0-40 0,0 0-37 15,0 0-262-15,0 0-57 0</inkml:trace>
  <inkml:trace contextRef="#ctx0" brushRef="#br0" timeOffset="130863.215">27078 5734 338 0,'-4'-14'380'0,"4"14"-75"0,0 0-16 0,0 0-37 0,0 0-22 16,0 0-30-16,0 0-28 0,0 0-26 0,0 0-23 16,0 0-9-16,0 0-12 0,0 0-9 0,0 0-15 15,6-11-13-15,-6 11-11 0,0 0-14 0,0 0-6 16,0 0-6-16,23 2-6 0,-23-2-4 0,0 0-3 16,23 2-30-16,-23-2-21 0,0 0-26 0,29-2-35 15,-29 2-36-15,0 0-49 0,30-4-24 0,-30 4-52 0,20-1-46 16,-20 1-259-16,21-8-78 0</inkml:trace>
  <inkml:trace contextRef="#ctx0" brushRef="#br0" timeOffset="131312.699">27247 5306 298 0,'0'0'252'0,"0"0"-43"0,-2-15-44 0,2 15-15 16,0 0-30-16,0 0-11 0,0 0-21 0,0 0 8 16,14-7-25-16,-14 7 4 0,0 0-22 0,19 4 6 15,-19-4-24-15,14 7 4 0,-14-7-15 0,19 9 7 16,-19-9-15-16,17 13 12 0,-17-13-14 0,19 15 11 15,-9-6-14-15,-1 3 13 0,1-2-16 0,-2 1 15 16,0 3-17-16,1-1 12 0,-3 1-14 0,0 1 13 16,0 0-9-16,1 1 17 0,-3-1-13 0,0 1 21 15,-2 3-13-15,0-1 25 0,0 1-14 0,-2 0 41 16,-2-1-43-16,0 1 17 0,0 1-13 0,0-3 13 0,0 1 3 16,-2 1-6-16,-1 0 2 0,1-3-3 0,-2 0 14 15,2 2-42-15,0-4 23 0,-2 1-1 0,1-2-1 16,-1 0-7-16,2-1-5 0,4-12-2 0,-8 21-6 15,8-21-2-15,-8 15 0 0,8-15-3 0,-7 14-5 16,7-14-5-16,-6 11-18 0,6-11-19 0,0 0-25 16,-6 16-36-16,6-16-13 0,0 0-44 0,0 0-29 15,-4 12-55-15,4-12-38 0,0 0-275 0,0 0-67 0</inkml:trace>
  <inkml:trace contextRef="#ctx0" brushRef="#br0" timeOffset="131616.227">27594 5853 15 0,'0'0'405'0,"0"0"-97"0,0 0-67 0,0 0-18 16,0 0-50-16,0 0-13 0,0 0-40 0,0 0 5 15,14-5-23-15,-14 5 0 0,0 0-28 0,0 0 3 16,0 0-29-16,0 0 7 0,24 2-23 0,-24-2 8 16,0 0-20-16,0 0 8 0,23 3-22 0,-23-3 18 15,0 0-22-15,0 0 17 0,25 6-18 0,-25-6 13 0,0 0-36 16,0 0 40-16,25 2-21 0,-25-2 9 0,0 0-35 16,0 0-5-16,24 0-36 0,-24 0-17 0,0 0-38 15,0 0-24-15,0 0-50 0,23-2-55 0,-23 2-208 16,0 0 59-16</inkml:trace>
  <inkml:trace contextRef="#ctx0" brushRef="#br0" timeOffset="131845.157">27665 5756 435 0,'0'0'366'0,"0"0"-82"0,0 0-24 0,0 0-50 15,0 0-6-15,0 0-50 0,-10-9-6 0,10 9-22 16,0 0-13-16,0 0-14 0,0 0-11 0,0 0-17 0,0 0-11 16,17-6-11-16,-17 6-8 0,0 0-8 15,20-5-10-15,-20 5-6 0,19-2-20 0,-19 2-32 16,0 0-46-16,27-6-31 0,-27 6-52 0,0 0-42 0,28-2-56 16,-28 2-47-16,0 0-196 0,0 0 2 0</inkml:trace>
  <inkml:trace contextRef="#ctx0" brushRef="#br0" timeOffset="132209.306">28046 5731 97 0,'4'-13'297'15,"-4"13"-69"-15,2-12-26 0,-2 12-34 0,3-17-13 16,-3 17-35-16,2-19-15 0,-2 19-22 0,2-18 11 16,-2 18-14-16,4-21 12 0,-4 21-12 0,0-18 9 15,0 18-15-15,2-18 11 0,-2 18 15 0,2-16-24 16,-2 16 0-16,0 0-14 0,0-18-13 0,0 18-8 16,0 0-7-16,0 0-6 0,0-14 3 0,0 14 4 0,0 0 6 15,0 0 4-15,0 0-3 0,0 0 2 0,0 0-3 16,0 14 3-16,0-14-2 0,0 15-2 15,0-15-1-15,2 19-2 0,-2-19-4 0,2 23 2 16,-2-23-4-16,3 27-3 0,-3-15-2 0,2 3 5 0,0-1-16 16,0 2-1-16,0-1-12 0,0-1 9 0,0 2 0 15,-2-16-6-15,4 21-25 0,-4-21-29 0,2 21-55 16,-2-21-14-16,4 18-55 0,-4-18-44 0,0 13-82 16,0-13-418-16,0 0-223 0</inkml:trace>
  <inkml:trace contextRef="#ctx0" brushRef="#br0" timeOffset="-186073.219">21998 6822 126 0,'0'0'208'0,"0"0"-53"15,0 0-26-15,0 0-20 0,0 0-17 16,0 0-6-16,0 0-11 0,0 0-4 0,0 0-2 0,0 0 5 15,0 0-3-15,0 0 0 0,0 0 7 0,0 0 3 16,0 0 3-16,0 0-1 0,0 0 2 0,0 0 3 0,0 0-5 16,0 0 0-16,0 0-4 0,0 0-8 15,0 0 2-15,0 0-17 0,0 0-5 0,0 0-17 16,0 0-1-16,0 0-12 0,0 0-1 0,0 0-9 0,0 0 1 16,0 0-11-16,0 0 8 0,0 0-10 0,0 0 24 15,0 0-31-15,0 0 4 0,0 0 5 0,0 0-4 16,0 0 5-16,0 0-7 0,27-1 0 0,-27 1 0 15,0 0-2-15,0 0-3 0,27 3-2 0,-27-3 2 16,0 0 4-16,21 4-2 0,-21-4 1 0,0 0-2 16,19 6 0-16,-19-6 4 0,0 0 2 0,17 8 1 0,-17-8 1 15,0 0-23-15,14 12 30 0,-14-12-4 0,0 0 1 16,9 13 0-16,-9-13 2 0,0 0-3 16,4 17 3-16,-4-17-3 0,0 0-2 0,-2 19 2 0,2-19 0 15,-2 16-6-15,2-16 4 0,-7 13 2 0,7-13 0 16,-6 15-1-16,6-15 1 0,-6 14 0 0,6-14-3 15,-6 13 7-15,6-13-7 0,-8 12-3 0,8-12 4 16,-7 14 0-16,7-14 0 0,-7 11 2 0,7-11-4 0,0 0 1 16,-8 15-1-16,8-15 0 0,0 0 1 15,-6 12-2-15,6-12 2 0,0 0-1 0,0 0 0 16,-7 12 0-16,7-12 1 0,0 0-4 0,0 0 7 0,0 0 3 16,0 0-5-16,0 0 1 0,3 15-4 15,-3-15 7-15,0 0-2 0,0 0 1 0,0 0-2 0,16 7-1 16,-16-7-2-16,0 0 3 0,0 0-7 0,22 2-5 15,-22-2-7-15,0 0-11 0,0 0-14 0,27-2-12 16,-27 2-16-16,0 0-14 0,0 0-24 0,24 0-21 16,-24 0-28-16,0 0-32 0,0 0-59 0,21-5-142 15,-21 5 154-15</inkml:trace>
  <inkml:trace contextRef="#ctx0" brushRef="#br0" timeOffset="-185128.247">22257 6860 178 0,'0'0'194'16,"0"0"-42"-16,0 0-20 0,0 0-14 0,0 0-12 15,0 0-2-15,0 0-5 0,0 0-4 0,0 0-7 0,0 0-10 16,-9 9-3-16,9-9-5 0,0 0-6 0,0 0 3 15,0 0-8-15,-6 11-5 0,6-11-7 0,0 0-3 16,0 0-7-16,0 0-6 0,0 14-1 0,0-14-2 16,0 0-1-16,0 0-5 0,4 15 0 0,-4-15-4 15,0 0-1-15,7 10-5 0,-7-10-1 0,0 0-3 16,10 7 1-16,-10-7-1 0,0 0-2 0,0 0 1 16,14 9-2-16,-14-9-2 0,0 0 1 0,0 0 1 0,17 4 12 15,-17-4-17-15,0 0-3 0,0 0 4 16,0 0 0-16,27-3 0 0,-27 3-1 0,0 0-2 0,0 0-8 15,16-8 0-15,-16 8 1 0,0 0-1 0,9-9 0 16,-9 9 0-16,0 0-1 0,6-15-5 0,-6 15-4 16,0 0 4-16,2-15 2 0,-2 15-2 0,0 0 3 15,-4-17 3-15,4 17 0 0,0 0-2 0,-6-13 2 16,6 13 2-16,0 0 1 0,-7-18-1 0,7 18 2 0,0 0 1 16,-6-11 1-16,6 11-2 0,0 0 1 15,0 0 1-15,-12-11 2 0,12 11-3 0,0 0 2 16,0 0-3-16,0 0 4 0,0 0 1 0,-23 2 0 0,23-2 1 15,0 0-4-15,-12 11 1 0,12-11 6 0,-9 9-2 16,9-9 2-16,-8 12-1 0,8-12 0 0,-4 12 2 16,4-12-1-16,-4 13 0 0,4-13 0 0,-4 13 0 15,4-13 0-15,0 0 1 0,0 19-4 0,0-19 3 16,0 0-1-16,2 18 2 0,-2-18-3 0,0 0 3 16,6 11-1-16,-6-11 1 0,0 0 1 0,0 0-3 15,16 8-1-15,-16-8-1 0,0 0-4 0,0 0-3 0,27-5 0 16,-27 5-1-16,0 0 3 0,19-7 2 0,-19 7 0 15,0 0 1-15,0 0 2 0,21-5 0 0,-21 5 2 16,0 0-30-16,0 0 40 0,0 0 2 0,16-6-3 16,-16 6 3-16,0 0-4 0,0 0-2 0,0 0 2 15,0 0 5-15,0 0 5 0,17 6-2 0,-17-6 0 16,0 0-2-16,5 9 3 0,-5-9 4 0,0 0 2 16,6 17-1-16,-6-17 3 0,4 15-1 0,-4-15 1 15,4 13 5-15,-4-13-1 0,2 16 1 0,-2-16 0 0,4 15-4 16,-4-15-2-16,5 17-2 0,-5-17 4 0,4 15-21 15,-4-15 19-15,4 14 2 0,-4-14-2 0,2 15 2 16,-2-15-4-16,0 0 10 0,6 16-21 0,-6-16 9 16,0 0-8-16,2 15 6 0,-2-15-10 0,0 0 10 15,0 0-12-15,4 13 14 0,-4-13-18 0,0 0 9 16,0 0-10-16,0 0 8 0,0 0-12 0,0 0 7 16,4 14-14-16,-4-14-5 0,0 0-28 0,0 0-18 0,0 0-22 15,0 0-22-15,0 0-29 0,0 0-32 0,0 0-35 16,0 0-30-16,0 0-44 0,0 0-189 15,0 0 59-15</inkml:trace>
  <inkml:trace contextRef="#ctx0" brushRef="#br0" timeOffset="-184524.658">22717 6850 309 0,'0'0'244'0,"0"0"-43"0,0 0-23 15,0 0-26-15,0 0-15 0,0 0-25 0,0 0-17 16,0 0-12-16,0 0-11 0,0 0-1 0,0 0 9 15,0 0 4-15,0 0 2 0,0 0-4 0,0 0-6 16,0 0-1-16,0 0 6 0,0 0-11 0,0 0 5 0,0 0-14 16,0 0 10-16,2 19-12 0,-2-19 2 0,0 0-18 15,4 19 7-15,-4-19-16 0,4 15 9 0,-4-15-17 16,2 16 5-16,-2-16-11 0,4 20 8 0,-4-20-16 16,4 21 10-16,-4-21-11 0,4 20 9 0,-4-20-11 15,5 20 10-15,-5-20-14 0,4 21 13 0,-4-21-15 0,4 20 16 16,-4-20-10-16,6 20 14 0,-6-20-16 0,4 21 11 15,-4-21-15-15,6 17 12 0,-6-17-11 16,4 14 9-16,-4-14-17 0,5 13 14 0,-5-13-15 0,4 12 15 16,-4-12-13-16,0 0 10 0,6 14-15 0,-6-14 1 15,0 0-25-15,0 0-6 0,4 13-23 0,-4-13-4 16,0 0-28-16,0 0-21 0,0 0-19 0,0 0-21 16,0 0-19-16,0 0-19 0,0 0-13 0,0 0-18 15,6-11-27-15,-6 11-188 0,0 0 90 0</inkml:trace>
  <inkml:trace contextRef="#ctx0" brushRef="#br0" timeOffset="-184159.061">22686 7007 300 0,'0'0'266'0,"0"0"-44"0,0 0-29 15,0 0-12-15,0 0-24 0,0 0-16 0,0 0-18 16,0 0-6-16,0 0-22 0,0 0 0 0,0 0-12 0,0 0-8 16,0 0-3-16,0 0-5 0,0 0 11 0,0 0 6 15,0 0-12-15,0 0 5 0,0 0-11 0,0 0 7 16,0 0-15-16,0 0 7 0,0 0-20 0,0 0 11 16,18 4-21-16,-18-4 11 0,0 0-23 15,0 0 10-15,29 0-22 0,-29 0 14 0,0 0-15 0,25 0 11 16,-25 0-17-16,0 0 12 0,29-4-16 0,-29 4 14 15,19-3-13-15,-19 3 10 0,0 0-15 0,25-4 16 0,-25 4-18 16,0 0 17-16,23-1-18 0,-23 1 16 0,0 0-13 16,0 0 11-16,27-5-14 0,-27 5 13 0,0 0-15 15,0 0 7-15,0 0-32 0,23-2-4 0,-23 2-33 16,0 0-9-16,0 0-41 0,0 0-36 0,0 0-39 16,0 0-68-16,0 0-71 0,0 0-234 0,0 0-82 15</inkml:trace>
  <inkml:trace contextRef="#ctx0" brushRef="#br0" timeOffset="-182853.437">23097 6835 315 0,'0'0'281'0,"0"0"-48"16,0 0-24-16,0 0-15 0,0 0-28 0,0 0-15 0,0 0-14 15,0 0-14-15,0 0-15 0,0 0-13 0,0 0-5 16,0 0-18-16,0 0-2 0,0 0-16 15,0 0-4-15,0 0-18 0,0 0 3 0,0 0-16 0,0 0 0 16,0 0-9-16,0 0 2 0,0 0-10 0,0 0 8 16,0 0-10-16,0 0 6 0,0 0-8 0,0 0 7 15,0 0-6-15,0 0 6 0,20-3-10 0,-20 3 0 16,0 0 4-16,0 0-1 0,20 3-1 0,-20-3 1 16,0 0 0-16,17 4 1 0,-17-4-2 0,0 0 3 15,14 8 6-15,-14-8-9 0,0 0 3 0,15 7-4 16,-15-7 3-16,0 0-1 0,8 11 2 0,-8-11 1 15,0 0 2-15,4 13-1 0,-4-13 0 0,0 0 0 0,-4 14-3 16,4-14 16-16,-6 14-20 0,6-14 6 0,-8 9-2 16,8-9 1-16,-11 11-3 0,11-11 3 0,-8 10 1 15,8-10-1-15,0 0-1 0,-15 14 0 0,15-14 2 16,0 0 0-16,-10 10 1 0,10-10-4 0,0 0 1 16,0 0-3-16,-10 11-6 0,10-11-1 0,0 0-3 15,0 0 0-15,0 0 2 0,0 0-2 0,0 0 5 16,0 0 19-16,0 0-22 0,0 0 4 0,0 0 3 15,0 0-1-15,0 0 0 0,18-4 0 0,-18 4 0 0,0 0 1 16,27-6 0-16,-27 6-1 0,0 0-1 0,29-1-1 16,-29 1-5-16,0 0-4 0,33 0 2 0,-33 0 1 15,19 3-2-15,-19-3 7 0,17 5-3 0,-17-5 7 16,17 8-1-16,-17-8 2 0,14 8 1 16,-14-8 0-16,11 10-6 0,-11-10 11 0,10 12-1 0,-10-12 1 15,6 9 0-15,-6-9 2 0,0 0-1 0,4 17-2 16,-4-17 3-16,0 0 0 0,-4 17 2 0,4-17 4 15,-6 10 0-15,6-10 1 0,0 0 1 0,-14 13 4 16,14-13 2-16,0 0 2 0,-19 10 0 0,19-10 5 0,0 0-5 16,-19 3-3-16,19-3-1 0,0 0-3 0,-21 3 2 15,21-3 0-15,0 0-2 0,0 0 1 0,-29-2-1 16,29 2-2-16,0 0-1 0,0 0-2 0,-23-4-3 16,23 4-4-16,0 0-3 0,0 0-3 0,-16-4-12 15,16 4-12-15,0 0-11 0,0 0-15 0,0 0-10 0,0 0-13 16,-11-8-13-16,11 8-12 0,0 0-27 15,0 0-23-15,0 0-33 0,0 0-48 0,15-9-196 0,-15 9 103 16</inkml:trace>
  <inkml:trace contextRef="#ctx0" brushRef="#br0" timeOffset="-182046.648">23429 6861 185 0,'0'0'268'0,"0"0"-52"0,0 0-38 16,-21-2-14-16,21 2-32 0,0 0 3 0,0 0-24 0,0 0-6 16,0 0-17-16,0 0-16 0,0 0-4 0,-15-6-9 15,15 6-2-15,0 0-5 0,0 0 0 0,0 0-7 16,0 0-2-16,0 0-8 0,0 0-7 0,0 0-3 16,0 0-4-16,0 0-5 0,0 0-2 0,0 0 0 15,0 0-4-15,0 0-1 0,0 0-2 0,4-12-4 16,-4 12 3-16,0 0-3 0,15-6-1 0,-15 6 1 15,0 0-2-15,21-5-3 0,-21 5-2 0,0 0 3 16,25-2 1-16,-25 2-1 0,0 0 0 0,24 4-2 0,-24-4 1 16,0 0-2-16,23 7 0 0,-23-7 5 0,15 8-3 15,-15-8 4-15,10 9-2 0,-10-9 0 0,8 13 2 16,-8-13-1-16,4 11 2 0,-4-11-2 0,0 14 4 16,0-14-3-16,-4 17 3 0,4-17 3 0,-8 19-2 15,8-19-2-15,-10 17 7 0,10-17-5 0,-13 14 8 16,13-14-4-16,-14 13 2 0,14-13 2 0,-15 12-4 15,15-12-1-15,-12 11 3 0,12-11-1 0,0 0-2 16,-17 9-3-16,17-9-1 0,0 0-3 0,0 0 0 0,-14 7-5 16,14-7-1-16,0 0-4 0,0 0 3 0,0 0-2 15,0 0-6-15,0 0-2 0,0 0 2 16,0 0-3-16,0 0-3 0,0 0 1 0,0 0 2 0,21-6 0 16,-21 6-3-16,0 0-1 0,22-1 4 0,-22 1 3 15,0 0 0-15,27 1 5 0,-27-1-35 0,0 0 43 16,27 6-1-16,-27-6-2 0,16 4 4 0,-16-4 0 15,16 5-2-15,-16-5 3 0,15 7 0 0,-15-7 4 16,12 7 0-16,-12-7 1 0,10 8 4 0,-10-8 1 0,9 10 3 16,-9-10 2-16,0 0-2 0,8 14 1 15,-8-14 5-15,0 0-2 0,4 16-1 0,-4-16 1 0,0 0-3 16,-6 15 5-16,6-15-3 0,0 0 2 0,-11 12 2 16,11-12 4-16,-12 7 4 0,12-7 1 0,-12 6 4 15,12-6 2-15,0 0-3 0,-23 10-3 0,23-10-3 16,0 0-4-16,-22 2-7 0,22-2 1 0,0 0-2 15,-23 5-6-15,23-5-1 0,0 0-3 0,0 0-1 16,0 0-2-16,-31-3-5 0,31 3-1 0,0 0-24 16,0 0-32-16,0 0 12 0,0 0-13 0,-20-3-11 15,20 3-10-15,0 0-24 0,0 0-18 0,0 0-24 16,0 0-24-16,0 0-35 0,0 0-41 0,0 0-190 0,10-9 93 16</inkml:trace>
  <inkml:trace contextRef="#ctx0" brushRef="#br0" timeOffset="-181476.663">23897 6713 196 0,'0'0'287'0,"0"0"-60"0,0 0-29 15,0 0-17-15,-6-10-18 0,6 10-24 0,0 0-21 16,0 0-14-16,0 0-20 0,0 0-12 0,0 0-4 15,0 0 1-15,0 0-5 0,0 0 4 0,0 0 3 16,-21 3-2-16,21-3 6 0,0 0-9 0,-10 13 6 16,10-13-12-16,-11 11 6 0,11-11-5 0,-10 12-6 15,10-12-11-15,-9 17 4 0,9-17-13 0,-11 18 8 0,11-18-18 16,-10 15 12-16,4-3-19 0,6-12 10 0,-10 20-17 16,10-20 1-16,-9 23-4 0,9-23 1 0,-8 22-1 15,8-22-3-15,-4 20-10 0,4-20 12 0,-4 22 0 16,4-22 0-16,-2 21-2 0,2-21 1 0,0 24 3 15,0-24 0-15,2 22 3 0,-2-22 2 0,4 22 1 16,-4-22-13-16,4 22 16 0,-4-22-3 0,6 22 0 16,-6-22-2-16,6 21-3 0,-6-21-1 0,5 20 2 15,-5-20-4-15,8 19 0 0,-8-19 0 0,8 16-2 16,-8-16 4-16,10 15-5 0,-10-15 1 0,9 14-11 16,-9-14 8-16,9 10 0 0,-9-10 0 0,12 9-4 0,-12-9-14 15,0 0-16-15,15 11-27 0,-15-11-9 0,0 0-24 16,14 6-20-16,-14-6-22 0,0 0-23 0,0 0-24 15,19 3-42-15,-19-3-35 0,0 0-70 0,0 0-151 16,12-4 34-16</inkml:trace>
  <inkml:trace contextRef="#ctx0" brushRef="#br0" timeOffset="-181147.2">23922 7007 179 0,'0'0'335'0,"0"0"-65"16,0 0-31-16,0 0-20 0,0 0-31 0,0 0-18 16,0 0-15-16,0 0-16 0,0 0-18 0,0 0-11 15,0 0-11-15,0 0-8 0,0 0-11 0,0 0-12 16,0 0-2-16,0 0 0 0,0 0 4 0,0 0-10 15,0 0 7-15,0 0-6 0,0 0-9 0,0 0-2 16,0 0-13-16,0 0-7 0,0 0-6 0,0 0-4 16,16 6-4-16,-16-6-3 0,0 0-4 0,0 0 0 15,0 0-2-15,23 2-6 0,-23-2-12 0,0 0-19 16,0 0-6-16,0 0-29 0,26-2-16 0,-26 2-28 0,0 0-16 16,0 0-23-16,23-2-30 0,-23 2-47 0,0 0-43 15,0 0-63-15,20-5-145 0,-20 5 39 0</inkml:trace>
  <inkml:trace contextRef="#ctx0" brushRef="#br0" timeOffset="-180586.263">24125 6935 241 0,'0'0'286'0,"2"-13"-50"0,-2 13-30 0,0 0-18 16,0 0-23-16,0 0-21 0,0 0-18 0,0 0-18 15,0 0-6-15,0 0-8 0,0 0 1 0,0 0-10 16,0 0-6-16,0 0-15 0,0 0-16 0,0 0-5 15,0 0-10-15,20 4-9 0,-20-4 0 0,0 0-4 16,0 0-7-16,0 0 0 0,25 2-4 0,-25-2-6 16,0 0-3-16,0 0-5 0,25-2-11 0,-25 2-2 15,0 0-2-15,0 0 6 0,24-4-1 0,-24 4 2 16,0 0 1-16,0 0 2 0,21-3 4 0,-21 3 2 16,0 0 2-16,0 0 1 0,0 0 1 0,0 0-1 0,0 0 2 15,0 0 1-15,23 0-2 0,-23 0 2 0,0 0 4 16,0 0 2-16,0 0 2 0,0 0 9 15,2 15 7-15,-2-15 3 0,0 0 1 0,-4 16-1 0,4-16 1 16,-4 15-2-16,4-15 4 0,-2 19 0 0,2-19 1 16,-5 19-6-16,5-19 7 0,-2 19 5 0,2-19 6 15,-2 20-3-15,2-20-1 0,-2 21-4 0,2-21-2 16,0 21-3-16,0-21 2 0,0 19-4 0,0-19-1 0,0 14-1 16,0-14-1-16,2 14-3 0,-2-14-20 0,4 13 19 15,-4-13-6-15,0 0-3 0,3 15-2 0,-3-15 0 16,0 0-6-16,6 11-11 0,-6-11-17 0,0 0-23 15,0 0-19-15,0 0-12 0,8 9-33 0,-8-9-26 16,0 0-19-16,0 0-27 0,0 0-38 0,0 0-42 16,0 0-39-16,0 0-216 0,0 0-17 0</inkml:trace>
  <inkml:trace contextRef="#ctx0" brushRef="#br0" timeOffset="-180336.34">24197 7067 204 0,'-9'-10'408'0,"9"10"-85"16,0 0-36-16,0 0-40 0,0 0-19 0,0 0-24 15,0 0-16-15,0 0-36 0,-10-8-12 0,10 8-31 16,0 0-3-16,0 0-12 0,0 0 2 0,0 0 0 16,0 0-8-16,0 0-12 0,0 0-11 0,0 0-14 0,0 0-9 15,0 0 0-15,23 4-16 0,-23-4-4 0,0 0-4 16,0 0-5-16,0 0-2 0,23 0-9 0,-23 0-21 15,0 0-33-15,0 0-27 0,0 0-31 0,26 0-33 16,-26 0-25-16,0 0-24 0,0 0-33 0,21-4-56 16,-21 4-54-16,0 0-207 0,0 0-49 0</inkml:trace>
  <inkml:trace contextRef="#ctx0" brushRef="#br0" timeOffset="-179809.459">24299 6738 49 0,'0'0'346'0,"0"0"-75"0,0 0-43 16,0 0-14-16,-4-13-21 0,4 13-27 15,0 0-21-15,0 0-17 0,0 0-16 0,0 0-17 0,0 0-11 16,0 0 2-16,0 0 8 0,0 0-21 0,0 0 0 16,0 0-21-16,0 0-2 0,0 0-4 0,0 0-14 15,21 3-11-15,-21-3 6 0,0 0-10 0,16 11-1 16,-16-11-3-16,15 11 6 0,-15-11-10 0,16 11-1 16,-16-11 4-16,17 17-4 0,-17-17 3 0,14 19 0 15,-8-7-1-15,3-4 3 0,-3 3 6 0,-1 2-3 16,1 0 6-16,0 2 0 0,-2-4 2 0,1 3-2 15,-1 2-2-15,-2-2-1 0,0 3 0 0,-2-2 3 16,2 1-2-16,-2 0 5 0,-2 2-8 0,2-3 3 0,-2 0-4 16,0 3 10-16,0-2-2 0,0-1-2 0,-3 3-3 15,1-6-1-15,0 2-3 0,0 1-2 0,0-3 0 16,2 0-1-16,2-12-1 0,-7 20 2 0,7-20 2 16,-7 18 0-16,7-18-1 0,-6 14-1 0,6-14 0 15,-6 15 2-15,6-15-1 0,0 0 1 0,-6 14-1 16,6-14-2-16,0 0-2 0,-6 10-1 0,6-10-3 15,0 0-3-15,0 0 0 0,0 0-3 0,-7 13-8 0,7-13-12 16,0 0-12-16,0 0-9 0,0 0-10 0,0 0-9 16,0 0-16-16,0 0-12 0,0 0-18 0,0 0-23 15,0 0-24-15,0 0-34 0,0 0-45 0,0 0-64 16,0 0-304-16,0 0-112 0</inkml:trace>
  <inkml:trace contextRef="#ctx0" brushRef="#br0" timeOffset="-177894.222">24798 6894 141 0,'0'0'265'0,"0"0"-49"0,0 0-21 16,0 0-19-16,0 0-10 0,0 0-24 0,0-14-10 15,0 14-14-15,0 0-8 0,0 0-5 0,0 0-8 16,0 0-11-16,0 0-6 0,0 0-8 0,0 0-3 0,0 0-12 16,0 0-4-16,0 0-5 0,0 0-7 0,0 0-9 15,0 0-6-15,0 0-3 0,0 0-2 16,0 0 11-16,0 0-4 0,0 0 2 0,0 0-2 0,0 0 2 16,0 0-8-16,4 14 1 0,-4-14-7 0,4 16-2 15,-4-16 0-15,5 16-1 0,-5-16-3 0,4 16 1 16,-4-16 1-16,4 21 0 0,-4-21-3 0,6 22-4 15,-6-22 7-15,6 21-1 0,-6-21 2 0,4 22-2 16,-4-22-1-16,7 21-1 0,-7-21-4 0,4 16 1 16,-4-16 0-16,6 17-6 0,-6-17-2 0,3 15 6 15,-3-15 1-15,0 0-3 0,6 16-8 0,-6-16-12 0,0 0-9 16,4 13-13-16,-4-13-16 0,0 0-20 0,0 0-19 16,0 0-20-16,0 0-23 0,0 0-31 0,0 0-20 15,0 0-25-15,0 0-22 0,0 0-234 0,0 0 48 16</inkml:trace>
  <inkml:trace contextRef="#ctx0" brushRef="#br0" timeOffset="-177488.313">24749 7015 67 0,'0'0'303'16,"0"0"-70"-16,0 0-23 0,0 0-16 0,0 0-5 16,0 0-24-16,0 0-22 0,0 0-11 0,0 0-15 15,0 0-9-15,0 0-13 0,-17-4-10 0,17 4-10 0,0 0-10 16,0 0 5-16,0 0 5 0,0 0-1 0,0 0-8 16,0 0-4-16,0 0-11 0,17 4-7 0,-17-4-3 15,0 0-6-15,0 0-3 0,26 2-7 0,-26-2-5 16,0 0-2-16,25 4-1 0,-25-4 5 0,0 0-15 15,31 0 3-15,-31 0-3 0,0 0-3 0,32 0 0 16,-32 0-1-16,0 0 6 0,31 0 9 0,-31 0 3 16,0 0 1-16,31 1 2 0,-31-1-3 0,0 0 0 0,27 0-3 15,-27 0 1-15,0 0-1 0,0 0-3 16,27 2-2-16,-27-2-2 0,0 0 0 0,0 0-1 0,0 0-5 16,0 0 0-16,26 0 0 0,-26 0-2 0,0 0-7 15,0 0-14-15,0 0-17 0,0 0-19 0,0 0-21 16,0 0-26-16,0 0-26 0,0 0-31 0,0 0-32 15,21-2-47-15,-21 2-52 0,0 0-289 0,0 0-92 16</inkml:trace>
  <inkml:trace contextRef="#ctx0" brushRef="#br0" timeOffset="-174964.862">25340 6777 24 0,'0'0'285'0,"0"0"-64"0,0 0-32 0,0 0-26 16,0 0-11-16,0 0-21 0,0 0-12 0,0 0-18 15,0 0-7-15,0 0-5 0,0 0-3 0,0 0-5 16,0 0-6-16,0 0-8 0,0 0-3 0,0 0-16 15,0 0-6-15,0 0-7 0,0 0-7 0,0 0-8 16,0 0-1-16,0 0-7 0,0 0 3 0,0 0 1 16,-13 5 3-16,13-5 5 0,0 0 4 0,-6 12 5 15,6-12-1-15,-6 12-5 0,6-12-3 0,-6 11-1 16,6-11 17-16,-8 15-21 0,8-15 4 0,-9 16 0 0,9-16-6 16,-7 19 5-16,7-19-4 0,-6 18 1 0,6-18-4 15,-6 21 0-15,6-21 2 0,-5 22 4 0,5-22-1 16,-4 22 0-16,4-22-2 0,-2 24 0 0,2-24 0 15,0 26 2-15,0-26 1 0,2 26-1 0,0-11 3 16,0-2 4-16,1 1-1 0,-1 0-4 0,0-2 0 16,0 3 3-16,2-2 1 0,-4-13-8 0,6 22-1 15,-6-22 8-15,5 21-1 0,-1-8 0 0,1 0-2 16,-5-13-1-16,8 18 2 0,-8-18-2 0,8 19-3 16,-8-19-3-16,8 16-1 0,-8-16-2 0,11 15-4 0,-11-15-2 15,8 13 3-15,-8-13-6 0,6 11 3 0,-6-11-2 16,8 9-2-16,-8-9-16 0,0 0-1 0,15 13-28 15,-15-13-29-15,0 0-29 0,12 8-31 0,-12-8-36 16,0 0-36-16,0 0-51 0,17 5-56 0,-17-5-297 16,0 0-121-16</inkml:trace>
  <inkml:trace contextRef="#ctx0" brushRef="#br0" timeOffset="-174148.345">25525 6980 326 0,'0'0'276'0,"0"0"-48"0,0 0-20 0,0 0-20 0,0 0-30 16,0 0-18-16,0 0-20 0,0 0-14 0,0 0-17 16,0 0-14-16,0 0-8 0,0 0-13 0,0 0-11 15,0 0 1-15,0 0 2 0,0 0 1 0,0 0 0 16,0 0-3-16,0 0-10 0,0 0-5 0,0 0-5 16,0 0-4-16,10 11-3 0,-10-11 0 0,0 0-8 0,0 0 1 15,23 0-3-15,-23 0-2 0,0 0-5 0,23 0-1 16,-23 0-8-16,0 0-3 0,23-3-5 0,-23 3 0 15,0 0-3-15,23-2 5 0,-23 2 1 0,0 0 3 16,0 0 1-16,0 0 3 0,29 0-8 0,-29 0 11 16,0 0-3-16,0 0 7 0,0 0-2 0,17 6 8 15,-17-6-1-15,0 0 7 0,0 0 2 0,6 15 5 16,-6-15 2-16,0 0 3 0,0 17 0 0,0-17 5 0,-2 12-3 16,2-12 3-16,-2 18-16 0,2-18 13 15,-2 16 0-15,2-16 12 0,-2 16-9 0,2-16-3 0,-3 20 4 16,3-20-5-16,0 18 1 0,0-18 6 0,0 14-15 15,0-14 1-15,0 18 0 0,0-18 6 16,3 12 0-16,-3-12-4 0,2 16-3 0,-2-16-1 0,0 0-4 16,4 15-4-16,-4-15 0 0,0 0-1 0,2 12-1 15,-2-12-2-15,0 0-9 0,0 0-11 0,4 13-14 16,-4-13-17-16,0 0-38 0,0 0-2 0,0 0-32 16,0 0-21-16,0 0-37 0,0 0-52 0,0 0-31 0,0 0-44 15,0 0-166-15,0 0 44 0</inkml:trace>
  <inkml:trace contextRef="#ctx0" brushRef="#br0" timeOffset="-173908.235">25581 7099 119 0,'0'0'367'0,"0"0"-76"16,0 0-40-16,0 0-27 0,0 0-28 15,-13-8-19-15,13 8-20 0,0 0-21 0,0 0-15 16,0 0 9-16,0 0-4 0,0 0-10 0,0 0-6 0,0 0-8 15,0 0-8-15,0 0-7 0,0 0-7 16,0 0-7-16,20 1-13 0,-20-1-7 0,0 0-12 0,0 0-7 16,25 2-5-16,-25-2 0 0,0 0-14 0,0 0-3 15,31-2-13-15,-31 2-22 0,0 0-23 0,22-4-25 16,-22 4-20-16,0 0-33 0,25-3-25 0,-25 3-33 16,0 0-38-16,21-6-56 0,-21 6-46 0,0 0-216 15,15-7-48-15</inkml:trace>
  <inkml:trace contextRef="#ctx0" brushRef="#br0" timeOffset="-173457.037">25758 6861 175 0,'0'0'283'0,"0"0"-53"0,-2-13-34 15,2 13-21-15,0 0-21 0,0 0-49 16,0 0 1-16,0 0-15 0,-4-13 0 0,4 13-13 0,0 0 1 16,0 0 4-16,0 0-5 0,0 0 3 0,0 0 1 15,0 0 3-15,0 0-9 0,0 0-1 0,27 0-18 16,-27 0 2-16,0 0-7 0,15 12-1 0,-15-12-8 16,10 9 1-16,-10-9-4 0,12 13-3 0,-12-13-3 15,15 13-9-15,-15-13-2 0,12 18-2 0,-4-7-5 16,-1 0-1-16,-1 1-3 0,0 1 3 0,-1 0 0 15,1 1 1-15,1-2 6 0,-3 5 2 0,0-2-2 0,0 1 4 16,-2-1 1-16,0 1 4 0,-2 1 1 0,2-2-3 16,-2 1-1-16,0 0-2 0,-2-1 4 0,0 0-25 15,0 0 24-15,0-3-5 0,-2 4-4 0,2-3-5 16,2-13 0-16,-6 20-1 0,6-20-4 0,-7 18-3 16,7-18 1-16,-6 17-1 0,6-17 9 0,-5 15-14 15,5-15 0-15,-6 12-13 0,6-12 15 0,0 0-2 16,-6 14 0-16,6-14-4 0,0 0-4 0,-5 11-14 0,5-11-17 15,0 0-11-15,0 0-17 0,0 0-12 0,0 0-19 16,-4 14-10-16,4-14-17 0,0 0-15 16,0 0-32-16,0 0-55 0,0 0-79 0,0 0-308 0,0 0-124 15</inkml:trace>
  <inkml:trace contextRef="#ctx0" brushRef="#br0" timeOffset="-172565.527">26071 6884 233 0,'0'0'261'0,"0"0"-47"15,0 0-34-15,0 0-17 0,0 0-12 0,0 0-22 0,0 0-14 16,0 0-8-16,0 0-12 0,0 0-10 15,0 0-13-15,8-12-3 0,-8 12-7 0,0 0-4 0,0 0-12 16,16-9-2-16,-16 9-6 0,0 0-4 0,17-4-4 16,-17 4-8-16,0 0-5 0,23-6-1 0,-23 6 14 15,0 0-25-15,26-5-3 0,-26 5 2 0,0 0-1 16,26 0-4-16,-26 0 5 0,0 0-4 0,23 5 4 16,-23-5 2-16,0 0-1 0,21 7 5 0,-21-7 6 15,10 9 2-15,-10-9-1 0,8 11 3 0,-8-11 2 16,2 12-2-16,-2-12 0 0,0 18 3 0,0-18-3 0,-4 20 1 15,4-20-1-15,-8 20-2 0,8-20 5 0,-8 21-3 16,2-8 4-16,-1-3-3 0,1 2 5 16,0-1-6-16,0 0 11 0,0 2-2 0,-1-1 2 0,1-2-6 15,0-1-1-15,6-9 0 0,-10 20-4 0,10-20-2 16,-8 17-2-16,8-17-5 0,-6 13-2 0,6-13 0 16,-6 12 1-16,6-12-1 0,0 0 0 0,0 15 2 15,0-15 2-15,0 0-2 0,0 0-3 0,10 12 0 0,-10-12 1 16,0 0-7-16,0 0 0 0,26 4-2 15,-26-4-8-15,0 0-10 0,23-2-14 0,-23 2-13 16,0 0-6-16,25-4-11 0,-25 4-10 0,0 0-8 0,0 0-16 16,27-2-15-16,-27 2-38 0,0 0-26 0,0 0-26 15,0 0-30-15,26-1-31 0,-26 1-188 0,0 0 73 16</inkml:trace>
  <inkml:trace contextRef="#ctx0" brushRef="#br0" timeOffset="-171809.26">26397 6935 160 0,'0'0'370'0,"-8"-11"-79"0,8 11-34 0,0 0-30 0,0 0-27 15,0 0-25-15,0 0-26 0,0 0-24 16,0 0-23-16,0 0-20 0,0 0-12 0,0 0 2 0,0 0-3 16,0 0-4-16,-23 2-3 0,23-2 5 0,0 0-2 15,0 0-1-15,-10 13-6 0,10-13-2 16,0 0-8-16,-6 11-7 0,6-11-6 0,0 0-3 0,-5 11-6 16,5-11-4-16,0 0-4 0,3 13 0 0,-3-13-5 15,0 0 1-15,8 11-5 0,-8-11 1 0,0 0-4 16,12 7 1-16,-12-7-1 0,0 0-7 0,0 0-12 15,27-1-13-15,-27 1-10 0,17-5-9 0,-17 5-9 16,14-6-1-16,-14 6-8 0,17-12 6 0,-17 12 0 16,11-8 7-16,-11 8 4 0,12-13 4 0,-12 13 4 0,9-12 4 15,-9 12 6-15,6-11 3 0,-6 11 4 0,0 0 5 16,4-15-22-16,-4 15 31 0,0 0 0 0,-4-20 6 16,4 20 0-16,0 0 1 0,-8-13 4 0,8 13 5 15,0 0 0-15,-11-13-4 0,11 13 3 0,0 0-5 16,0 0 5-16,-17-4-2 0,17 4 1 0,0 0 0 15,0 0 5-15,-23 4 0 0,23-4 5 0,0 0-3 16,-17 11-2-16,17-11 1 0,-10 10-4 0,10-10 1 0,-10 10 2 16,10-10 1-16,-6 15-4 0,6-15-1 0,0 0-4 15,-7 13 4-15,7-13-2 0,0 0 1 0,0 0-1 16,2 17 1-16,-2-17-1 0,0 0 0 0,11 9-3 16,-11-9-1-16,0 0 12 0,0 0-20 0,27 0 1 15,-27 0-4-15,0 0 3 0,24-6 0 0,-24 6 2 16,0 0-5-16,24-3 4 0,-24 3-2 0,0 0 2 15,0 0 2-15,23 0 4 0,-23 0 8 0,0 0 6 0,16 3 7 16,-16-3 8-16,0 0-2 0,11 14 4 16,-11-14 0-16,6 11 3 0,-6-11-1 0,4 15-2 15,-4-15-6-15,4 18 1 0,-4-18-3 0,4 17 0 0,-4-17-1 16,5 19-1-16,-5-19 2 0,4 20 1 0,-4-20 1 16,4 20 1-16,-4-20 3 0,6 18 4 0,-6-18 8 15,4 19 2-15,-4-19 2 0,6 16 8 0,-6-16 2 16,4 18 2-16,-4-18-7 0,5 12 0 0,-5-12-14 15,6 13-3-15,-6-13-5 0,0 0 0 0,4 13-7 16,-4-13-1-16,0 0-5 0,0 0-3 0,4 14-12 16,-4-14-24-16,0 0-30 0,0 0-33 0,0 0-33 0,0 0-32 15,0 0-36-15,0 0-47 0,0 0-61 16,0 0-76-16,0 0-329 0,0 0-207 0</inkml:trace>
  <inkml:trace contextRef="#ctx0" brushRef="#br0" timeOffset="-170983.445">27620 7072 259 0,'0'0'233'0,"-20"-5"-25"16,20 5-33-16,0 0-5 0,0 0-23 0,0 0-8 15,0 0-25-15,0 0 7 0,0 0-15 0,0 0 10 16,0 0-18-16,0 0 17 0,0 0-28 0,0 0 18 15,0 0-6-15,0 0-5 0,0 0-13 0,0 0-2 16,0 0-4-16,-14 5 3 0,14-5-5 0,0 0-1 16,0 0-4-16,0 0-10 0,0 0-11 0,10 12-3 0,-10-12-12 15,0 0-5-15,12 8-7 0,-12-8-2 0,0 0-3 16,16 8-1-16,-16-8-3 0,0 0-3 0,19 6-2 16,-19-6-1-16,0 0-7 0,22 5-10 0,-22-5-11 15,0 0-19-15,23 2-12 0,-23-2-14 0,0 0-13 16,0 0-25-16,23 2-24 0,-23-2-5 0,0 0-33 15,0 0-42-15,0 0-51 0,18-2-55 0,-18 2-189 16,0 0 2-16</inkml:trace>
  <inkml:trace contextRef="#ctx0" brushRef="#br0" timeOffset="-170731.396">27620 7013 245 0,'0'0'351'0,"-14"-7"-72"0,14 7-16 16,0 0-41-16,0 0-14 0,0 0-34 0,0 0 1 16,0 0-20-16,0 0-17 0,0 0-16 0,-16-3-19 15,16 3-15-15,0 0-12 0,0 0-11 0,0 0-13 16,0 0-1-16,0 0-2 0,0 0-2 0,0 0-8 16,0 0-6-16,0 0-4 0,0 0-6 0,0 0-7 0,12 8 0 15,-12-8-6-15,0 0-20 0,0 0-19 0,20 4-26 16,-20-4-24-16,0 0-32 0,21 3-44 0,-21-3-22 15,0 0-53-15,22 3-56 0,-22-3-62 0,0 0-138 16,23 1 24-16</inkml:trace>
  <inkml:trace contextRef="#ctx0" brushRef="#br0" timeOffset="-170283.405">27902 7056 163 0,'0'0'279'0,"22"1"-60"15,-22-1-30-15,0 0-26 0,0 0-15 0,12-7-35 16,-12 7-13-16,0 0-30 0,12-14 2 0,-12 14-12 0,7-10-10 16,-7 10-20-16,8-13 8 0,-8 13-17 0,8-16 11 15,-8 16-7-15,6-17 16 0,-6 17-8 0,5-19 19 16,-5 19-8-16,4-17 17 0,-4 17 1 0,0-16 0 15,0 16 2-15,0-17-5 0,0 17 2 0,0-14-5 16,0 14-5-16,-2-15-2 0,2 15 1 0,0 0-1 16,-2-19-5-16,2 19-5 0,0 0-2 0,-2-13-5 15,2 13-8-15,0 0-3 0,0 0-8 0,0 0 0 16,0 0 0-16,0 0 3 0,0 0 1 0,0 0-1 0,0 0 1 16,0 0 3-16,-11 15 0 0,11-15-1 15,0 15-2-15,0-15 2 0,0 18 0 0,0-18 3 16,2 21 3-16,-2-21 7 0,2 20 3 0,-2-20 2 0,4 24 2 15,-4-24 2-15,7 22 1 0,-7-22 0 0,6 21-3 16,-6-21 0-16,6 22-8 0,-6-22-4 0,6 19-3 16,-6-19-7-16,6 16-3 0,-6-16 1 0,7 15-6 15,-7-15-3-15,4 10-11 0,-4-10-25 0,0 0-23 0,4 16-26 16,-4-16-25-16,0 0-29 0,0 0-36 0,0 0-64 16,4 11-57-16,-4-11-102 0,0 0-248 15,0 0-149-15</inkml:trace>
  <inkml:trace contextRef="#ctx0" brushRef="#br0" timeOffset="-166845.254">21709 6625 63 0,'0'0'113'0,"0"0"-24"16,0 0-13-16,0 0-17 0,0 0-4 0,0 0-8 15,0 0-1-15,0 0-5 0,0 0 2 0,0 0-10 16,0 0 3-16,0 0 1 0,0 0 0 0,0 0 0 15,0 0 7-15,0 0 2 0,0 0 1 0,0 0-4 16,0 0-3-16,0 0-1 0,0 0-3 0,0 0-2 16,-2 13-1-16,2-13-4 0,0 0-3 0,0 0-3 0,0 0 1 15,2 16 0-15,-2-16 1 0,0 0 2 16,-2 13 0-16,2-13 0 0,0 0 2 0,0 15-6 0,0-15 15 16,0 0-1-16,-2 21 5 0,2-21-10 0,0 13-4 15,0-13-1-15,-2 14-6 0,2-14-3 0,0 15 0 16,0-15-5-16,-2 15-2 0,2-15-2 0,-2 14-3 15,2-14 1-15,0 0-4 0,-3 17 0 0,3-17 1 16,0 0 1-16,0 15-3 0,0-15 2 0,0 0-1 16,0 0 1-16,0 0 3 0,-2 15-2 0,2-15 6 15,0 0 0-15,0 0 0 0,0 0-4 0,0 0-1 16,0 0-8-16,0 0-7 0,0 0-8 0,0 0-5 16,0 0-6-16,0 0-8 0,0 0-1 0,0 0 2 15,0 0-4-15,0-12 1 0,0 12-6 0,0 0 1 0,0-17 2 16,0 17 2-16,0 0-1 0,-2-15-3 0,2 15 6 15,0 0-1-15,-2-17-1 0,2 17 7 0,0 0 2 16,-2-15 2-16,2 15 1 0,0 0 1 0,0-18 2 16,0 18 1-16,0 0 8 0,0-16-1 0,0 16 1 0,0 0 3 15,0 0 2-15,0-16 2 0,0 16 1 16,0 0 2-16,0 0 3 0,0-17 2 0,0 17 0 0,0 0 1 16,0 0 4-16,0 0 4 0,0-14 0 0,0 14 0 15,0 0-5-15,0 0 5 0,0 0 0 0,2-14-1 16,-2 14 2-16,0 0-2 0,0 0-2 0,0 0 0 15,4-12-3-15,-4 12 2 0,0 0-2 16,0 0 3-16,0 0 6 0,0 0 4 0,0 0 1 0,5-11 1 0,-5 11 0 16,0 0 2-16,0 0-2 0,0 0 1 15,0 0 0-15,0 0-1 0,0 0-3 0,8-10-2 0,-8 10 4 16,0 0 3-16,0 0 2 0,0 0-2 16,0 0-3-16,0 0-4 0,0 0 1 0,0 0-4 15,0 0 0-15,0 0-3 0,21-1 1 0,-21 1-1 0,0 0-3 16,0 0-2-16,0 0 2 0,0 0-1 0,28 0 0 15,-28 0-1-15,0 0 1 0,0 0-2 0,25 0 1 16,-25 0-2-16,0 0 0 0,0 0 0 0,26-2 0 16,-26 2 0-16,0 0-1 0,0 0 2 0,29 0-1 15,-29 0-1-15,0 0 2 0,0 0-2 0,25 2 4 16,-25-2-5-16,0 0 2 0,0 0-2 0,27 1 4 16,-27-1-2-16,0 0 2 0,0 0-4 0,25 2 5 0,-25-2-1 15,0 0-2-15,0 0 1 0,24 4 0 0,-24-4 0 16,0 0 0-16,0 0 2 0,22 2-1 0,-22-2 3 15,0 0 2-15,0 0 0 0,23 3 2 0,-23-3-3 16,0 0 1-16,0 0-1 0,0 0-1 0,25 4-2 0,-25-4 0 16,0 0-2-16,0 0 2 0,18 4-1 15,-18-4 0-15,0 0 1 0,0 0-2 0,21 3-2 16,-21-3 3-16,0 0 0 0,0 0 2 0,23 4 0 16,-23-4-1-16,0 0 0 0,0 0 0 0,22 2 1 15,-22-2-2-15,0 0 2 0,0 0-2 0,22 0 0 0,-22 0 0 16,0 0 0-16,0 0-2 0,0 0 2 0,27 0-1 15,-27 0 0-15,0 0 0 0,0 0-2 0,0 0 2 16,27 2-1-16,-27-2 0 0,0 0-1 0,0 0 1 16,0 0 0-16,25 1 2 0,-25-1-2 0,0 0 1 15,0 0 0-15,0 0-1 0,0 0 2 0,29 0 0 0,-29 0-2 16,0 0 0-16,0 0 2 0,0 0-1 0,21-1-1 16,-21 1 0-16,0 0 0 0,0 0 0 0,0 0-1 15,0 0 1-15,23-2 0 0,-23 2-1 0,0 0 0 16,0 0 0-16,0 0 0 0,0 0 0 0,21-2 1 15,-21 2-1-15,0 0 0 0,0 0 2 0,0 0-3 16,0 0 2-16,0 0-10 0,22-2 12 0,-22 2 0 16,0 0 5-16,0 0-6 0,0 0-3 0,0 0 4 15,0 0-1-15,19-3 0 0,-19 3-1 0,0 0 0 16,0 0-1-16,0 0-1 0,0 0-1 0,0 0-3 16,0 0-1-16,23-2-2 0,-23 2 0 0,0 0 0 15,0 0 4-15,0 0-1 0,0 0-1 0,0 0 5 0,0 0 0 16,0 0 1-16,0 0-1 0,20-2 1 0,-20 2 0 15,0 0 3-15,0 0-2 0,0 0-1 0,0 0-1 16,0 0 2-16,0 0-2 0,0 0 3 0,20-4-2 16,-20 4 1-16,0 0-2 0,0 0-1 0,0 0 3 15,0 0 0-15,0 0-1 0,0 0 0 0,0 0 1 16,0 0 0-16,23-2 0 0,-23 2-1 0,0 0 0 16,0 0 1-16,0 0 0 0,0 0 2 0,0 0 0 15,0 0 3-15,0 0 1 0,0 0 5 0,0 0 1 0,0 0 3 16,0 0-2-16,0 0-28 0,0 0 31 0,0 0 0 15,0 0-4-15,0 0-1 0,0 0 0 0,0 0-2 16,0 0 1-16,0 0-1 0,14 6 7 0,-14-6 3 16,0 0-1-16,0 0 5 0,0 0 5 0,0 0-10 15,0 0 0-15,0 0-1 0,0 0 4 0,0 14-3 16,0-14 1-16,0 0-1 0,0 0-2 0,0 0 0 16,0 0-2-16,0 0 0 0,0 16 2 0,0-16-4 15,0 0-3-15,0 0 1 0,0 0-3 0,0 0 0 16,0 0-3-16,0 0 0 0,0 0-2 0,0 0 1 0,0 0-3 15,0 0-3-15,0 0-15 0,0 0-20 0,11 7-30 16,-11-7-38-16,0 0-37 0,0 0-48 0,0 0-262 16,0 0 69-16</inkml:trace>
  <inkml:trace contextRef="#ctx0" brushRef="#br0" timeOffset="-164445.011">24942 6567 179 0,'0'0'202'0,"0"0"-51"0,0 0-22 0,0 0-11 15,0 0-6-15,0 0-5 0,0 0-10 0,0 0-6 16,0 0-15-16,-6 15-6 0,6-15-6 0,0 0-2 15,0 0-7-15,0 16-3 0,0-16-8 0,0 0-3 16,0 21-7-16,0-21-2 0,-2 15-1 0,2-15-38 0,0 16 41 16,0-16-2-16,0 16-8 0,0-16-1 15,0 18-6-15,0-18-4 0,0 13-2 0,0-13 1 0,0 14-5 16,0-14-1-16,0 0 0 0,0 17 0 16,0-17-3-16,0 0 4 0,0 0-1 0,2 17 3 0,-2-17-3 15,0 0-4-15,0 0-7 0,0 0-7 0,0 0-10 16,0 0-2-16,0 0 6 0,0 0-19 0,0 0-9 15,0 0 2-15,0 0 0 0,2-13 3 0,-2 13 0 16,0 0 3-16,0-15 1 0,0 15 3 0,0 0 4 16,-2-17 2-16,2 17-1 0,0 0 3 0,0-16 5 0,0 16 4 15,0 0-2-15,-4-15 5 0,4 15-2 16,0 0 0-16,-3-15-2 0,3 15 5 0,0 0-1 0,0-16 4 16,0 16 3-16,0 0 1 0,0-13-1 0,0 13 3 15,0 0 0-15,0 0 2 0,5-15-2 0,-5 15 2 16,0 0 0-16,0 0 2 0,6-13 0 0,-6 13 4 15,0 0 2-15,0 0 4 0,0 0-5 0,10-9 2 16,-10 9-4-16,0 0 7 0,0 0-3 0,0 0 4 16,0 0-1-16,17-6 5 0,-17 6-2 0,0 0 2 15,0 0 2-15,0 0-1 0,24 0-5 0,-24 0-1 0,0 0-2 16,0 0 0-16,26 0-3 0,-26 0 2 0,0 0-3 16,25 0-1-16,-25 0 1 0,0 0-2 15,27 0-1-15,-27 0 1 0,0 0-3 0,27 2 3 0,-27-2-1 16,0 0 4-16,25 0-3 0,-25 0 4 0,0 0-1 15,24 4 2-15,-24-4 0 0,0 0 3 0,24 1 0 16,-24-1 2-16,0 0-2 0,27 4-1 0,-27-4-12 16,0 0 13-16,27 4-3 0,-27-4-1 0,0 0 0 0,25 6-2 15,-25-6-2-15,0 0 1 0,27 1-3 16,-27-1 4-16,0 0-4 0,23 6 1 0,-23-6-1 16,0 0 2-16,25 4-2 0,-25-4 2 0,0 0-2 0,25 5 3 15,-25-5 3-15,0 0-7 0,25 6-3 0,-25-6 5 16,0 0-4-16,23 3 4 0,-23-3-2 0,0 0 1 15,24 6-1-15,-24-6 1 0,0 0-1 0,24 5 1 16,-24-5-2-16,0 0 4 0,23 4-2 0,-23-4-1 16,0 0-3-16,25 4 2 0,-25-4-2 0,0 0 3 15,27 1-3-15,-27-1 2 0,0 0-3 0,26 2 3 16,-26-2 1-16,0 0 1 0,29-2-4 0,-29 2 3 16,0 0-1-16,24 2 1 0,-24-2-1 0,0 0 3 15,25 0-2-15,-25 0 1 0,0 0-1 0,23 4 1 0,-23-4-2 16,0 0 4-16,25 2-5 0,-25-2 4 0,0 0 2 15,22 3-3-15,-22-3-1 0,0 0 1 0,25 1-2 16,-25-1 1-16,0 0 0 0,22 0 2 0,-22 0-3 16,0 0 2-16,25 1-1 0,-25-1 1 0,0 0-1 15,22 3 0-15,-22-3 0 0,0 0 0 0,23 0 6 16,-23 0-6-16,0 0 0 0,19 3-2 0,-19-3 2 16,0 0 1-16,20 4-1 0,-20-4 1 0,0 0 0 0,19 4 8 15,-19-4-8-15,0 0-1 0,18 3 1 0,-18-3-1 16,0 0 0-16,20 6 0 0,-20-6 1 0,0 0-2 15,23 2 2-15,-23-2 0 0,0 0-1 0,23 2 1 16,-23-2-1-16,0 0 2 0,22 1-1 0,-22-1-1 16,0 0 1-16,23 6-1 0,-23-6 2 0,0 0-1 15,20 2-2-15,-20-2 3 0,0 0-1 0,25 1 0 16,-25-1 0-16,0 0-1 0,22 5-5 0,-22-5-4 16,0 0-3-16,25 1 0 0,-25-1 0 0,0 0 1 15,27 0 1-15,-27 0 0 0,0 0 1 0,0 0 1 16,33 0 0-16,-33 0 2 0,0 0 0 0,24-1 1 0,-24 1 2 15,0 0 1-15,23-3 0 0,-23 3-1 0,0 0-3 16,22-2-1-16,-22 2-1 0,0 0 0 0,21-3-2 16,-21 3-7-16,0 0-5 0,25-3 3 0,-25 3-4 15,0 0 2-15,20-3-1 0,-20 3 1 0,0 0 6 16,23-1 1-16,-23 1 6 0,0 0 0 0,20-2 5 16,-20 2-2-16,0 0 1 0,0 0 1 0,23-2 4 15,-23 2-4-15,0 0 3 0,0 0 0 0,0 0 1 0,26 0 0 16,-26 0 1-16,0 0 1 0,0 0-1 0,0 0 3 15,25 0-1-15,-25 0 1 0,0 0-2 0,0 0 1 16,0 0 0-16,25 0 0 0,-25 0-1 0,0 0 0 16,0 0 2-16,25-2-4 0,-25 2 1 0,0 0-1 15,0 0 1-15,0 0-2 0,24-2 1 0,-24 2 2 16,0 0 0-16,0 0 2 0,0 0-2 0,0 0 4 16,24 2 3-16,-24-2 3 0,0 0 2 0,0 0 4 15,0 0 2-15,0 0 3 0,19 4 3 0,-19-4 0 16,0 0 3-16,0 0-2 0,0 0-1 0,0 0-1 0,15 6 1 15,-15-6 1-15,0 0 4 0,0 0 2 0,0 0 1 16,10 11 0-16,-10-11-1 0,0 0-3 0,0 0 3 16,0 0 0-16,6 13 1 0,-6-13 2 0,0 0 0 15,0 0-2-15,4 12 3 0,-4-12-4 0,0 0 1 16,0 0-7-16,2 13 1 0,-2-13-1 0,0 0-2 16,0 0-4-16,2 15-2 0,-2-15-4 0,0 0 4 15,0 0-1-15,0 0 0 0,4 11-2 0,-4-11-3 0,0 0 0 16,0 0 5-16,0 0-2 0,0 0 1 0,0 0-1 15,0 0-5-15,0 0-1 0,5 13 0 0,-5-13-1 16,0 0-6-16,0 0-9 0,0 0-14 0,0 0-22 16,0 0-22-16,0 0-32 0,0 0-35 0,0 0-44 15,0 0-54-15,0 0-259 0,0 0 24 0</inkml:trace>
  <inkml:trace contextRef="#ctx0" brushRef="#br0" timeOffset="-162992.299">21672 8104 131 0,'0'0'227'0,"0"0"-52"15,0 0-17-15,0 0-21 0,0 0-7 0,0 0-10 0,0 0-9 16,0 0-9-16,0 0-13 0,0 0-7 0,-18-4-3 16,18 4-8-16,0 0-3 0,0 0-6 0,0 0-4 15,0 0 4-15,0 0-7 0,0 0 2 0,0 0-12 16,0 0 10-16,0 0-12 0,0 0 1 0,0 0-4 15,0 0-5-15,0 0-5 0,0 0 3 0,0 0-13 16,0 0 0-16,0 0-10 0,0 0 7 0,0 0-11 16,0 0 3-16,0 0-8 0,0 0 10 0,0 0-11 0,5-14 5 15,-5 14-8-15,0 0 8 0,15-6-7 0,-15 6 6 16,0 0-8-16,18-5 7 0,-18 5-9 0,0 0 8 16,0 0 9-16,25-3-12 0,-25 3-8 0,0 0 10 15,0 0-5-15,21 3 12 0,-21-3-5 0,0 0 7 16,10 9-5-16,-10-9 5 0,0 0-13 0,6 13 17 15,-6-13-12-15,0 0 7 0,0 14-7 0,0-14 7 16,0 0-8-16,-6 21 4 0,6-21-4 0,-4 11 6 16,4-11-7-16,-6 13 9 0,6-13-11 0,-8 13 10 15,8-13-12-15,-7 13-9 0,7-13 13 0,-8 11 6 16,8-11-6-16,-8 11 7 0,8-11-10 0,-6 12 6 0,6-12-9 16,0 0 12-16,-11 16-10 0,11-16 10 15,0 0-10-15,-10 13 8 0,10-13-11 0,0 0 8 0,-6 12-12 16,6-12 21-16,0 0-16 0,0 0 13 0,-4 14-8 15,4-14 8-15,0 0-7 0,0 0 15 0,2 15-12 16,-2-15 10-16,0 0-5 0,0 0 8 0,14 8-8 16,-14-8 20-16,0 0-28 0,0 0 6 0,27 3-6 15,-27-3 6-15,0 0-10 0,23-3 5 0,-23 3-2 0,0 0 6 16,0 0-9-16,27 0 9 0,-27 0-11 16,0 0 6-16,0 0-9 0,22-1-4 0,-22 1-14 0,0 0-5 15,0 0-19-15,0 0-15 0,24-2-18 0,-24 2-29 16,0 0-23-16,0 0-24 0,0 0-24 0,0 0-26 15,17-5-37-15,-17 5-153 0,0 0 143 0</inkml:trace>
  <inkml:trace contextRef="#ctx0" brushRef="#br0" timeOffset="-162202.417">21921 8093 202 0,'0'0'263'0,"0"0"-56"16,0 0-39-16,0 0-20 0,0 0-19 0,0 0-14 15,0 0-14-15,0 0-3 0,-11 10-10 0,11-10-4 16,0 0 1-16,0 0-3 0,0 0-9 0,-2 13-3 16,2-13-6-16,0 0-8 0,0 0-11 0,0 14-5 15,0-14-3-15,0 0-4 0,0 0-3 0,7 15-6 16,-7-15-3-16,0 0-2 0,10 9 1 0,-10-9-10 16,0 0-3-16,14 6 10 0,-14-6-14 0,0 0 8 15,0 0-11-15,24 1-5 0,-24-1 5 0,0 0-20 16,23-5-9-16,-23 5-5 0,14-6-7 0,-14 6-5 0,13-7-3 15,-13 7-3-15,12-7 7 0,-12 7 2 0,11-10-2 16,-11 10-2-16,0 0 11 0,4-15 4 0,-4 15 1 16,0 0 2-16,2-14 5 0,-2 14 3 0,0 0 4 15,-6-15 4-15,6 15 3 0,0 0 2 0,-17-10 4 16,17 10 3-16,0 0 3 0,-21-11 5 0,21 11 3 16,0 0-3-16,-20-4 0 0,20 4 0 0,0 0-1 15,-23 4-1-15,23-4 1 0,0 0 4 0,-20 8 0 0,20-8 3 16,-12 7 1-16,12-7 0 0,-10 12 0 0,10-12 2 15,-11 11 2-15,11-11-1 0,-8 12-2 0,8-12 1 16,-4 13-3-16,4-13-2 0,0 0-2 0,-2 17 1 16,2-17-24-16,0 0 26 0,2 13-2 0,-2-13 4 15,0 0-4-15,10 12-7 0,-10-12 3 0,0 0-1 16,0 0 1-16,23 3-5 0,-23-3 1 0,0 0 1 16,0 0-2-16,26-1 2 0,-26 1-2 0,0 0-1 15,0 0 4-15,20-7 2 0,-20 7 11 0,0 0 8 16,0 0 10-16,0 0 7 0,0 0-3 0,21-4-3 0,-21 4-2 15,0 0-9-15,0 0-5 0,0 0-6 0,0 0-2 16,8 12-1-16,-8-12-3 0,0 0-3 0,0 0 7 16,4 17 2-16,-4-17 12 0,0 0 11 0,2 20-12 15,-2-20 15-15,0 19-6 0,0-19 5 0,3 16-12 16,-3-16 10-16,2 16-8 0,-2-16 11 0,2 19-9 16,-2-19 14-16,0 18-17 0,0-18 13 0,2 16-20 0,-2-16 9 15,2 12-13-15,-2-12 8 0,0 0-15 0,2 16 9 16,-2-16-14-16,0 0 12 0,0 0-17 0,4 12 9 15,-4-12-27-15,0 0-9 0,0 0-30 0,0 0-17 16,0 0-36-16,0 0-30 0,0 0-31 0,0 0-49 16,15-9-43-16,-15 9-70 0,0 0-158 0,4-15 17 15</inkml:trace>
  <inkml:trace contextRef="#ctx0" brushRef="#br0" timeOffset="-161736.352">22319 7931 179 0,'0'0'310'0,"0"0"-67"0,0 0-34 0,0 0-12 15,0 0-7-15,2-13-32 0,-2 13-13 0,0 0-19 16,0 0-9-16,0 0-26 0,0 0-5 0,0 0-19 16,0 0 4-16,0 0-9 0,0 0 14 0,-11 7-18 15,11-7 13-15,-8 11-11 0,8-11 11 0,-8 13-10 16,8-13 12-16,-10 20-18 0,3-8 13 0,1 0-20 16,0 1 14-16,0 0-18 0,0 2 16 0,-1 0-14 15,1-1 16-15,1 5-14 0,-1-4 7 0,2 4-21 16,0-3 11-16,-1 5-17 0,1-5 16 0,0 3-20 15,2-1 11-15,0 1-17 0,2 1 12 0,0-3-16 0,0 1 18 16,0 1-15-16,2 0 14 0,-2-4-16 0,4 2 11 16,-2 1-16-16,2-4 15 0,1 3-19 0,-1-4 17 15,0-1-18-15,2 3 12 0,-3-4-15 0,3 1 13 16,0-2-15-16,-6-10 13 0,13 16-16 0,-13-16 9 16,10 16-33-16,-10-16-1 0,13 11-30 0,-13-11-7 15,12 7-33-15,-12-7-7 0,0 0-35 0,17 7-13 16,-17-7-36-16,0 0-36 0,0 0-40 0,20-1-52 15,-20 1-350-15,0 0-176 0</inkml:trace>
  <inkml:trace contextRef="#ctx0" brushRef="#br0" timeOffset="-158338.156">22573 8136 53 0,'0'0'210'0,"0"0"-48"0,0 0-28 15,0 0-20-15,0 0-14 0,0 0-15 0,0 0-5 16,0 0-7-16,0 0-8 0,0 0-5 0,0 0-1 16,0 0-3-16,0 0-2 0,0 0 2 0,0 0-3 15,0 0-2-15,0 0-3 0,0 0 0 0,0 0-2 16,0 0-1-16,0 0 4 0,0 0-7 0,0 0 1 16,2 14-4-16,-2-14-3 0,0 0-1 0,0 0-5 15,-4 16 3-15,4-16 3 0,0 0-32 0,-6 14 32 16,6-14-1-16,-7 13-3 0,7-13-1 0,-4 11-7 15,4-11 0-15,-6 14 1 0,6-14-3 0,-6 12-3 0,6-12-3 16,-4 13 0-16,4-13-6 0,-6 13 2 0,6-13-2 16,-3 12-3-16,3-12-1 0,0 0-7 0,-7 12 7 15,7-12-3-15,0 0 2 0,0 0-1 0,-6 14 0 16,6-14 2-16,0 0 0 0,0 0-20 0,0 0 25 16,0 0 0-16,-4 12 3 0,4-12-5 0,0 0-4 15,0 0-1-15,0 0-1 0,0 0-1 0,0 0-1 16,0 0-1-16,0 0 3 0,6-13-12 0,-6 13-1 0,0 0-10 15,8-13-3-15,-8 13-2 0,6-12 2 0,-6 12 0 16,8-12-3-16,-8 12 6 0,8-15 3 16,-8 15 4-16,8-15 2 0,-8 15 2 0,11-15 0 0,-11 15 5 15,6-14-2-15,-6 14 2 0,8-13 1 0,-8 13 1 16,8-15-2-16,-8 15 3 0,7-12 1 0,-7 12 0 16,0 0 0-16,6-14 0 0,-6 14 5 0,0 0 2 15,8-11 5-15,-8 11 10 0,0 0 2 0,0 0 9 0,0 0-12 16,6-8 7-16,-6 8-9 0,0 0 25 15,0 0-16-15,0 0 16 0,0 0-3 0,0 0 5 16,0 0-15-16,2 12 8 0,-2-12-5 0,0 0 6 0,0 14-11 16,0-14 14-16,0 0-17 0,0 19 8 0,0-19-10 15,0 15 15-15,0-15-13 0,2 13 13 0,-2-13-14 16,3 14 20-16,-3-14-19 0,2 17 13 0,-2-17-14 16,2 17 15-16,-2-17-12 0,4 17 16 0,-4-17-16 15,2 16 10-15,-2-16-17 0,4 19 14 0,-4-19-17 16,2 15 13-16,-2-15-11 0,4 14 16 0,-4-14-16 15,2 13 14-15,-2-13-15 0,0 0 15 0,4 18-16 0,-4-18 20 16,0 0-11-16,3 14 22 0,-3-14-13 16,0 0 20-16,0 0-11 0,4 12 16 0,-4-12-17 0,0 0 18 15,0 0-20-15,0 0 10 0,0 0-21 0,4 16 10 16,-4-16-24-16,0 0 15 0,0 0-22 0,0 0 13 16,0 0-22-16,0 0 12 0,0 0-16 0,0 0 16 15,0 0-24-15,0 0 13 0,0 0-28 0,0 0 2 16,0 0-30-16,0 0-2 0,0 0-32 0,0 0-1 15,0 0-33-15,0 0-4 0,0 0-37 0,0 0-12 16,0 0-33-16,0 0-30 0,0 0-33 0,0 0-48 0,0 0-97 16,0 0-163-16,0 0-93 0</inkml:trace>
  <inkml:trace contextRef="#ctx0" brushRef="#br0" timeOffset="-156898.275">23014 8186 37 0,'-6'-11'205'0,"6"11"-35"0,0 0-28 0,0 0-10 16,0 0-16-16,-6-12-13 0,6 12-11 0,0 0-4 16,0 0-2-16,0 0 1 0,-6-13-2 0,6 13-3 15,0 0-2-15,0 0-9 0,0 0 2 0,0 0-6 16,0 0-6-16,-4-12-5 0,4 12-3 0,0 0-5 15,0 0-2-15,0 0-5 0,0 0-3 0,0 0 5 16,0 0-10-16,0 0 10 0,0 0-5 0,0 0 21 0,0 0-8 16,0 0 9-16,-3 16-9 0,3-16 3 0,0 0-15 15,5 18 10-15,-5-18-10 0,2 14 10 0,-2-14-15 16,4 18 6-16,-4-18-19 0,4 21 12 0,-4-21-14 16,4 20 11-16,-4-20-14 0,4 23 12 0,-4-23-12 15,4 21 17-15,-4-21-13 0,4 23 15 0,-4-23-18 16,5 20 12-16,-5-20-17 0,4 19 10 0,-4-19-17 15,2 18 11-15,-2-18-18 0,4 14 15 0,-4-14-15 0,2 16 13 16,-2-16-16-16,0 0 6 0,4 14-28 0,-4-14-4 16,0 0-24-16,2 15-4 0,-2-15-21 0,0 0-4 15,0 0-18-15,0 0-6 0,0 0-13 0,0 0-18 16,0 0-18-16,0 0-1 0,0 0 0 0,0 0 9 16,0 0 0-16,0 0 5 0,0 0 11 15,-23-6 14-15,23 6 15 0,0 0 13 0,-14-12 17 0,14 12 11 16,0 0 10-16,-14-11 9 0,14 11 6 0,0 0 11 15,-13-14 11-15,13 14 15 0,0 0 16 0,-10-11 17 16,10 11 9-16,0 0 14 0,-9-11 10 0,9 11 11 0,0 0 5 16,0 0 7-16,-11-12 11 0,11 12-31 0,0 0 37 15,0 0-2-15,0 0-1 0,0 0-3 0,-10-8 2 16,10 8-3-16,0 0-4 0,0 0-3 0,0 0-10 16,0 0 1-16,0 0-16 0,0 0 6 0,0 0-16 15,0 0 20-15,0 0 8 0,0 0 17 0,0 0-19 16,0 0 4-16,0 0-22 0,0 0 8 0,0 0-18 15,16 8 10-15,-16-8-23 0,0 0 9 0,0 0-23 0,26 3 6 16,-26-3-18-16,0 0 10 0,27-3-17 0,-27 3 10 16,0 0-18-16,29-1 5 0,-29 1-38 15,0 0-8-15,25-3-33 0,-25 3-18 0,0 0-28 0,27 0-30 16,-27 0-24-16,0 0-19 0,20-4-31 0,-20 4-33 16,0 0-26-16,0 0-237 0,0 0-18 0</inkml:trace>
  <inkml:trace contextRef="#ctx0" brushRef="#br0" timeOffset="-156230.288">23353 8103 131 0,'0'0'325'0,"0"0"-65"16,0 0-39-16,0 0-19 0,0 0-21 0,0 0-23 0,0 0-15 15,0 0-15-15,0 0-12 0,0 0-11 0,0 0-6 16,0 0-18-16,0 0-3 0,0 0-20 0,0 0-1 16,0 0-22-16,0 0 10 0,0 0-1 0,0 0 3 15,0 0-18-15,0 0 1 0,0 0-8 0,0 0 4 16,0 0-14-16,21 1 6 0,-21-1-11 0,0 0 4 15,25 6-9-15,-25-6 10 0,0 0-14 0,26 1 4 16,-26-1-19-16,0 0 7 0,31 5-16 0,-31-5-20 0,0 0 26 16,29 2 1-16,-29-2 3 0,0 0 2 15,24 3 2-15,-24-3 3 0,0 0-3 0,0 0 6 0,23 3-1 16,-23-3 1-16,0 0 2 0,0 0 1 0,16 4 3 16,-16-4-1-16,0 0 2 0,0 0-1 0,6 11 2 15,-6-11-3-15,0 0 6 0,0 14 2 0,0-14 3 16,0 0 4-16,-4 19-1 0,4-19 4 0,-3 16 3 15,3-16-5-15,-5 16 4 0,5-16 8 0,-4 18-10 16,4-18 7-16,-4 19 10 0,4-19-12 0,-2 21 16 16,2-21-12-16,-2 20 11 0,2-20-9 0,-2 19 10 0,2-19-16 15,0 20-1-15,0-20 12 0,2 18-14 0,-2-18 0 16,0 18-3-16,0-18-1 0,4 17-2 16,-4-17-2-16,2 15-2 0,-2-15-5 0,2 12-1 0,-2-12-12 15,0 0-3-15,2 16-30 0,-2-16-9 0,0 0-27 16,0 0-20-16,4 11-14 0,-4-11-17 0,0 0-37 15,0 0-28-15,0 0-26 0,0 0-21 0,0 0-14 16,0 0-201-16,0 0 67 0</inkml:trace>
  <inkml:trace contextRef="#ctx0" brushRef="#br0" timeOffset="-155992.264">23420 8286 289 0,'0'0'341'0,"0"0"-56"0,0 0-22 15,0 0-31-15,-10-10-19 0,10 10-22 0,0 0-9 16,0 0-32-16,0 0-2 0,0 0-24 0,0 0-12 16,0 0-26-16,0 0 10 0,0 0-5 0,0 0 14 15,0 0-25-15,0 0 4 0,0 0-26 0,0 0 1 16,0 0-24-16,13 10 6 0,-13-10-22 0,0 0 11 16,18 3-21-16,-18-3 12 0,0 0-21 0,25 2-2 0,-25-2-42 15,0 0-11-15,25 0-39 0,-25 0-11 0,0 0-37 16,25 0-20-16,-25 0-25 0,0 0-29 0,26-3-50 15,-26 3-37-15,0 0-249 0,22-6-63 0</inkml:trace>
  <inkml:trace contextRef="#ctx0" brushRef="#br0" timeOffset="-155474.297">23572 8010 242 0,'0'0'311'0,"0"0"-60"0,0 0-33 16,-2-15-18-16,2 15-35 0,0 0-21 0,0 0-19 15,0 0-18-15,0 0-11 0,2-14-13 0,-2 14-1 0,0 0-9 16,0 0 4-16,0 0-8 0,0 0 11 0,0 0-16 15,0 0 3-15,0 0-16 0,27 3 1 0,-27-3-10 16,13 8 3-16,-13-8-16 0,14 11 4 0,-14-11-10 16,17 16 7-16,-17-16-13 0,18 17 10 0,-9-6-11 15,1 2 9-15,0-1-12 0,0 2 9 0,0 3-14 16,0-2-1-16,1 1 0 0,-1 3-3 16,-2-3 2-16,2 3-1 0,-1-1 2 0,-3-2-1 0,0 1 6 0,0 0 2 15,-2 1 1-15,3-3 1 0,-3 2-2 16,-2-2 1-16,2 2-6 0,-2-4 10 0,0 4-1 15,-2-3-1-15,2 1-2 0,-2-15-1 0,0 24-2 16,0-24-1-16,-2 22 0 0,2-22-5 0,-2 20 0 0,2-20 0 16,-2 20-2-16,2-20 0 0,-4 17 1 0,4-17-2 15,-4 17-1-15,4-17 0 0,-6 12 0 0,6-12 0 0,0 0-3 16,-3 15-1-16,3-15 4 0,0 0-3 16,-2 13 3-16,2-13-2 0,0 0 0 0,0 0-2 15,-4 13-2-15,4-13-8 0,0 0-10 0,0 0-14 0,0 0-14 16,0 0-5-16,0 0-25 0,0 0-20 0,0 0-19 15,-2 13-17-15,2-13-11 0,0 0-25 0,0 0-43 16,0 0-44-16,0 0-294 0,0 0-67 0</inkml:trace>
  <inkml:trace contextRef="#ctx0" brushRef="#br0" timeOffset="-154172.362">24351 8256 28 0,'0'0'205'0,"0"0"-51"0,0 0-38 0,0 0-12 0,4-17 3 16,-4 17-7-16,0 0 1 0,0 0-2 0,0 0-7 15,4-14 1-15,-4 14-6 0,0 0-3 0,0 0-3 16,2-12-3-16,-2 12-1 0,0 0 1 0,0 0-2 16,4-13 3-16,-4 13-4 0,0 0-6 0,0 0 1 15,0 0-3-15,0 0-9 0,2-12-3 0,-2 12-10 16,0 0-7-16,0 0-10 0,0 0-4 0,0 0-5 16,0 0-1-16,0 0 7 0,0 0 4 0,0 0-2 0,2 16 2 15,-2-16-1-15,2 15-7 0,-2-15-1 0,4 14 2 16,-4-14 1-16,5 21-5 0,-5-21-2 0,6 22 3 15,-2-10 2-15,0 0-3 0,0 3-2 0,0-4-2 16,3 2-3-16,-3-1 1 0,0 2-1 0,1-1 2 16,-1-2-4-16,2 0-1 0,-6-11-3 0,9 19 1 15,-9-19-3-15,8 16 3 0,-8-16-1 0,6 15-3 16,-6-15-2-16,6 13-9 0,-6-13-8 0,6 11-10 0,-6-11-9 16,0 0-13-16,5 11-10 0,-5-11-18 0,0 0-11 15,0 0-17-15,0 0-8 0,0 0-3 16,0 0 13-16,0 0 8 0,0 0 17 0,0 0 8 0,0 0 12 15,-15-11 10-15,15 11 13 0,-10-9 3 16,10 9 11-16,-13-8 0 0,13 8 14 0,-12-8 11 0,12 8 12 16,-13-10-24-16,13 10 41 0,-13-9 0 0,13 9 6 15,-12-9 1-15,12 9 3 0,0 0 2 0,-17-9-3 16,17 9 4-16,0 0 5 0,-14-11-3 0,14 11-1 16,0 0-1-16,0 0-3 0,-13-7-5 0,13 7-6 15,0 0-4-15,0 0-5 0,0 0 2 0,0 0 11 0,0 0 9 16,0 0 5-16,0 0 1 0,0 0-1 0,0 0-4 15,0 0 6-15,0 0-5 0,13-6-7 0,-13 6-9 16,0 0-4-16,0 0-9 0,29 0-2 0,-29 0-3 16,0 0-12-16,29 0-26 0,-29 0-24 0,0 0-32 15,34 0-28-15,-34 0-41 0,25 0-52 0,-25 0-65 16,24-5-77-16,-24 5-154 0,25-1 9 0</inkml:trace>
  <inkml:trace contextRef="#ctx0" brushRef="#br0" timeOffset="-153430.03">24821 8238 120 0,'0'0'246'0,"0"0"-51"0,0 0-29 15,0 0-15-15,-15-6-15 0,15 6-11 0,0 0-15 16,0 0-14-16,0 0-16 0,0 0-8 15,0 0-13-15,0 0-9 0,0 0-11 0,0 0-2 0,0 0-3 16,-6-11 0-16,6 11-6 0,0 0-4 0,0 0-3 16,15-11-5-16,-15 11-3 0,0 0-2 0,16-6-4 15,-16 6 6-15,0 0-10 0,23-7 3 0,-23 7-5 16,0 0 0-16,24-4-3 0,-24 4 4 0,0 0-2 16,0 0 3-16,31 2 0 0,-31-2 8 0,0 0 0 15,18 9 0-15,-18-9 1 0,0 0 4 0,15 9-3 16,-15-9 2-16,6 12 4 0,-6-12-1 0,0 0-3 0,2 18 0 15,-2-18-4-15,0 0 0 0,-4 19-4 0,4-19-1 16,-4 12 1-16,4-12-1 0,-8 9-2 0,8-9 9 16,0 0-11-16,-11 14 2 0,11-14 2 0,0 0 2 15,-10 9 7-15,10-9-3 0,0 0-1 0,0 0 14 16,0 0-25-16,-10 12-7 0,10-12 0 0,0 0 1 16,0 0-9-16,0 0 5 0,0 0-3 0,0 0 11 15,0 0-21-15,0 0-2 0,20-8-7 0,-20 8-5 16,0 0-5-16,21-6-2 0,-21 6 1 0,0 0 1 15,27-3-2-15,-27 3 4 0,0 0 9 0,27 0 3 0,-27 0 6 16,0 0 7-16,21 5 3 0,-21-5 8 0,0 0 13 16,23 9 13-16,-23-9 16 0,10 7 4 0,-10-7 8 15,0 0 5-15,13 13 7 0,-13-13-5 0,0 0 7 16,6 15-7-16,-6-15 2 0,0 0-3 0,-2 18 1 16,2-18-8-16,0 0-2 0,-6 15-5 0,6-15 1 15,-8 11-4-15,8-11-5 0,-13 7-2 0,13-7-1 16,0 0-4-16,-18 9 2 0,18-9-4 0,0 0-5 15,-23 3-1-15,23-3-4 0,0 0-2 0,0 0-6 16,-26 0 1-16,26 0-5 0,0 0-5 0,0 0-4 0,0 0-23 16,0 0-15-16,-29 0-31 0,29 0-22 0,0 0-26 15,0 0-26-15,0 0-21 0,0 0-16 0,0 0-22 16,0 0-20-16,0 0-230 0,0 0 63 0</inkml:trace>
  <inkml:trace contextRef="#ctx0" brushRef="#br0" timeOffset="-152542.585">25161 8121 358 0,'0'0'281'0,"0"0"-48"0,0 0-21 16,0 0-27-16,0 0-31 0,0 0-29 0,0 0-21 15,0 0-20-15,0 0-16 0,0 0-16 0,0 0-11 0,0 0-4 16,0 0-3-16,0 0-7 0,0 0-5 16,0 0-4-16,0 0-1 0,0 0-4 0,0 0-2 0,8-10-2 15,-8 10 0-15,0 0-6 0,19-4 0 0,-19 4-3 16,0 0 0-16,23-1 1 0,-23 1-2 16,0 0 0-16,0 0 1 0,31 1-30 0,-31-1 35 0,0 0-1 15,20 9 2-15,-20-9-6 0,0 0 2 0,17 10-4 16,-17-10 4-16,8 10-5 0,-8-10 10 0,5 11 5 15,-5-11 7-15,4 14 1 0,-4-14 17 0,0 0-20 16,0 23 6-16,0-23-3 0,-4 13 3 0,4-13-7 0,-5 16 1 16,5-16-3-16,-8 13 1 0,8-13 1 0,-8 15-2 15,8-15-1-15,-9 13-2 0,9-13 1 0,-10 9-1 16,10-9-3-16,0 0 10 0,-10 11-14 0,10-11 1 16,0 0 0-16,0 0-2 0,-11 12-5 0,11-12-2 15,0 0-9-15,0 0-2 0,0 0-5 0,0 0-4 16,0 0 1-16,0 0-3 0,0 0-12 0,0 0-9 15,0 0-6-15,19-6-5 0,-19 6-1 0,0 0-4 0,21-4 5 16,-21 4 1-16,0 0 7 0,21 0 8 0,-21 0 7 16,0 0 9-16,25 4 3 0,-25-4 5 15,0 0 9-15,23 6 15 0,-23-6 15 0,0 0 19 0,16 11 8 16,-16-11 13-16,0 0 2 0,13 13 7 0,-13-13 6 16,0 0-4-16,6 16 4 0,-6-16-4 0,0 0-8 15,-2 18-5-15,2-18-4 0,-4 13-2 0,4-13-4 16,-9 14 0-16,9-14-1 0,-10 11-2 0,10-11-3 15,-12 7-2-15,12-7-1 0,-15 10-6 0,15-10-3 16,0 0-8-16,-22 2-3 0,22-2-4 0,0 0-4 16,0 0-10-16,-28 3-13 0,28-3-17 0,0 0-18 0,0 0-18 15,-21-4-21-15,21 4-21 0,0 0-31 0,0 0-23 16,0 0-32-16,0 0-20 0,0 0-28 0,0 0-44 16,0 0-160-16,0 0 84 0</inkml:trace>
  <inkml:trace contextRef="#ctx0" brushRef="#br0" timeOffset="-152100.668">25654 8068 172 0,'0'0'317'15,"0"0"-54"-15,-6-15-28 0,6 15-16 0,0 0-34 16,-8-11-26-16,8 11-27 0,0 0-19 0,0 0-14 0,-15-6-7 16,15 6-7-16,0 0-5 0,0 0-3 0,-16 7 8 15,16-7-5-15,-13 11-6 0,13-11-2 0,-12 14-1 16,12-14 4-16,-12 20 7 0,4-8-1 0,2-1-2 15,-2 3-12-15,-1-1 11 0,3 2 0 0,-2 0-4 16,2 1-8-16,-1-1-11 0,1 2-6 0,0-1-9 0,2 1-8 16,0 0-4-16,2-3-2 0,0 3-4 15,0-2-4-15,2-15-7 0,0 27 2 0,2-12-3 16,0-1-1-16,2-2-2 0,0-1-3 0,2-1 2 0,0 2-1 16,-6-12-1-16,13 19-10 0,-13-19-19 0,14 12-22 15,-14-12-21-15,17 13-24 0,-17-13-26 0,16 10-16 16,-16-10-26-16,18 7-29 0,-18-7-26 0,19 6-36 15,-19-6-53-15,0 0-49 0,26 0-169 0,-26 0-22 16</inkml:trace>
  <inkml:trace contextRef="#ctx0" brushRef="#br0" timeOffset="-151839.704">25679 8357 446 0,'0'0'383'0,"0"0"-52"15,0 0-46-15,0 0-32 0,0 0-28 0,0 0-30 16,0 0-18-16,0 0-25 0,0 0 9 0,0 0-18 0,0 0-17 16,0 0-22-16,0 0-14 0,0 0-19 0,18-7-14 15,-18 7-13-15,0 0-6 0,0 0-11 0,23-3-8 16,-23 3-31-16,0 0-34 0,20-4-32 0,-20 4-29 15,0 0-35-15,23-4-36 0,-23 4-37 0,0 0-40 16,22-1-66-16,-22 1-300 0,0 0-130 0</inkml:trace>
  <inkml:trace contextRef="#ctx0" brushRef="#br0" timeOffset="-151324.297">26010 8178 149 0,'0'0'356'0,"0"0"-77"0,0 0-35 15,-13-7-16-15,13 7-43 0,0 0-18 0,0 0-25 16,0 0-23-16,0 0-14 0,0 0-17 0,0 0-15 15,0 0-15-15,0 0-2 0,0 0-3 16,0 0 3-16,0 0-5 0,0 0 0 0,0 0-7 0,0 0-5 16,0 0-11-16,0 0-1 0,8 9-7 0,-8-9-2 15,0 0-5-15,0 0-6 0,24 4-17 0,-24-4-15 16,0 0-21-16,23 0-8 0,-23 0-10 0,0 0-6 0,25-6 1 16,-25 6 10-16,0 0-3 0,22-6 11 15,-22 6 8-15,0 0 11 0,19-4 10 0,-19 4 9 0,0 0 10 16,0 0 19-16,0 0 17 0,21-5-27 0,-21 5 35 15,0 0-3-15,0 0-6 0,0 0 5 0,0 0 6 16,0 0 2-16,0 0 7 0,4 13 6 0,-4-13 5 16,0 0 0-16,-4 15 2 0,4-15-4 0,-6 13-3 15,6-13-4-15,-7 17-5 0,7-17-5 0,-4 17-4 16,4-17 1-16,-4 19-3 0,4-19 6 0,-4 21-7 16,4-21-1-16,-2 22-6 0,2-22-2 0,-2 22-5 0,2-22-3 15,2 25-3-15,-2-25 0 0,2 22-4 16,-2-22-2-16,6 20-3 0,-6-20 2 0,4 18-4 15,-4-18-1-15,9 17-1 0,-9-17-17 0,6 13-18 16,-6-13-17-16,8 12-22 0,-8-12-15 0,0 0-14 0,12 11-34 16,-12-11-34-16,0 0-41 0,0 0-53 0,0 0-55 15,0 0-275-15,0 0-105 0</inkml:trace>
  <inkml:trace contextRef="#ctx0" brushRef="#br0" timeOffset="-151097.734">26095 8363 289 0,'0'0'329'0,"0"0"-54"0,-16-6-21 16,16 6-21-16,0 0-18 0,0 0-19 0,-17-8-13 16,17 8-16-16,0 0-16 0,0 0-19 0,0 0-10 15,0 0-15-15,0 0-8 0,-16-5-10 0,16 5-7 16,0 0-12-16,0 0-11 0,0 0 0 0,0 0-16 16,0 0-2-16,0 0 7 0,0 0 5 0,0 0-6 0,0 0-6 15,0 0-8-15,0 0-5 0,0 0-9 0,18 5-3 16,-18-5-22-16,0 0-27 0,0 0-33 0,27 0-27 15,-27 0-24-15,0 0-22 0,23-5-50 0,-23 5-55 16,0 0-60-16,25-5-91 0,-25 5-198 0,12-7-107 16</inkml:trace>
  <inkml:trace contextRef="#ctx0" brushRef="#br0" timeOffset="-150718.282">26208 8028 205 0,'0'0'350'0,"0"0"-70"15,0 0-38-15,-4-12-28 0,4 12-42 0,0 0-22 16,0 0-11-16,0 0-1 0,0 0-5 0,0 0-11 16,0 0-10-16,0 0-20 0,0 0-12 0,12 9-11 0,-12-9-13 15,11 9-2-15,-11-9-7 0,12 11-7 0,-12-11-3 16,14 15-10-16,-14-15-3 0,21 15-4 15,-11-6-4-15,1 0 0 0,-1 2-5 0,-1-2-4 0,2 3 2 16,1-1-3-16,-1 2 2 0,-1 1 12 0,2-1-2 16,1 4 1-16,-5-4-4 0,2 2-2 0,-1 0 3 15,-1-1-1-15,-2 2 5 0,0 0 1 0,-2 1-2 16,0-1 3-16,-1-1 2 0,-1 2-2 0,-2-1-5 16,0-1-1-16,0 0-2 0,-2-1-2 0,2-14-6 15,-3 25 3-15,3-25-5 0,-4 22 3 0,4-22-1 16,-4 18-1-16,4-18-9 0,-4 16-10 0,4-16-21 0,0 0-26 15,-2 21-39-15,2-21-30 0,0 0-34 16,-4 12-44-16,4-12-61 0,0 0-82 0,0 0-237 0,0 0-103 16</inkml:trace>
  <inkml:trace contextRef="#ctx0" brushRef="#br0" timeOffset="-150030.733">27604 8462 90 0,'0'0'336'16,"0"0"-58"-16,0 0-51 0,0 0-6 0,0 0-38 15,0 0-7-15,0 0-18 0,0 0-16 0,0 0-5 0,0 0 0 16,-10 6 3-16,10-6-5 0,0 0-10 15,0 0-2-15,0 0-4 0,0 0-9 0,10 10-11 16,-10-10-9-16,0 0-11 0,0 0-12 0,18 5-11 16,-18-5-15-16,0 0-2 0,0 0-8 0,23 5-6 15,-23-5-5-15,0 0-6 0,0 0-19 0,27 0-26 0,-27 0-25 16,0 0-28-16,22-1-38 0,-22 1-32 0,0 0-38 16,0 0-43-16,25-4-29 0,-25 4-60 0,0 0-281 15,0 0-120-15</inkml:trace>
  <inkml:trace contextRef="#ctx0" brushRef="#br0" timeOffset="-149806.568">27630 8360 376 0,'0'0'372'0,"0"0"-75"0,0 0-26 0,-12-9-27 15,12 9-22-15,0 0-20 0,0 0-31 0,0 0-22 16,0 0-29-16,0 0-20 0,0 0-18 0,0 0-3 15,0 0 0-15,0 0-6 0,0 0-11 0,0 0-6 16,0 0-12-16,0 0-8 0,0 0-7 0,0 0 3 0,0 0-23 16,20 5-27-16,-20-5-30 0,0 0-47 0,0 0-44 15,29 0-60-15,-29 0-37 0,0 0-68 0,25 0-348 16,-25 0-161-16</inkml:trace>
  <inkml:trace contextRef="#ctx0" brushRef="#br0" timeOffset="-149403.786">27948 8343 190 0,'0'0'343'0,"0"0"-84"0,9-11-24 0,-9 11-36 15,0 0-12-15,8-14-49 0,-8 14-11 0,6-18-21 16,-6 18-20-16,4-17-17 0,-4 17-14 0,5-20-12 0,-5 20-6 15,2-22-6-15,-2 22 3 0,2-22-6 16,-2 22 20-16,4-20-10 0,-4 20 4 0,0-21 3 16,0 21 6-16,2-17 6 0,-2 17 5 0,0 0 3 15,0-18-4-15,0 18-1 0,0 0-5 0,2-15-2 16,-2 15-9-16,0 0 4 0,0 0 11 0,0 0 8 0,0 0 2 16,0 0-6-16,0 0-4 0,0 0-6 0,0 0-4 15,-4 17 0-15,4-17-1 0,0 16-7 0,0-16-7 16,2 17 11-16,-2-17-24 0,2 21-2 0,-2-21-14 15,2 22 12-15,-2-22-5 0,4 24-1 0,0-13-3 16,-4-11 0-16,6 22-1 0,-6-22 0 0,7 21-1 16,-7-21-4-16,4 20-4 0,-4-20-21 0,6 16-19 15,-6-16-20-15,4 14-25 0,-4-14-25 0,6 11-18 0,-6-11-24 16,0 0-31-16,4 12-40 0,-4-12-28 0,0 0-80 16,0 0-312-16,0 0-156 0</inkml:trace>
  <inkml:trace contextRef="#ctx0" brushRef="#br0" timeOffset="-147758.359">22152 9429 126 0,'0'0'357'15,"0"0"-78"-15,0 0-34 0,0 0-26 0,0 0-28 16,0 0-18-16,0 0-20 0,0 0-6 0,0 0-14 15,0 0-10-15,0 0-10 0,0 0-12 0,0 0-12 16,0 0-3-16,0 0-13 0,0 0-4 0,0 0-10 16,0 0-10-16,0 0-10 0,0 0-10 0,0 0-5 15,0 0-6-15,0 0-8 0,0 0 0 0,0 0 0 16,0 0-2-16,0 0-3 0,0 0 0 0,0 0-2 0,19-10-2 16,-19 10 1-16,0 0-3 0,31-4 0 0,-31 4-4 15,21-3-4-15,-21 3-9 0,0 0 1 0,32 0 0 16,-32 0 4-16,18 3 6 0,-18-3-1 0,0 0 1 15,23 6 4-15,-23-6 0 0,14 8 3 0,-14-8 2 0,9 9 2 16,-9-9 0-16,6 13 2 0,-6-13 1 0,2 12 3 16,-2-12-3-16,-2 18 1 0,2-18 2 15,-6 18 3-15,6-18 1 0,-7 20 3 0,7-20 3 0,-10 20 3 16,4-8-1-16,2-1 1 0,-2 1 3 0,6-12 0 16,-13 19 0-16,5-8-1 0,8-11-2 0,-10 21-3 15,10-21 1-15,-9 18-3 0,9-18-4 0,-8 17-1 16,8-17-2-16,-7 15-2 0,7-15-2 0,-4 12 2 15,4-12-1-15,-2 14 3 0,2-14 4 0,0 0 1 16,0 17 3-16,0-17-3 0,0 0-2 0,10 10 0 16,-10-10-4-16,0 0 1 0,0 0 5 0,24 4-12 15,-24-4-1-15,0 0 5 0,25-4-8 0,-25 4-11 16,18-3-21-16,-18 3-19 0,0 0-23 0,27-6-17 0,-27 6-23 16,0 0-21-16,25-6-21 0,-25 6-24 0,0 0-20 15,23-3-43-15,-23 3-42 0,0 0-301 0,17-6-98 16</inkml:trace>
  <inkml:trace contextRef="#ctx0" brushRef="#br0" timeOffset="-146991.264">22498 9440 138 0,'0'0'268'0,"0"0"-60"0,-13-9-33 15,13 9-13-15,0 0-15 0,0 0-8 0,0 0-23 16,0 0-7-16,0 0-11 0,0 0 1 0,0 0-6 16,0 0 0-16,0 0 1 0,-29 0-2 0,29 0-2 15,0 0 2-15,0 0 4 0,-10 11-16 0,10-11 3 16,0 0-7-16,-8 9-10 0,8-9-5 0,0 0-10 15,-9 12-9-15,9-12-2 0,0 0-2 0,-2 15-3 16,2-15-5-16,0 0-5 0,2 14-4 0,-2-14-1 0,0 0-6 16,9 11-3-16,-9-11 2 0,0 0-3 15,16 7-4-15,-16-7 2 0,0 0-2 0,23 2-8 0,-23-2-7 16,0 0-8-16,25-5-2 0,-25 5-6 0,14-6-4 16,-14 6 9-16,14-8-13 0,-14 8 7 0,12-5-9 15,-12 5 14-15,10-10-7 0,-10 10 11 0,9-9-9 16,-9 9 0-16,0 0-1 0,8-15 1 0,-8 15-1 15,0 0 4-15,0-12 0 0,0 12 5 0,0 0 1 16,-4-13 5-16,4 13 1 0,0 0 2 0,-13-14-1 16,13 14 3-16,0 0 3 0,-16-9 0 0,16 9 0 15,0 0 0-15,-20-5 2 0,20 5 0 0,0 0-2 16,-23 2 4-16,23-2-2 0,0 0-3 0,-22 7 5 16,22-7-3-16,-13 9 3 0,13-9 0 0,-14 10 1 0,14-10-3 15,-11 9 0-15,11-9 1 0,-8 11 2 0,8-11-3 16,0 0 4-16,-4 14-4 0,4-14 5 0,0 0 0 15,2 15-3-15,-2-15-1 0,0 0 4 0,12 12-2 16,-12-12 1-16,0 0-1 0,19 3-1 0,-19-3 1 16,0 0-5-16,25 2-16 0,-25-2 23 0,0 0-1 15,0 0 1-15,31 0-1 0,-31 0-2 0,0 0-1 16,0 0 4-16,24 2 10 0,-24-2 10 0,0 0 12 0,0 0 1 16,18 7 4-16,-18-7 0 0,0 0 7 15,11 11-2-15,-11-11-3 0,4 13 3 0,-4-13-5 0,4 14-1 16,-4-14-6-16,2 14-5 0,-2-14 0 0,4 18-2 15,-4-18 4-15,2 18-2 0,-2-18-1 0,4 18 1 16,-4-18 9-16,2 18-5 0,-2-18 2 0,4 17 3 16,-4-17-2-16,5 17-3 0,-5-17-3 0,2 13-3 15,-2-13-4-15,0 0-4 0,4 16-5 0,-4-16-1 16,0 0 2-16,6 10 4 0,-6-10-9 0,0 0 0 16,0 0-1-16,0 0-3 0,0 0-8 0,8 12-20 0,-8-12-22 15,0 0-22-15,0 0-25 0,0 0-23 0,0 0-17 16,0 0-54-16,0 0-25 0,13-9-34 0,-13 9-53 15,0 0-45-15,0 0-209 0,0 0-62 0</inkml:trace>
  <inkml:trace contextRef="#ctx0" brushRef="#br0" timeOffset="-146402.33">23039 9351 281 0,'0'-14'263'0,"0"14"-33"0,0 0-24 16,0 0-6-16,0 0-19 0,0 0-12 0,0 0-14 0,-2-16-6 16,2 16-15-16,0 0-13 0,0 0-6 0,0 0-23 15,0 0-10-15,0 0-20 0,0 0-1 0,0 0-7 16,0 0 11-16,0 0-12 0,0 0 15 0,-17 5-8 15,17-5 14-15,0 0-18 0,-8 12 11 0,8-12-9 16,0 0 6-16,-8 13-15 0,8-13-2 0,-6 11-5 16,6-11 16-16,-4 13-12 0,4-13 12 0,-7 15-18 15,7-15 18-15,-8 18-16 0,8-18 1 0,-6 21 1 16,6-21 2-16,-6 22 0 0,3-10-3 0,-1 3-3 16,-1-1-1-16,1 0-4 0,2 1-5 0,-2-2-4 15,2 4-3-15,2-5-14 0,0-12 7 0,-2 29-4 0,2-29 0 16,0 26 11-16,0-26-18 0,4 23 32 0,-2-10-40 15,2 1 1-15,0-4 1 0,1 3 2 0,0-3 0 16,-5-10-2-16,10 18 1 0,-10-18-2 0,10 17 1 16,-10-17 2-16,13 13 14 0,-13-13-32 0,10 11-20 15,-10-11-20-15,8 9-21 0,-8-9-51 0,0 0 18 16,15 11-35-16,-15-11-11 0,0 0-30 0,12 7-32 16,-12-7-43-16,0 0-22 0,0 0-78 0,0 0-285 15,0 0-156-15</inkml:trace>
  <inkml:trace contextRef="#ctx0" brushRef="#br0" timeOffset="-145485.771">23271 9482 52 0,'0'0'401'0,"0"0"-89"16,0 0-50-16,0 0-25 0,0 0-29 0,0 0-13 0,0 0-15 15,-22 6-14-15,22-6-16 0,0 0-17 0,0 0-21 16,-13 9-9-16,13-9-10 0,0 0-9 15,-8 10-14-15,8-10-12 0,0 0-6 0,-4 14-3 0,4-14-6 16,0 0-5-16,-2 15-7 0,2-15-6 16,0 0-5-16,6 13-1 0,-6-13-3 0,0 0 5 0,11 8-11 15,-11-8-1-15,0 0-3 0,0 0 0 0,23 5-3 16,-23-5-4-16,0 0-9 0,21-2-16 0,-21 2 9 16,0 0-7-16,19-9-1 0,-19 9 0 0,0 0-2 15,16-12 0-15,-16 12-7 0,8-8-1 0,-8 8 3 16,0 0 2-16,11-16 8 0,-11 16-2 0,0 0 2 0,4-14 7 15,-4 14 0-15,0 0-2 0,-4-17 7 0,4 17 3 16,0 0 2-16,-6-15 0 0,6 15 1 0,0 0 9 16,-15-12-4-16,15 12-4 0,0 0 5 0,-14-6-6 15,14 6 2-15,0 0 3 0,0 0 0 0,-25 0 1 16,25 0 1-16,0 0 2 0,-17 6 5 0,17-6-7 16,-11 6-2-16,11-6 0 0,-10 11-2 0,10-11 1 15,-7 10 2-15,7-10-4 0,0 0 2 0,-8 15-3 0,8-15 2 16,0 0-4-16,0 13 0 0,0-13-7 15,0 0-6-15,6 12-3 0,-6-12-1 0,0 0-2 0,0 0 2 16,17 7 2-16,-17-7-2 0,0 0 6 16,0 0 4-16,0 0 0 0,24 1 4 0,-24-1 3 0,0 0 3 15,0 0 6-15,0 0 9 0,0 0 15 0,0 0 8 16,0 0-1-16,0 0 0 0,22 2-4 0,-22-2-8 16,0 0-3-16,0 0-9 0,0 0 2 0,0 0 3 15,-8 9-2-15,8-9 5 0,0 0 5 0,-10 13-8 16,10-13 14-16,-9 13-4 0,9-13 0 0,-8 11-4 0,8-11 9 15,-7 13-8-15,7-13-4 0,-6 14 0 0,6-14-1 16,-6 14-5-16,6-14-19 0,-3 15 23 0,3-15-4 16,0 17-3-16,0-17-1 0,5 12 0 0,-5-12-4 15,6 13 2-15,-6-13-3 0,11 9 3 0,-11-9-8 16,15 8-25-16,-15-8 19 0,18 5-7 0,-18-5-6 16,0 0 0-16,29 0 2 0,-29 0 1 0,0 0 3 15,27-5 3-15,-27 5 4 0,17-6-2 0,-17 6-6 0,14-7 15 16,-14 7-2-16,10-11 2 0,-10 11 2 15,9-11-1-15,-9 11 1 0,4-13 1 0,-4 13 5 0,1-15 1 16,-1 15 0-16,-3-14 0 0,3 14 6 0,-4-15-2 16,4 15 7-16,-11-14-1 0,11 14-3 0,-10-11-4 15,10 11-3-15,-15-7-5 0,15 7-1 0,0 0-1 16,0 0-10-16,-31 3 2 0,31-3-11 0,-16 6-11 16,16-6-9-16,-15 12-20 0,15-12-17 0,-14 12-22 15,14-12-17-15,-10 15-14 0,10-15-14 0,-9 13-25 16,9-13-26-16,-2 13-31 0,2-13-25 0,0 0-248 0,2 12 11 15</inkml:trace>
  <inkml:trace contextRef="#ctx0" brushRef="#br0" timeOffset="-145069.281">23423 9293 401 0,'0'0'348'0,"-11"-9"-59"0,11 9-35 0,0 0-46 16,-10-9-37-16,10 9-32 0,0 0-26 0,0 0-10 16,0 0-2-16,0 0-9 0,0 0-12 0,0 0-6 15,0 0-10-15,0 0-8 0,14 12-4 0,-14-12-4 16,15 10-3-16,-3-3-5 0,-1 1-4 0,1 1 0 15,2 1-7-15,1-1 3 0,-1 5-1 0,1 0 6 0,1-1-9 16,-2 1 0-16,0 1-1 0,1 4 5 0,-1-3-3 16,-3 2 5-16,1 1-2 0,-6 2-1 0,2 0-1 15,1-2-2-15,-5 1-2 0,2 3-4 0,-4-5-2 16,0 3 0-16,0-1-4 0,-2-2-3 0,0 1-3 16,-2 0-1-16,2-1-1 0,-2-1-16 0,0-2 17 15,-2 2 0-15,0-2-3 0,2-1 0 0,-2-1-2 16,-1-1 0-16,5-12 2 0,-8 21-2 0,8-21 1 15,-8 16-3-15,8-16-24 0,-8 15 6 0,8-15-16 16,-9 13-23-16,9-13-8 0,-6 9-30 0,6-9-12 16,0 0-66-16,-10 11-6 0,10-11-45 0,0 0-78 15,0 0-368-15,0 0-176 0</inkml:trace>
  <inkml:trace contextRef="#ctx0" brushRef="#br0" timeOffset="-144339.861">24681 9562 313 0,'0'0'254'0,"0"0"-39"15,0 0-24-15,0 0-8 0,5-11-17 0,-5 11-15 16,0 0-6-16,0 0-12 0,0 0-2 0,0 0-9 15,0 0-7-15,0 0-12 0,0 0-19 0,0 0 2 16,0 0 6-16,0 0 0 0,0 0-3 0,0 0-37 0,8 11 31 16,-8-11-7-16,4 13-5 0,-4-13-7 0,4 17-4 15,-4-17-7-15,4 20 1 0,-4-20-8 0,3 20-9 16,-3-20-5-16,4 22-25 0,1-11 19 0,-5-11-5 16,6 24-4-16,-6-24-4 0,6 23-2 0,-6-23-6 15,6 16-14-15,-6-16-16 0,6 17-21 0,-6-17-21 16,5 15-19-16,-5-15-10 0,6 11-13 0,-6-11-10 15,0 0-6-15,6 12-13 0,-6-12-29 0,0 0-35 16,0 0-36-16,0 0-28 0,0 0-43 16,0 0-130-16,0 0 88 0</inkml:trace>
  <inkml:trace contextRef="#ctx0" brushRef="#br0" timeOffset="-144152.002">24655 9701 168 0,'0'0'347'0,"0"0"-58"16,0 0-29-16,0 0-3 0,-17-4-41 0,17 4-17 15,0 0-18-15,0 0-16 0,0 0-20 0,0 0-16 0,0 0-20 16,0 0-13-16,0 0-3 0,0 0 4 0,0 0 1 16,0 0-7-16,0 0-20 0,0 0-10 0,0 0-13 15,0 0-8-15,0 0-7 0,21 4-13 0,-21-4-22 16,0 0-35-16,27 3-32 0,-27-3-32 0,0 0-39 16,30 2-45-16,-30-2-44 0,24 1-58 0,-24-1-75 15,25-1-200-15,-25 1-76 0</inkml:trace>
  <inkml:trace contextRef="#ctx0" brushRef="#br0" timeOffset="-143466.616">25129 9580 41 0,'0'0'348'0,"-4"-15"-74"15,4 15-40-15,0 0-15 0,0 0-20 0,0 0-21 16,-6-11-12-16,6 11-12 0,0 0-9 0,0 0-6 16,0 0-13-16,0 0-9 0,-13-9-14 0,13 9-7 15,0 0-8-15,0 0-9 0,0 0-10 0,0 0-14 16,0 0-10-16,0 0-11 0,0 0-10 0,0 0-5 15,-6-9-4-15,6 9-3 0,0 0-2 0,0 0-1 16,0 0-4-16,14-10 0 0,-14 10-6 0,0 0-2 16,17-5-5-16,-17 5-7 0,0 0-7 0,20-3-6 15,-20 3 0-15,0 0 4 0,0 0-3 0,31 1 7 16,-31-1 2-16,0 0 3 0,18 6 3 0,-18-6 4 16,0 0 5-16,15 12-3 0,-15-12 2 0,6 12 2 0,-6-12-2 15,2 11 4-15,-2-11 0 0,-2 15 0 0,2-15 0 16,-4 14 1-16,4-14-5 0,-6 14 4 0,6-14 0 15,-7 15 3-15,7-15 0 0,-8 12-1 0,8-12-2 16,-8 11 2-16,8-11 2 0,0 0 0 0,-13 12-3 0,13-12 3 16,0 0-2-16,-10 9-3 0,10-9-1 0,0 0-3 15,0 0-4-15,0 0 0 0,0 0-2 16,0 0 4-16,0 0-14 0,0 0-4 0,0 0-5 0,19-6-2 16,-19 6-10-16,14-6 18 0,-14 6-17 0,19-5 10 15,-19 5 2-15,18-4 6 0,-18 4 4 0,0 0 5 16,29-4 0-16,-29 4 5 0,0 0 6 0,25 0 11 15,-25 0 7-15,0 0 11 0,20 6 5 0,-20-6 4 16,0 0 4-16,12 11-3 0,-12-11-2 0,0 0 3 16,6 17 0-16,-6-17-6 0,0 0-1 0,-2 16-6 15,2-16-5-15,0 0 0 0,-8 17-3 0,8-17 1 16,-8 11 5-16,8-11 2 0,-11 10 2 0,11-10 5 16,-13 7-1-16,13-7-6 0,0 0-2 0,-23 5-1 0,23-5-4 15,0 0-4-15,-22 4-2 0,22-4-2 0,0 0-3 16,0 0-9-16,-27 2-22 0,27-2-19 0,0 0-16 15,0 0-44-15,0 0-25 0,0 0-16 0,-23 2-14 16,23-2-24-16,0 0-33 0,0 0-33 0,0 0-57 16,0 0-157-16,0 0 59 0</inkml:trace>
  <inkml:trace contextRef="#ctx0" brushRef="#br0" timeOffset="-142793.044">25490 9512 283 0,'0'0'331'0,"-9"-9"-54"16,9 9-27-16,0 0-23 0,0 0-28 0,0 0-19 15,-12-8-24-15,12 8-25 0,0 0-17 0,0 0-21 16,0 0-15-16,0 0-18 0,0 0-9 0,0 0-12 16,-14-5-8-16,14 5-8 0,0 0-6 0,0 0-5 15,0 0-1-15,0 0-1 0,0 0 1 0,0 0-3 16,0 0-5-16,16-8 1 0,-16 8-2 0,0 0-4 0,21-4-5 16,-21 4-4-16,0 0-9 0,0 0-2 0,31 0 4 15,-31 0-2-15,0 0 1 0,22 3 3 0,-22-3 4 16,0 0-3-16,21 7 8 0,-21-7-1 0,0 0 4 15,16 11 2-15,-16-11 1 0,6 11 5 0,-6-11 3 16,2 14 5-16,-2-14 6 0,0 13-4 0,0-13 0 16,-2 17-3-16,2-17 0 0,-6 17-2 0,6-17-2 15,-6 15-3-15,6-15 3 0,-10 14-5 0,10-14-1 16,-8 15 1-16,8-15 1 0,-10 13-2 0,10-13-8 16,-9 9 2-16,9-9-13 0,0 0-2 0,-8 13-11 15,8-13-9-15,0 0-10 0,0 0 5 0,0 0-26 0,-4 12 35 16,4-12-5-16,0 0-7 0,0 0-12 0,0 0-2 15,0 0-6-15,27-5-4 0,-27 5 2 0,0 0 4 16,22-1 12-16,-22 1 9 0,0 0 9 0,26 0 10 16,-26 0 14-16,0 0 19 0,25 6 21 0,-25-6 20 15,17 6 11-15,-17-6 20 0,12 8-3 0,-12-8 7 16,8 13 3-16,-8-13 7 0,4 15 2 0,-4-15 4 16,3 18-9-16,-3-18-3 0,-5 19-5 0,5-19-3 15,-6 21-8-15,6-21-4 0,-10 18-10 0,10-18 9 16,-13 17-2-16,13-17 1 0,-14 16-1 0,14-16-2 0,-14 11-2 15,14-11-8-15,-15 9-5 0,15-9-9 0,-15 6-8 16,15-6-7-16,0 0-6 0,-21 5-5 0,21-5-15 16,0 0-18-16,0 0-26 0,-27 0-25 0,27 0-28 15,0 0-28-15,0 0-36 0,0 0-38 0,-21-1-49 16,21 1-67-16,0 0-360 0,0 0-184 0</inkml:trace>
  <inkml:trace contextRef="#ctx0" brushRef="#br0" timeOffset="-142072.236">26169 9421 131 0,'0'0'298'16,"0"0"-58"-16,0 0-34 0,0 0-16 0,0 0-11 16,0 0-20-16,2-13-11 0,-2 13-2 0,0 0-8 15,0 0-10-15,0 0-1 0,0 0-7 0,0 0-1 0,0 0-16 16,0 0-14-16,0 0-13 0,0 0-6 0,0 0-5 15,0 0-7-15,-24 2-2 0,24-2-3 0,0 0 0 16,-14 11-1-16,14-11 2 0,-13 13 2 0,13-13-5 16,-12 17-1-16,6-6-15 0,-1 1 13 0,1 2 1 15,-2-3-5-15,4 3-1 0,-2-1-8 0,1 3 7 16,1-2-7-16,0 1-3 0,2 0-6 0,0 2 3 16,2-1-8-16,2 1 2 0,-2 0-6 0,4-2 2 15,-2-1-4-15,2 3 1 0,3-3-5 0,-1-1 4 16,2 2-5-16,0-2-1 0,1-2 0 0,1 0-7 15,-2 0-12-15,-8-11-21 0,21 19-11 0,-21-19-28 0,18 13-28 16,-18-13-18-16,20 9-24 0,-20-9-21 0,19 5-25 16,-19-5-28-16,0 0-25 0,27 2-38 0,-27-2-42 15,0 0-275-15,20-5-108 0</inkml:trace>
  <inkml:trace contextRef="#ctx0" brushRef="#br0" timeOffset="-141822.237">26260 9712 115 0,'0'0'428'0,"0"0"-86"0,0 0-42 16,0 0-36-16,0 0-22 0,0 0-18 0,0 0-24 16,0 0-25-16,0 0-24 0,0 0-15 0,0 0-5 15,0 0 10-15,0 0 0 0,0 0-9 0,0 0-21 16,12-11-14-16,-12 11-19 0,0 0-16 0,0 0-11 15,0 0-12-15,0 0-7 0,29 3-6 0,-29-3-23 0,0 0-27 16,0 0-36-16,28-3-43 0,-28 3-39 0,0 0-33 16,27-4-47-16,-27 4-37 0,0 0-41 0,25-4-65 15,-25 4-254-15,0 0-132 0</inkml:trace>
  <inkml:trace contextRef="#ctx0" brushRef="#br0" timeOffset="-141352.845">26545 9545 305 0,'-4'-13'361'0,"4"13"-65"0,0 0-27 16,0 0-32-16,0 0-25 0,0 0-27 0,0 0-31 0,0 0-22 15,-6-11-18-15,6 11-19 0,0 0-18 16,0 0-14-16,0 0-15 0,0 0-8 0,0 0 4 0,0 0-5 16,0 0-5-16,0 0-5 0,0 0-5 0,0 0-5 15,0 0-4-15,26-2-4 0,-26 2-4 0,0 0-12 16,0 0-17-16,31-1-10 0,-31 1-13 0,0 0-1 16,28-5 2-16,-28 5 8 0,0 0-1 0,27-1 11 15,-27 1 0-15,0 0 5 0,25-2 7 0,-25 2 7 16,0 0 10-16,0 0 14 0,23 9 9 0,-23-9 10 15,0 0-2-15,12 12 2 0,-12-12 14 0,4 11 3 0,-4-11 4 16,0 14 1-16,0-14 7 0,0 19 5 16,0-19-2-16,-2 20 0 0,2-20-4 0,-4 23-3 0,4-23-12 15,-2 21-3-15,2-21-1 0,-4 24-5 0,4-24 2 16,-2 24-5-16,2-24-6 0,-2 25-7 0,2-25-3 16,0 21-5-16,0-21-3 0,-2 21-3 0,2-21-10 15,0 20-16-15,0-20-25 0,0 15-27 0,0-15-27 16,2 15-21-16,-2-15-3 0,0 0-25 0,0 15-15 0,0-15-26 15,0 0-27-15,0 0-52 0,0 0-49 16,0 0-268-16,0 0-94 0</inkml:trace>
  <inkml:trace contextRef="#ctx0" brushRef="#br0" timeOffset="-141158.841">26586 9728 208 0,'0'0'360'0,"0"0"-74"16,0 0-39-16,-12-9-29 0,12 9-30 0,0 0-24 15,0 0-12-15,0 0 1 0,0 0-4 0,0 0-7 0,0 0-14 16,0 0-15-16,0 0-14 0,0 0-12 0,6-13-10 16,-6 13-8-16,0 0-9 0,0 0-11 0,22 0-10 15,-22 0-10-15,0 0-4 0,23 1-15 0,-23-1-27 16,0 0-29-16,26 0-38 0,-26 0-48 0,0 0-49 16,29-3-58-16,-29 3-81 0,0 0-321 0,29-5-150 15</inkml:trace>
  <inkml:trace contextRef="#ctx0" brushRef="#br0" timeOffset="-140790.605">26750 9410 424 0,'0'0'324'0,"0"0"-64"16,0 0-45-16,0 0-27 0,0 0-10 0,0 0-16 15,0 0-9-15,0 0-20 0,0 0-17 0,0 0-13 0,8 9-10 16,-8-9-18-16,10 12-10 0,-10-12-8 0,13 16-10 16,-13-16-5-16,16 18-6 0,-8-7-4 15,3 1-3-15,-3-1-4 0,0 2-3 0,3 0 1 0,-3 1-4 16,2 3 2-16,1 1 1 0,-3 0 5 0,1 0 1 16,-1 0 9-16,-1 1 6 0,1 2 3 0,-2-2 9 15,-2 0-1-15,0 1 1 0,-2-1 2 0,0 1 7 16,-2 1-7-16,3-1-5 0,-6-2-8 0,3-1-5 15,-2 1-4-15,0 1-7 0,0-3-1 0,0 2-8 16,-2-4-4-16,2 1-1 0,-2-2-4 0,2 0 13 16,2-13-24-16,-6 20-2 0,6-20-32 0,-7 17-12 15,7-17-41-15,-6 13-5 0,6-13-36 0,-3 11-18 16,3-11-39-16,0 0-28 0,0 0-43 0,-6 10-56 0,6-10-90 16,0 0-151-16,0 0-68 0</inkml:trace>
  <inkml:trace contextRef="#ctx0" brushRef="#br0" timeOffset="-140177.425">27813 9804 171 0,'0'0'258'0,"0"0"-44"15,0 0-25-15,0 0-6 0,0 0-8 0,-21 2-10 0,21-2-10 16,0 0-9-16,0 0-4 0,0 0-13 16,0 0-12-16,-14 7-5 0,14-7-6 0,0 0 1 0,0 0-9 15,0 0-8-15,0 0-3 0,-2 13-4 0,2-13-5 16,0 0-3-16,6 11-9 0,-6-11-13 0,0 0-10 15,15 10-7-15,-15-10-7 0,0 0-6 0,18 3-9 16,-18-3-21-16,0 0-21 0,0 0-26 0,33 0-12 0,-33 0-40 16,19-3-28-16,-19 3-33 0,18-6-31 15,-18 6-53-15,15-6-58 0,-15 6-260 0,0 0-85 16</inkml:trace>
  <inkml:trace contextRef="#ctx0" brushRef="#br0" timeOffset="-139969.959">27786 9763 400 0,'-12'-7'376'0,"12"7"-67"15,0 0-46-15,0 0-25 0,0 0-28 0,0 0-30 16,-13-7-34-16,13 7-21 0,0 0-8 0,0 0-10 16,0 0-12-16,0 0-8 0,0 0-12 0,0 0-15 0,15 5-11 15,-15-5-11-15,0 0-5 0,18 8-10 0,-18-8-22 16,0 0-30-16,29 3-36 0,-29-3-43 0,21 3-47 15,-21-3-47-15,23 1-63 0,-23-1-65 0,0 0-224 16,35 0-69-16</inkml:trace>
  <inkml:trace contextRef="#ctx0" brushRef="#br0" timeOffset="-139622.889">28171 9721 272 0,'8'-9'278'0,"-8"9"-53"15,6-13-20-15,-6 13-30 0,4-13-18 0,-4 13-30 0,4-18-18 16,-4 18-10-16,5-18-4 0,-5 18 0 0,1-22-3 16,-1 22 2-16,0-18-3 0,0 18 1 15,0-21 5-15,0 21-7 0,0-15 4 0,0 15-2 0,-1-17 2 16,1 17-7-16,0 0-9 0,0-15-11 0,0 15-12 15,0 0-13-15,0 0-7 0,0 0 10 0,0 0 3 16,0 0 13-16,0 0-12 0,0 0 10 0,0 0-15 16,0 18 14-16,0-18-5 0,1 20-3 0,-1-20-5 0,2 27 0 15,0-10-10-15,-2-2-4 0,2 2-7 16,0 2-1-16,0-1-8 0,2-1 2 0,-2 1-8 16,0-1 2-16,2 1-5 0,0-3-4 0,1 1-20 0,-1 0-27 15,0-2-38-15,0-3-39 0,-2 3-35 16,2-4-48-16,-4-10-61 0,9 19-68 0,-9-19-124 0,4 15-199 15,-4-15-164-15</inkml:trace>
  <inkml:trace contextRef="#ctx0" brushRef="#br0" timeOffset="-126366.591">22413 11337 35 0,'0'0'270'0,"0"0"-60"0,0 0-35 0,0 0-25 0,0 0-13 16,0 0-10-16,0 0-10 0,0 0-13 15,0 0-12-15,0 0-5 0,0 0-5 0,0 0-4 0,0 0-4 16,0 0-3-16,-13-5-3 0,13 5-4 0,0 0-5 15,0 0-5-15,0 0-1 0,0 0-6 0,0 0-6 16,0 0 2-16,0 0-8 0,0 0-2 0,0 0-20 16,0 0 11-16,0 0-5 0,0 0-3 0,0 0-3 15,0 0-2-15,15-8 0 0,-15 8 0 0,0 0-3 0,0 0-1 16,20-5 1-16,-20 5-11 0,0 0 7 16,21-4-2-16,-21 4 2 0,0 0-3 0,27-3 3 0,-27 3-2 15,0 0 0-15,27-3-3 0,-27 3 2 0,0 0-3 16,24 0 3-16,-24 0-2 0,0 0 2 0,18 5-2 15,-18-5 3-15,0 0 1 0,15 8-2 0,-15-8 0 16,0 0 0-16,6 15 3 0,-6-15 2 0,0 0 2 16,-2 19 1-16,2-19-1 0,-6 16 3 0,6-16-1 15,-9 17-2-15,9-17 2 0,-12 19 0 0,12-19-5 16,-12 16 8-16,12-16-2 0,-10 15-3 0,10-15 3 0,-12 12-3 16,12-12-1-16,-8 14-2 0,8-14 1 0,0 0-6 15,-11 13 1-15,11-13-6 0,0 0 5 0,0 0-1 16,0 0 0-16,-6 9 0 0,6-9-1 0,0 0 1 15,0 0 0-15,0 0 2 0,0 0-2 0,23-4-1 16,-23 4 2-16,0 0-2 0,21-3 2 0,-21 3-1 16,0 0 0-16,25-2 1 0,-25 2-4 0,0 0 3 15,27 0 1-15,-27 0-1 0,0 0 2 0,27 4-1 0,-27-4 0 16,0 0 1-16,21 7 2 0,-21-7-2 0,0 0 6 16,16 8 4-16,-16-8 3 0,9 11 5 15,-9-11 5-15,0 0 4 0,4 16-2 0,-4-16 1 0,-2 13-1 16,2-13-2-16,-7 13 0 0,7-13 0 0,-8 15 0 15,8-15 4-15,-10 14 2 0,10-14 2 0,-13 11 1 16,13-11 2-16,-12 10-6 0,12-10-2 0,-17 9-1 16,17-9-26-16,-16 5 31 0,16-5-3 0,0 0-2 15,-27 3-1-15,27-3-3 0,0 0 4 0,-28-2-14 16,28 2-2-16,0 0-14 0,-25-1 14 0,25 1-10 16,0 0 6-16,-22-5-1 0,22 5-2 0,0 0-14 0,-17-6-22 15,17 6-27-15,0 0-28 0,0 0-28 0,0 0-19 16,0 0-18-16,0 0-28 0,0 0-25 0,0 0-53 15,0 0-53-15,0 0-241 0,0 0-67 0</inkml:trace>
  <inkml:trace contextRef="#ctx0" brushRef="#br0" timeOffset="-125434.414">22746 11356 4 0,'0'0'312'0,"0"0"-79"0,0 0-40 0,0 0-13 15,0 0-11-15,0 0-16 0,-13-9-23 0,13 9-13 16,0 0-10-16,0 0-6 0,0 0-11 0,0 0-5 16,0 0-7-16,-6-12-11 0,6 12-6 0,0 0-5 15,0 0-4-15,0 0-1 0,0 0-6 0,0 0-5 16,4-13-8-16,-4 13-4 0,0 0-2 0,0 0 6 16,0 0-11-16,12-7 9 0,-12 7-15 0,0 0 7 0,0 0-14 15,0 0 7-15,21-1-11 0,-21 1 7 0,0 0-13 16,0 0 14-16,25 0-11 0,-25 0 8 15,0 0-9-15,21 1 9 0,-21-1-15 0,0 0 12 0,17 7-12 16,-17-7 14-16,0 0-12 0,15 6 12 0,-15-6-6 16,0 0 14-16,10 11-5 0,-10-11 10 0,0 0-7 15,2 12 10-15,-2-12-9 0,0 0 6 0,-4 18-17 16,4-18 15-16,-8 14-15 0,8-14 0 0,-11 13 0 0,11-13 3 16,-11 13 1-16,11-13-4 0,-14 15-2 15,14-15 0-15,-15 13-2 0,15-13 0 0,-12 9-1 16,12-9 4-16,-13 12 1 0,13-12-2 0,-12 7-2 0,12-7 4 15,0 0-1-15,-13 7-4 0,13-7-1 16,0 0 0-16,0 0-2 0,0 0 2 0,0 0-3 0,-14 6 1 16,14-6 1-16,0 0 0 0,0 0-1 0,0 0-1 15,10-9 0-15,-10 9-2 0,0 0 3 0,15-7-20 16,-15 7 10-16,0 0 0 0,20-4 4 0,-20 4-4 16,0 0 3-16,25-2-2 0,-25 2 4 0,0 0 1 15,24 2 2-15,-24-2 1 0,0 0 1 0,25 6 2 16,-25-6 0-16,0 0-1 0,18 8 4 0,-18-8-2 15,13 8 1-15,-13-8 4 0,0 0 1 0,12 11 1 0,-12-11 7 16,0 0 3-16,8 15 1 0,-8-15 0 0,0 0 5 16,5 15 1-16,-5-15 1 0,0 0-4 0,-5 16 3 15,5-16-3-15,0 0 0 0,-10 14 1 0,10-14-3 16,-10 11 3-16,10-11 1 0,-15 8 3 0,15-8 1 16,-14 9 1-16,14-9 0 0,-17 6 1 0,17-6-5 15,-15 5-2-15,15-5-2 0,-17 7-4 0,17-7-1 16,-16 4-4-16,16-4 2 0,0 0-6 0,-21 8-1 15,21-8-16-15,0 0 18 0,-16 5-6 0,16-5-9 16,0 0-11-16,0 0-11 0,0 0-15 0,-19 3-9 16,19-3-12-16,0 0-10 0,0 0-13 0,0 0-17 0,0 0-29 15,0 0-23-15,0 0-46 0,0 0-49 0,0 0-48 16,0 0-211-16,0 0-8 0</inkml:trace>
  <inkml:trace contextRef="#ctx0" brushRef="#br0" timeOffset="-124896.385">23193 11226 250 0,'0'0'309'0,"0"0"-76"0,0 0-2 0,-2-12-14 16,2 12-29-16,0 0-20 0,0 0-16 0,0 0-22 15,-6-13-13-15,6 13-10 0,0 0-11 0,0 0-6 16,0 0-13-16,0 0-7 0,0 0-7 0,0 0-6 15,0 0 1-15,0 0-5 0,0 0 1 0,0 0-3 16,-25 6 0-16,25-6 2 0,-8 11 3 0,8-11 11 0,-11 14-18 16,11-14 13-16,-10 15-18 0,10-15 15 0,-12 21-31 15,5-11 33-15,2 3-28 0,-1-1-2 0,0 3-6 16,0-1 0-16,-1 1-2 0,3 0-5 0,-2-1 0 16,2 3-3-16,-2-2-2 0,4 1-17 15,-2-1 17-15,2 2-3 0,-1-2 0 0,1-1-5 0,2-2-1 16,0-12 3-16,2 27-3 0,-2-27-1 0,5 26-1 15,-1-14 1-15,-4-12-23 0,10 21 25 0,-10-21-2 16,12 17 0-16,-12-17 2 0,17 15-3 0,-17-15 2 16,18 11-3-16,-18-11-8 0,18 7-21 0,-18-7-15 0,21 7-12 15,-21-7-14-15,0 0-8 0,27 4-13 0,-27-4-11 16,0 0-16-16,20 7-20 0,-20-7-19 16,0 0-22-16,0 0-38 0,21 2-50 0,-21-2-49 0,0 0-219 15,0 0-38-15</inkml:trace>
  <inkml:trace contextRef="#ctx0" brushRef="#br0" timeOffset="-124586.58">23260 11503 272 0,'0'0'376'0,"0"0"-81"16,0 0-39-16,0 0-33 0,0 0-22 0,-5-10-20 16,5 10-21-16,0 0-17 0,0 0-16 15,0 0-14-15,0 0-15 0,0 0-6 0,0 0-10 0,0 0-6 16,0 0-9-16,0 0-5 0,0 0 5 0,0 0 7 16,0 0-6-16,0 0-2 0,0 0-6 0,0 0-6 15,0 0-1-15,0 0-17 0,22-2-6 0,-22 2-6 16,0 0-4-16,0 0-3 0,23 5-4 0,-23-5-10 15,0 0-30-15,0 0-30 0,26 1-30 0,-26-1-28 16,0 0-39-16,0 0-39 0,27 4-44 0,-27-4-57 16,0 0-79-16,0 0-213 0,27 0-99 0</inkml:trace>
  <inkml:trace contextRef="#ctx0" brushRef="#br0" timeOffset="-123749.115">23548 11348 369 0,'0'0'288'0,"0"0"-40"0,0 0-23 0,0 0-20 0,0 0-25 15,0 0 5-15,0 0-50 0,-18-4-6 0,18 4-2 16,0 0-6-16,0 0-5 0,0 0-27 16,0 0 0-16,0 0-22 0,0 0-11 0,0 0-4 0,0 13-11 15,0-13-7-15,0 0-7 0,0 0-6 0,12 8-2 16,-12-8-4-16,0 0-2 0,16 6-3 0,-16-6-2 15,0 0-2-15,25 1-2 0,-25-1-6 0,0 0-10 16,27 0-5-16,-27 0-9 0,0 0 0 0,29-1 0 16,-29 1-2-16,0 0 6 0,22-2 2 0,-22 2 5 15,0 0 1-15,0 0 5 0,25 0 3 0,-25 0 0 16,0 0 1-16,0 0 13 0,0 0 5 0,0 0 1 0,0 0-1 16,0 0 1-16,22 2 3 0,-22-2 3 0,0 0 4 15,0 0 4-15,0 0 1 0,-6 12-2 0,6-12-3 16,0 0-2-16,0 0 0 0,-7 15 1 0,7-15-5 15,0 0 8-15,-4 17 4 0,4-17 4 0,-1 13-2 16,1-13-1-16,-4 13 3 0,4-13 1 0,-2 15 6 16,2-15-1-16,-4 16-2 0,4-16-2 0,-2 17-3 0,2-17-3 15,-2 19-5-15,2-19-4 0,0 14-5 0,0-14-2 16,0 17-5-16,0-17-1 0,2 12-1 0,-2-12-1 16,4 14 0-16,-4-14 0 0,0 0-3 0,8 14-16 15,-8-14-25-15,0 0-25 0,0 0-25 0,16 8-19 16,-16-8-20-16,0 0-19 0,0 0-18 0,0 0-13 15,16-5-5-15,-16 5-12 0,0 0-6 16,0 0 2-16,4-12 11 0,-4 12 11 0,0 0 12 0,-6-12 14 16,6 12 14-16,0 0 29 0,-12-14 22 0,12 14 40 15,-13-7 36-15,13 7 29 0,-13-8 34 0,13 8 17 16,-15-5 11-16,15 5 9 0,-14-6 6 0,14 6 0 16,0 0 7-16,-21-9 1 0,21 9 7 0,0 0 7 0,-18-6 5 15,18 6 1-15,0 0-2 0,-17-6-1 0,17 6 0 16,0 0-13-16,0 0-4 0,0 0-7 0,-20-4-5 15,20 4-10-15,0 0-2 0,0 0-2 0,0 0-7 16,0 0-5-16,0 0 0 0,0 0 1 0,0 0-3 16,0 0-6-16,0 0-4 0,0 0-6 0,0 0 2 15,0 0-5-15,0 0-5 0,0 0-8 0,0 0-7 0,0 0-5 16,0 0-1-16,0 0-5 0,16 4-6 16,-16-4-27-16,0 0-37 0,0 0-43 0,29 0-32 0,-29 0-34 15,0 0-37-15,25-1-42 0,-25 1-40 0,0 0-57 16,23-7-362-16,-23 7-209 0</inkml:trace>
  <inkml:trace contextRef="#ctx0" brushRef="#br0" timeOffset="-123278.047">23697 11182 309 0,'0'0'350'0,"0"0"-71"0,0 0-30 0,-7-11-41 16,7 11-31-16,0 0-27 0,0 0-20 0,0 0-8 16,0 0-4-16,0 0-5 0,0 0-12 15,0 0-20-15,0 0-9 0,0 0-13 0,0 0-14 0,18 7-1 16,-18-7-9-16,12 9-2 0,-12-9-8 15,15 11-4-15,-15-11-4 0,18 16-4 0,-18-16 9 0,19 16-16 16,-9-7 11-16,1 0-15 0,-1 2 12 0,-2 1-12 16,2-1 10-16,-1 1-5 0,0 0 3 0,-1 1 2 15,1 1 7-15,-1 0 5 0,-2 1 8 0,0-1 5 16,-2 1 4-16,1 0 7 0,-1 1 8 0,-2-1 4 16,0-1 4-16,0 4 7 0,-2-2 0 0,0-16-1 15,-2 29-11-15,2-15-1 0,-2-1-11 0,0 2-4 16,-2-1-7-16,4-14-2 0,-5 20-9 0,5-20 4 0,-6 21-8 15,6-21-3-15,-4 18-3 0,4-18 0 0,-4 14-6 16,4-14 3-16,-4 13-5 0,4-13 1 0,0 0-4 16,-4 14 1-16,4-14-13 0,0 0-9 0,0 0-18 15,-4 13-15-15,4-13-26 0,0 0-21 0,0 0-21 16,0 0-17-16,0 0-18 0,0 0-29 0,0 0-31 16,0 0-36-16,0 0-58 0,0 0-104 0,0 0-165 15,0 0-89-15</inkml:trace>
  <inkml:trace contextRef="#ctx0" brushRef="#br0" timeOffset="-122015.721">24380 11282 71 0,'0'0'331'0,"0"0"-62"16,0 0-57-16,4-13 15 0,-4 13-23 0,0 0-22 16,0 0-30-16,0 0-18 0,0 0-21 0,0 0-19 15,0 0-9-15,0 0 3 0,0 0 0 0,0 0 2 16,0 0-11-16,0 0-5 0,0 0-5 0,0 0 7 16,10 11-20-16,-10-11 11 0,4 14-18 0,-4-14 0 15,2 20 0-15,-2-20-3 0,4 19-3 0,-2-5-4 0,1-2-1 16,-1 3-5-16,0 0-1 0,2-1-7 15,-3 2 4-15,1 2-13 0,2-4-3 0,0 2-3 0,0 2-1 16,-2-6-3-16,3 6-1 0,-1-4-5 0,0 1 4 16,2-1-2-16,-6-14-2 0,6 20 0 0,-6-20-1 15,8 18-2-15,-8-18-9 0,9 15-7 0,-9-15-12 16,8 11-12-16,-8-11-7 0,0 0-7 0,0 0-7 16,0 0-3-16,0 0-8 0,0 0-1 0,0 0-4 15,17-5-18-15,-17 5 31 0,0 0 11 0,-5-17 10 16,5 17 1-16,-6-15 11 0,6 15 6 0,-10-15 2 0,10 15 8 15,-10-12 3-15,10 12 5 0,-15-15 0 0,15 15 13 16,-14-14 4-16,14 14 9 0,-15-11 5 0,15 11 11 16,-13-10 7-16,13 10 3 0,-15-11 5 0,15 11-1 15,-14-8 1-15,14 8-1 0,0 0 3 16,-19-7 6-16,19 7-3 0,0 0 1 0,-14-8 0 0,14 8 5 16,0 0-12-16,0 0-2 0,0 0-8 0,-17-7-1 15,17 7-6-15,0 0 12 0,0 0 4 0,0 0-1 16,0 0-7-16,0 0-1 0,0 0-2 0,0 0-2 15,0 0 2-15,0 0 6 0,-2 13-6 0,2-13 0 0,0 0-6 16,17 5-1-16,-17-5-5 0,0 0-2 0,22 4-4 16,-22-4-2-16,0 0-2 0,33 0-3 0,-33 0-19 15,0 0 18-15,35 0-22 0,-35 0-28 0,0 0-21 16,33-2-28-16,-33 2-16 0,22-2-18 0,-22 2-19 16,23-3-20-16,-23 3-18 0,23-4-20 0,-23 4-27 15,23-4-47-15,-23 4-41 0,19-7-210 0,-19 7-29 16</inkml:trace>
  <inkml:trace contextRef="#ctx0" brushRef="#br0" timeOffset="-120883.693">25057 11283 30 0,'0'0'222'0,"0"0"-32"0,0 0-25 0,0 0-12 15,0 0-12-15,-13-9-8 0,13 9-10 0,0 0-10 16,0 0-10-16,0 0 0 0,0 0-3 0,0 0 2 0,-10-6-2 16,10 6 6-16,0 0-1 0,0 0 0 15,0 0-2-15,0 0-5 0,0 0-13 0,0 0-9 16,0 0-12-16,0 0-2 0,0 0-9 0,0 0-10 0,0 0-5 16,0 0-4-16,0 0-1 0,4-15-1 0,-4 15-5 15,0 0-6-15,0 0-5 0,23-2-1 0,-23 2-4 16,0 0-1-16,27 0-3 0,-27 0-3 0,0 0-2 15,29 5 3-15,-29-5-2 0,18 3-2 0,-18-3 2 16,18 6-1-16,-18-6 3 0,14 7-3 0,-14-7 4 16,13 8 0-16,-13-8 13 0,8 11-13 0,-8-11 2 0,4 12-1 15,-4-12 1-15,2 19 0 0,-2-19-1 0,-4 17 14 16,4-17-18-16,-8 18-2 0,1-6 1 16,3-1-1-16,-2 0 2 0,0 1 1 0,6-12 2 0,-12 21 1 15,6-10-1-15,6-11 3 0,-10 16 2 0,10-16 1 16,-8 18 0-16,8-18 0 0,-9 16-4 0,9-16-2 15,-8 12-1-15,8-12-2 0,-2 12 0 0,2-12 0 16,0 0 1-16,0 17 4 0,0-17-6 0,0 0 0 16,8 11-11-16,-8-11 15 0,0 0-4 0,19 6 0 15,-19-6 2-15,0 0-2 0,22 1-3 0,-22-1 2 16,0 0-15-16,25 0-15 0,-25 0-17 0,0 0-17 0,24-1-21 16,-24 1-24-16,0 0-26 0,23-2-31 15,-23 2-39-15,0 0-58 0,0 0-51 0,23-4-237 0,-23 4-62 16</inkml:trace>
  <inkml:trace contextRef="#ctx0" brushRef="#br0" timeOffset="-120177.701">25371 11278 376 0,'0'0'302'0,"0"0"-56"0,0 0-22 0,0 0-20 16,0 0-24-16,0 0-14 0,0 0-19 0,0 0-12 0,-21 4-10 16,21-4-12-16,0 0-3 0,-10 9-21 0,10-9 0 15,0 0-26-15,-6 12 4 0,6-12-26 0,0 0 4 16,-2 18-20-16,2-18 5 0,0 0-14 0,2 14-1 15,-2-14-4-15,0 0 0 0,8 15-3 0,-8-15-4 16,0 0 9-16,14 12-8 0,-14-12 7 0,0 0-11 16,23 3 9-16,-23-3-14 0,0 0 4 0,25 0-24 15,-25 0 2-15,18-6-18 0,-18 6 7 0,18-8-17 0,-18 8 0 16,19-7-17-16,-19 7 27 0,16-9 3 16,-16 9 9-16,13-9 5 0,-13 9 3 0,10-11 3 0,-10 11-3 15,6-9 5-15,-6 9 0 0,0 0 6 0,4-13-5 16,-4 13 9-16,0 0-1 0,-8-15 3 15,8 15-2-15,0 0 3 0,-14-9 4 0,14 9 7 0,0 0 3 16,-21-1 2-16,21 1-1 0,0 0 3 0,-27 3-3 16,27-3 1-16,-18 5-2 0,18-5 1 0,-16 7-3 0,16-7-7 15,-19 11 1-15,19-11 0 0,-14 12 1 16,14-12-4-16,-13 9 0 0,13-9-1 0,-10 11-2 0,10-11 3 16,-6 11-3-16,6-11 2 0,0 0-1 15,0 0 3-15,2 16-2 0,-2-16-1 0,0 0-2 0,0 0-2 16,19 4-4-16,-19-4-5 0,0 0-6 0,24-4-7 15,-24 4 4-15,19-5 1 0,-19 5 9 0,19-4 0 16,-19 4 4-16,15-5 2 0,-15 5 1 0,0 0 15 16,21-4 17-16,-21 4 19 0,0 0 12 0,0 0-2 15,20 6 11-15,-20-6-9 0,0 0 13 0,11 12-17 0,-11-12-5 16,4 12 0-16,-4-12-2 0,4 15 2 0,-4-15-3 16,2 16-3-16,-2-16-1 0,4 19-3 0,-4-19-3 15,2 20-1-15,-2-20 2 0,4 18-2 0,-4-18 0 16,5 19-1-16,-5-19-3 0,6 17-2 0,-6-17 3 15,4 14-7-15,-4-14-4 0,6 14-4 0,-6-14-1 16,6 11-4-16,-6-11 1 0,0 0-3 0,11 13 0 16,-11-13-4-16,0 0-14 0,0 0-28 0,10 10-31 15,-10-10-33-15,0 0-31 0,0 0-28 0,0 0-51 16,0 0-52-16,0 0-63 0,0 0-374 0,0 0-208 16</inkml:trace>
  <inkml:trace contextRef="#ctx0" brushRef="#br0" timeOffset="-119766.353">25822 11121 182 0,'0'0'414'0,"0"0"-84"0,7-14-40 0,-7 14-36 16,0 0-28-16,0 0-27 0,6-12-26 0,-6 12-22 16,0 0-8-16,0 0-12 0,0 0-11 0,0 0-5 15,0 0-10-15,0 0 1 0,-13 12-6 0,13-12-5 16,-6 14-1-16,6-14-8 0,-10 15-5 0,6-4-2 16,-2 1-3-16,-1 0-6 0,1 1-8 0,0 3-5 0,2-2 2 15,-2 4-7-15,-1-3-4 0,1 2-10 16,2 2-7-16,0-2-3 0,0 2-5 0,0-3-3 0,2 5-8 15,0-5 0-15,0 1-2 0,2 0-2 0,0-1 1 16,0-1-4-16,2 1-4 0,0-2 2 0,2 1-3 16,0-1 2-16,0-2-2 0,0-2 4 0,2 1-8 15,1-1 7-15,-7-10-2 0,12 19-6 0,-12-19-24 16,12 12-18-16,-12-12-29 0,13 15-26 0,-13-15-27 16,14 11-19-16,-14-11-23 0,13 10-23 0,-13-10-35 15,12 8-36-15,-12-8-40 0,0 0-54 0,17 10-286 0,-17-10-154 16</inkml:trace>
  <inkml:trace contextRef="#ctx0" brushRef="#br0" timeOffset="-118833.286">26087 11343 79 0,'0'0'228'15,"0"0"-53"-15,-6-13-20 0,6 13-23 0,0 0-16 16,0 0-16-16,-10-11-7 0,10 11-3 0,0 0 2 16,0 0 0-16,-11-12 10 0,11 12 7 0,0 0 6 0,0 0 1 15,0 0 2-15,-10-7-3 0,10 7-7 16,0 0-3-16,0 0-7 0,0 0-7 0,0 0-1 0,0 0-8 15,-25 1-7-15,25-1-10 0,0 0-11 16,0 0-5-16,-9 13-8 0,9-13-6 0,0 0-6 0,-4 10-5 16,4-10-2-16,0 0-6 0,2 13 0 0,-2-13-2 15,0 0-6-15,9 10 1 0,-9-10-1 0,0 0-1 16,21 6-2-16,-21-6 2 0,0 0-1 0,27 0-3 16,-27 0-2-16,20-5-12 0,-20 5-5 0,21-5-6 15,-21 5-2-15,18-10-4 0,-18 10-3 0,17-9 1 0,-17 9 2 16,14-10 4-16,-14 10 2 0,10-11 4 0,-10 11-2 15,0 0-3-15,8-14 3 0,-8 14 4 0,0 0-2 16,-4-13 4-16,4 13 5 0,0 0 0 0,-10-8 6 16,10 8-2-16,0 0 0 0,-18-11 1 15,18 11 0-15,0 0 1 0,-19-6 1 0,19 6 0 0,0 0 0 16,0 0 0-16,-29 0 1 0,29 0 7 0,0 0-11 16,-22 6 5-16,22-6 0 0,-15 8-3 0,15-8-1 15,-12 9 1-15,12-9 0 0,-10 9 2 0,10-9-7 16,-9 11-9-16,9-11-5 0,0 0-4 0,-8 15-7 0,8-15-1 15,0 0-7-15,0 0-5 0,6 15 4 0,-6-15-7 16,0 0 1-16,0 0-5 0,19 6 2 16,-19-6-4-16,0 0 12 0,0 0 4 0,27-2 8 15,-27 2 6-15,0 0 7 0,18-4 9 0,-18 4 18 0,0 0 16 16,0 0 19-16,19-6 7 0,-19 6 4 0,0 0-5 16,0 0-28-16,0 0 34 0,0 0-1 0,0 0 8 15,0 0 3-15,0 0-3 0,0 0 1 0,0 0 1 0,-17 6-2 16,17-6 0-16,-10 11-2 0,10-11-2 15,-12 9-4-15,12-9-6 0,-13 12-3 0,13-12-6 16,-10 15-7-16,10-15-5 0,-10 16-5 0,10-16-3 0,-11 16-5 16,11-16-2-16,-6 19-5 0,6-19-1 0,-2 17-4 15,2-17 2-15,0 17 0 0,0-17-5 0,4 15 6 16,-4-15-2-16,8 14 0 0,-8-14 0 0,15 9-2 16,-15-9 2-16,18 6 0 0,-18-6-3 0,23 1-4 15,-23-1-14-15,25-1-7 0,-25 1-6 0,23-4-2 16,-23 4 0-16,24-9 2 0,-24 9 6 0,22-9 4 15,-22 9 4-15,19-13 3 0,-19 13 3 0,14-14 2 16,-14 14-11-16,13-14 17 0,-13 14 1 0,8-13 2 16,-8 13 6-16,4-18 0 0,-4 18 2 0,0-17-1 0,0 17 2 15,-6-15 1-15,6 15 1 0,-8-12-18 16,8 12 15-16,-13-12-3 0,13 12 0 0,-14-6-2 0,14 6-3 16,0 0-1-16,-29-3 1 0,29 3-1 0,-18 3-3 15,18-3-7-15,-20 6-21 0,20-6-4 0,-21 12-11 0,21-12-15 16,-23 12-16-16,23-12-14 0,-18 13-11 15,18-13-16-15,-15 14-11 0,15-14-17 0,-10 16-19 16,10-16-17-16,-9 11-16 0,9-11-15 0,-4 11-40 0,4-11-140 16,0 0 153-16</inkml:trace>
  <inkml:trace contextRef="#ctx0" brushRef="#br0" timeOffset="-118394.374">26239 11087 32 0,'0'0'333'0,"0"0"-71"15,-8-14-61-15,8 14 17 0,0 0-21 0,-6-11-44 16,6 11-26-16,0 0-25 0,0 0-13 0,0 0-1 15,0 0 4-15,0 0-41 0,0 0 27 0,0 0-16 16,0 0-8-16,0 0-12 0,0 0-2 0,14 13-10 0,-14-13 3 16,17 14 2-16,-9-5-8 0,2-1-23 0,-2 1 21 15,3 2 2-15,-1 0 2 0,-1 2-1 0,2-1-4 16,-1 1-5-16,0 5-1 0,1-4-1 0,-1 4 7 16,-2-2 10-16,1 2 5 0,1 3 11 0,-2-1 17 15,0 1-5-15,1-1 3 0,-5 1-5 0,4 0-8 16,-6-4-5-16,0 4-4 0,0-1-2 0,-2-2-1 15,0 3-1-15,-2-4-5 0,0 4 1 0,0-2-5 0,0-5-1 16,-4 5-5-16,4-6 8 0,-2 4-13 0,0-6 1 16,-1 2 0-16,5-13-2 0,-6 19 0 0,6-19-3 15,-6 18-6-15,6-18 1 0,-4 13-8 16,4-13-18-16,0 0-19 0,-8 13-17 0,8-13-23 16,0 0-21-16,0 0-23 0,0 0-31 0,-9 9-28 0,9-9-39 15,0 0-50-15,0 0-84 0,0 0-264 0,0 0-128 16</inkml:trace>
  <inkml:trace contextRef="#ctx0" brushRef="#br0" timeOffset="-117787.051">26745 11565 301 0,'0'0'297'16,"0"0"-49"-16,0 0-25 0,0 0-12 15,0 0-26-15,0 0-7 0,0 0-8 0,0 0 1 0,0 0-11 16,0 0-10-16,0 0-14 0,0 0-7 0,3 14-6 15,-3-14 1-15,0 0-15 0,12 6-9 0,-12-6-14 16,0 0-12-16,19 8-13 0,-19-8-9 0,0 0-12 16,20 7-8-16,-20-7-8 0,0 0-4 0,23 6-3 0,-23-6-28 15,0 0-33-15,23 5-29 0,-23-5-28 0,0 0-28 16,0 0-27-16,22 4-21 0,-22-4-27 16,0 0-54-16,0 0-71 0,0 0-280 0,0 0-120 0</inkml:trace>
  <inkml:trace contextRef="#ctx0" brushRef="#br0" timeOffset="-117534.281">26760 11501 242 0,'0'0'378'0,"0"0"-66"0,0 0-27 0,0 0-28 0,-16-7-19 15,16 7-25-15,0 0-29 0,0 0-19 0,0 0-28 16,0 0-18-16,0 0-17 0,0 0-11 0,0 0-2 15,0 0 0-15,0 0 14 0,0 0 0 0,0 0-10 16,0 0-12-16,0 0-12 0,12-9-17 0,-12 9-5 16,0 0-12-16,20-3-7 0,-20 3-7 0,0 0-54 15,25-2-8-15,-25 2-47 0,0 0-40 0,27-2-46 0,-27 2-47 16,0 0-63-16,27 0-70 0,-27 0-347 16,0 0-207-16</inkml:trace>
  <inkml:trace contextRef="#ctx0" brushRef="#br0" timeOffset="-117149.299">27091 11529 378 0,'0'0'339'0,"0"0"-53"0,0 0-21 0,0 0-29 0,22-1-25 16,-22 1-32-16,0 0-30 0,17-10-25 0,-17 10-24 15,10-9-22-15,-10 9-15 0,9-15-14 0,-9 15-11 16,10-16-4-16,-10 16-9 0,10-20-4 0,-6 8-3 16,0-2-1-16,0 1-6 0,0 0 2 0,-2-4-4 15,0 4 6-15,0 1 15 0,0-2 9 0,-2 14 10 0,2-22 5 16,-2 22 4-16,2-19 3 0,-2 19-23 16,0-16 16-16,0 16-10 0,0 0-10 0,0-19-6 15,0 19 1-15,0 0 2 0,0 0 2 0,0 0 0 0,0 0-6 16,0 0 0-16,0 0-24 0,-8 19 32 0,8-19-4 15,-2 19 9-15,2-19-19 0,0 23 1 0,0-10-14 16,0 3 12-16,0-2-2 0,0 2-4 0,0 2-2 16,2-4-3-16,-2 4-3 0,2-4-1 0,0 0-2 15,-2 1 0-15,2-1-1 0,-2-14 1 0,4 27-17 16,-4-27-29-16,4 19-27 0,-4-19-25 0,7 18-24 16,-7-18-21-16,4 14-8 0,-4-14-71 0,0 0-53 15,10 14-85-15,-10-14-308 0,0 0-174 0</inkml:trace>
  <inkml:trace contextRef="#ctx0" brushRef="#br0" timeOffset="4597.563">26062 267 100 0,'0'0'118'0,"0"0"-17"0,0 0-21 0,0 0-19 16,0 0-2-16,0 0-5 0,0 0-12 0,0 0-3 15,0 0-9-15,0 0-1 0,0 0 3 0,0 0-1 16,-4-12 2-16,4 12-4 0,0 0 3 0,0 0 3 0,0 0-4 16,0 0 0-16,0 0 1 0,0 0 1 0,0 0-6 15,0 0 8-15,0 0-2 0,0 0-4 0,0 0-4 16,0 0 1-16,0 0-2 0,0 0-4 0,0 0 0 16,6-11 8-16,-6 11-8 0,0 0 1 0,0 0-5 15,0 0-27-15,0 0 29 0,0 0-1 0,0 0-5 16,7-13-1-16,-7 13-3 0,0 0-1 0,0 0-4 15,0 0 6-15,0 0 0 0,8-9-7 0,-8 9 5 16,0 0-1-16,0 0-3 0,0 0 2 0,0 0 1 0,0 0-2 16,0 0 0-16,0 0-2 0,0 0-1 15,0 0-2-15,0 0 1 0,0 0-1 0,0 0 0 0,0 0 3 16,0 0 1-16,0 0 7 0,0 0-4 0,0 0 1 16,0 0 1-16,0 0-2 0,4 15 1 0,-4-15-3 15,-2 12 4-15,2-12-4 0,-2 18 0 0,2-18 1 16,-4 16 2-16,4-16-4 0,-4 19 2 0,4-19 4 15,-9 21 5-15,5-10-7 0,0 3-4 0,-2-4 1 16,0 4 1-16,1-3-2 0,-1 1 2 0,0-1 1 16,0 0-2-16,6-11 0 0,-14 21 1 0,14-21-2 15,-12 18 1-15,12-18-1 0,-10 17 0 0,10-17-2 0,-13 13-4 16,13-13 3-16,-8 13 0 0,8-13 5 0,-8 9-7 16,8-9 3-16,0 0 0 0,-11 11 5 0,11-11-6 15,0 0 7-15,0 0-6 0,-8 12 5 0,8-12-6 16,0 0 3-16,0 0 0 0,0 0-1 0,0 0 0 15,0 0-3-15,-6 11 1 0,6-11 2 0,0 0-4 16,0 0-1-16,0 0 0 0,0 0 9 0,0 0-10 16,0 0 0-16,23-6 0 0,-23 6 1 0,0 0-3 0,0 0 4 15,20-5-4-15,-20 5 0 0,0 0-2 0,19-4 1 16,-19 4 1-16,0 0 3 0,21-4-5 0,-21 4 2 16,0 0 3-16,0 0-4 0,23-4 2 0,-23 4 4 15,0 0-3-15,0 0-2 0,0 0 8 0,27 0-4 16,-27 0 1-16,0 0-2 0,0 0 1 0,0 0 2 15,0 0 2-15,23-2 2 0,-23 2-2 0,0 0 1 16,0 0-2-16,0 0-2 0,0 0 1 0,17-4 3 0,-17 4-2 16,0 0 0-16,0 0-1 0,12-12 2 15,-12 12-4-15,0 0 3 0,8-11-2 0,-8 11 2 0,0 0 0 16,6-12 1-16,-6 12-6 0,0 0 4 0,7-12 2 16,-7 12-3-16,0 0 2 0,2-14 4 0,-2 14 0 15,0 0 1-15,0 0 2 0,4-14 1 0,-4 14-1 16,0 0 2-16,0 0-1 0,2-13 7 0,-2 13-3 15,0 0 2-15,0 0-6 0,0 0 1 16,0 0-4-16,0 0-3 0,0 0-4 0,-2-12 0 0,2 12-1 16,0 0 3-16,0 0-3 0,0 0 5 0,0 0 6 0,0 0 0 15,0 0-2-15,-2 14-1 0,2-14-1 16,0 0 15-16,0 18-15 0,0-18 1 0,0 13-2 0,0-13-4 16,-2 17 9-16,2-17-9 0,2 17 6 0,-2-17-2 15,0 16 10-15,0-16-4 0,2 20 5 0,-2-20-6 16,2 17 10-16,-2-17-52 0,0 19 66 0,0-19-3 15,2 16 3-15,-2-16-9 0,2 15 4 0,-2-15-6 16,0 0 7-16,2 19-9 0,-2-19 2 0,0 0 0 0,2 14-3 16,-2-14-2-16,0 0-3 0,0 0 0 15,4 16 8-15,-4-16-22 0,0 0 23 0,0 0-12 0,0 0-2 16,0 0-2-16,2 14-21 0,-2-14-13 0,0 0-22 16,0 0-27-16,0 0-57 0,0 0-37 15,0 0-48-15,0 0-272 0,0 0 23 0</inkml:trace>
  <inkml:trace contextRef="#ctx0" brushRef="#br0" timeOffset="5333.481">26264 461 78 0,'0'0'168'0,"0"0"-19"16,0 0-11-16,0 0-19 0,0 0-9 0,0 0-4 15,0 0-7-15,0 0-7 0,0 0-8 0,0 0 2 16,0 0-12-16,-6-12-3 0,6 12-1 0,0 0 1 15,0 0-12-15,0 0-8 0,0 0-10 0,0 0-1 16,0 0-9-16,0 0-10 0,0 0 1 0,0 0-3 16,0 0-5-16,0 0 6 0,0 0 7 0,0 0 1 0,0 0 3 15,0 0-4-15,16 9-5 0,-16-9 6 16,0 0-7-16,13 13-3 0,-13-13-13 0,10 10 11 16,-10-10-9-16,11 13 6 0,-11-13-28 0,13 14 36 0,-13-14-7 15,14 17 9-15,-14-17-8 0,13 17 4 0,-13-17-8 16,16 18 8-16,-16-18-7 0,15 17 4 0,-15-17-6 15,12 15-6-15,-12-15-1 0,14 14 0 0,-14-14 0 16,13 15 2-16,-13-15-4 0,12 13 4 0,-12-13-5 16,11 11 3-16,-11-11-1 0,10 10-2 0,-10-10-3 15,7 9-11-15,-7-9-16 0,0 0-17 0,10 9-24 16,-10-9-27-16,0 0-42 0,0 0-29 0,0 0-41 0,0 0-49 16,0 0-124-16,0 0 158 0</inkml:trace>
  <inkml:trace contextRef="#ctx0" brushRef="#br0" timeOffset="5729.352">26516 402 143 0,'0'0'253'0,"0"0"-46"0,0 0-24 0,0 0-15 16,0 0-16-16,0 0-16 0,0 0-24 0,0 0-10 0,-12 12-10 16,12-12-6-16,0 0-8 0,-9 13-12 15,9-13-1-15,0 0-12 0,-10 13 1 0,10-13-8 0,-8 12 4 16,8-12-16-16,-9 14 4 0,9-14-4 0,-8 15 2 16,8-15-6-16,-9 15 11 0,9-15-4 0,-10 18-2 15,10-18-6-15,-11 19-3 0,11-19-1 0,-10 16-7 16,10-16 3-16,-10 17 2 0,10-17-1 0,-11 18 0 15,11-18 1-15,-8 15-2 0,8-15-3 0,-8 13-8 16,8-13 4-16,-9 11-4 0,9-11-1 0,-6 11-4 16,6-11-2-16,0 0 1 0,-8 12-4 0,8-12-1 0,0 0 8 15,-8 12-2-15,8-12-6 0,0 0 0 0,0 0-9 16,-9 13-24-16,9-13-22 0,0 0-22 16,0 0-19-16,0 0-32 0,0 0-30 0,0 0-24 0,0 0-26 15,0 0-38-15,0 0-207 0,0 0 68 0</inkml:trace>
  <inkml:trace contextRef="#ctx0" brushRef="#br0" timeOffset="6743.412">27060 429 163 0,'0'0'178'0,"0"0"-28"16,0 0-11-16,0 0-20 0,0 0-13 0,0 0-8 0,0 0-5 16,2-15-6-16,-2 15-15 0,0 0-10 15,0 0-8-15,0 0-11 0,0 0-3 0,0 0-10 0,0 0-7 16,0 0-6-16,0 0-1 0,0 0 7 0,0 0 7 16,0 0 5-16,0 0 3 0,0 0 0 0,0 0 8 15,2 19 4-15,-2-19-22 0,2 12-5 0,-2-12 5 16,2 16 1-16,-2-16-7 0,4 17 4 0,-4-17 4 15,4 21-12-15,-4-21 6 0,6 20-3 0,-4-6-1 16,-2-14-3-16,7 23 1 0,-1-12-10 0,-2 2 3 16,-4-13 6-16,6 25-9 0,-6-25 1 0,8 20-1 0,-8-20-38 15,7 20 46-15,-7-20-2 0,8 19-5 16,-8-19-4-16,6 14 2 0,-6-14-6 0,6 14-6 0,-6-14-10 16,0 0-14-16,9 15-7 0,-9-15-21 0,0 0-28 15,0 0-27-15,0 0-32 0,0 0-6 0,0 0-18 16,0 0-17-16,0 0-180 0,0 0 180 0</inkml:trace>
  <inkml:trace contextRef="#ctx0" brushRef="#br0" timeOffset="6994.872">27058 584 117 0,'0'0'244'0,"0"0"-50"0,0 0-19 0,0 0-20 16,-13-7-6-16,13 7-15 0,0 0-17 0,0 0-20 15,0 0-13-15,0 0-17 0,0 0-3 0,0 0-16 0,0 0 1 16,0 0 3-16,0 0 5 0,0 0 0 16,0 0-2-16,0 0-5 0,0 0-5 0,11-11-7 0,-11 11 7 15,0 0-21-15,0 0 11 0,26-2-24 0,-26 2-2 16,0 0 13-16,23 0-12 0,-23 0-17 16,0 0-16-16,27-1-22 0,-27 1-20 0,0 0-35 0,29-3-28 15,-29 3-29-15,0 0-19 0,26 0-28 0,-26 0-208 16,0 0 126-16</inkml:trace>
  <inkml:trace contextRef="#ctx0" brushRef="#br0" timeOffset="7708.674">27467 463 204 0,'0'0'221'0,"0"0"-42"0,0 0-18 16,0 0-13-16,0 0-15 0,-6-12-16 0,6 12-12 15,0 0-19-15,0 0-9 0,0 0-7 0,0 0-10 16,0 0-12-16,0 0-6 0,0 0-9 0,2-15-3 15,-2 15-7-15,0 0-2 0,0 0-1 0,13-9 2 16,-13 9-6-16,0 0-5 0,21-6 5 0,-21 6-34 16,0 0 22-16,25-5 6 0,-25 5 4 0,0 0-14 0,27-3 2 15,-27 3 0-15,0 0-1 0,24 0 5 0,-24 0-6 16,0 0 0-16,23 7-2 0,-23-7 6 0,0 0 3 16,17 7 7-16,-17-7-4 0,0 0 4 0,11 13 4 15,-11-13 1-15,0 0-11 0,2 16 28 0,-2-16-30 16,0 0-36-16,-4 19 45 0,4-19-3 0,-6 15-7 15,6-15 6-15,-8 12 0 0,8-12-2 0,-10 15-6 16,10-15 1-16,-12 16 6 0,12-16 1 0,-13 13 0 16,13-13-6-16,-12 14 6 0,12-14 5 0,-12 15-2 15,12-15-12-15,-11 13 12 0,11-13-2 0,-10 13 2 0,10-13-8 16,-6 11 2-16,6-11 0 0,0 0-5 0,-7 15 11 16,7-15-2-16,0 0-5 0,0 0 0 0,7 12 1 15,-7-12 1-15,0 0 1 0,18 5-6 0,-18-5-27 16,0 0 34-16,29-2-4 0,-29 2 2 0,23-3 1 15,-23 3-10-15,23-1 10 0,-23 1-9 0,21-4 4 16,-21 4-9-16,21-3 4 0,-21 3-12 0,0 0-6 16,27-1-1-16,-27 1-25 0,0 0-9 0,0 0-50 0,29-2 41 15,-29 2-15-15,0 0-22 0,0 0-18 0,0 0-19 16,0 0-18-16,27 0-15 0,-27 0-36 16,0 0-112-16,0 0 223 0</inkml:trace>
  <inkml:trace contextRef="#ctx0" brushRef="#br0" timeOffset="8455.979">27946 471 91 0,'0'0'288'0,"0"0"-43"15,0 0-33-15,0 0-20 0,-8-10-15 0,8 10-32 16,0 0-16-16,0 0-22 0,0 0-11 0,0 0-45 16,0 0 32-16,0 0-19 0,0 0-1 0,0 0-25 0,0 0 8 15,0 0-9-15,0 0 1 0,0 0 0 0,0 0 13 16,0 0 1-16,0 0-11 0,0 0-7 0,15 9 1 16,-15-9-12-16,0 0-1 0,10 14-6 0,-10-14 5 15,8 11-10-15,-8-11 2 0,9 13-2 0,-9-13-8 16,8 13 3-16,-8-13 0 0,12 15-2 0,-12-15-2 15,13 13 0-15,-13-13 5 0,12 14-11 0,-12-14-1 16,14 8 6-16,-14-8-2 0,14 7 8 0,-14-7-14 16,0 0-4-16,23 8-13 0,-23-8-9 0,0 0-5 0,24-2-4 15,-24 2-9-15,17-6-9 0,-17 6 3 16,17-7-1-16,-17 7 6 0,16-13 4 0,-16 13 5 16,15-14 8-16,-15 14 8 0,12-16 4 0,-12 16 8 0,12-15 1 15,-12 15 2-15,10-14 6 0,-10 14 7 0,6-15 4 16,-6 15 9-16,0 0 7 0,8-14-5 0,-8 14-1 15,0 0-6-15,6-12 1 0,-6 12 0 0,0 0-2 16,0 0 3-16,0 0 3 0,0 0-2 0,0 0 10 16,0 0-6-16,0 0 6 0,-10 12-4 0,10-12 14 15,-6 13-7-15,6-13 11 0,-7 16-9 0,7-16 0 16,-11 22 0-16,7-9 6 0,-2-1 9 0,2 6-12 0,-2-4-2 16,-1 2 5-16,3-2-7 0,0 1 3 15,-2 1-1-15,2 0 0 0,0 0 1 0,-1-1 3 0,1 1-7 16,0-1 0-16,2 0-2 0,-2-2-3 0,2 2 4 15,2-15-1-15,-4 22-7 0,4-22-4 0,-4 20 2 16,4-20 1-16,-2 19-7 0,2-19-2 0,-3 17-1 16,3-17-12-16,-2 13-16 0,2-13-16 0,0 0-24 15,0 16-33-15,0-16-25 0,0 0-39 0,0 0-68 16,0 0-80-16,2 15-238 0,-2-15-56 0</inkml:trace>
  <inkml:trace contextRef="#ctx0" brushRef="#br0" timeOffset="8998.449">28747 658 179 0,'0'0'245'0,"0"0"-42"16,0 0-22-16,0 0-19 0,-20 2-19 0,20-2-9 15,0 0-20-15,0 0-9 0,0 0-9 0,0 0 2 16,0 0-11-16,0 0-4 0,-19 4-2 0,19-4-1 15,0 0 2-15,0 0-17 0,0 0 4 0,0 0-1 16,0 0-6-16,0 0 0 0,0 0-10 0,11 7-7 0,-11-7-11 16,0 0-9-16,0 0 0 0,28 2-7 15,-28-2 2-15,0 0 1 0,29 0-11 0,-29 0-7 0,0 0 0 16,30 0 3-16,-30 0-11 0,0 0-6 0,33-2-14 16,-33 2-16-16,0 0-16 0,31 0-15 15,-31 0-11-15,0 0-10 0,25-2-19 0,-25 2-13 0,0 0-22 16,0 0-17-16,27-3-30 0,-27 3-29 0,0 0-193 15,0 0 124-15</inkml:trace>
  <inkml:trace contextRef="#ctx0" brushRef="#br0" timeOffset="9272.562">28760 560 168 0,'0'0'310'0,"0"0"-56"0,0 0-22 16,0 0-19-16,0 0-12 0,-21-4-36 0,21 4-14 15,0 0-11-15,0 0 4 0,0 0-2 0,0 0-12 16,0 0-15-16,0 0-16 0,0 0-9 0,0 0-14 16,0 0-4-16,0 0-10 0,29 2-13 0,-29-2-9 15,0 0-9-15,0 0-6 0,24 2-5 0,-24-2-7 16,0 0-39-16,21 6-17 0,-21-6-28 0,0 0-27 15,26 1-33-15,-26-1-33 0,0 0-48 0,29 2-37 0,-29-2-49 16,0 0-218-16,29-2-17 0</inkml:trace>
  <inkml:trace contextRef="#ctx0" brushRef="#br0" timeOffset="16386.645">29375 381 67 0,'0'0'124'16,"0"0"-10"-16,0 0-25 0,0 0-13 0,0 0-10 15,0 0-7-15,0 0-6 0,0 0-8 0,0 0-10 16,0 0-1-16,0 0-7 0,0 0-6 0,0 0-3 16,0 0-1-16,0 0-4 0,0 0 0 0,0 0 1 0,0 0-7 15,0 0-2-15,0 0 3 0,0 0-3 0,0 0 9 16,0 0 5-16,0 0 9 0,0 0 6 16,0 0 1-16,0 0 1 0,0 0-6 0,0 0 7 0,0 0 1 15,0 0-2-15,-4 13 3 0,4-13-5 0,0 0 6 16,-9 12-3-16,9-12 1 0,-5 11 0 0,5-11-3 15,-8 16-1-15,8-16-5 0,-10 12 4 0,10-12-12 16,-11 16 2-16,11-16-6 0,-10 12 4 0,10-12-4 16,-10 11 6-16,10-11-9 0,-9 11 2 0,9-11 0 15,0 0 7-15,-8 11 2 0,8-11-4 0,0 0 6 16,0 0-4-16,0 0-9 0,-10 10-3 0,10-10-4 0,0 0-3 16,0 0-7-16,0 0 1 0,0 0-6 0,8-15-4 15,-8 15-2-15,8-11-2 0,-8 11-1 0,11-15 12 16,-11 15-29-16,12-17 22 0,-12 17-3 0,12-18-4 15,-12 18 10-15,13-19 3 0,-7 9 0 0,-6 10 4 16,8-16-3-16,-8 16 0 0,10-16 3 0,-10 16 2 16,8-13 0-16,-8 13 0 0,8-11-1 0,-8 11 3 15,0 0-3-15,8-13 1 0,-8 13-5 0,0 0 5 0,9-11-3 16,-9 11-5-16,0 0 6 0,0 0-1 0,0 0 2 16,8-8-1-16,-8 8 0 0,0 0 5 0,0 0 0 15,0 0 6-15,6 11-1 0,-6-11-6 0,0 0 5 16,4 15-3-16,-4-15 4 0,2 15-2 15,-2-15 3-15,2 15 7 0,-2-15-7 0,2 17 4 0,-2-17-4 16,5 18-1-16,-5-18 10 0,2 19-11 0,-2-19 6 16,4 18 0-16,-4-18-5 0,2 19 6 0,-2-19 0 15,4 16-5-15,-4-16-1 0,4 16-4 0,-4-16 2 16,2 14 0-16,-2-14-1 0,4 11 2 0,-4-11-1 0,0 0 1 16,2 15-2-16,-2-15-4 0,0 0-2 0,0 0-8 15,7 14-6-15,-7-14-18 0,0 0-9 0,0 0-24 16,4 11-11-16,-4-11-21 0,0 0-21 0,0 0-31 15,0 0-38-15,0 0-174 0,0 0 179 0</inkml:trace>
  <inkml:trace contextRef="#ctx0" brushRef="#br0" timeOffset="16845.547">29585 411 105 0,'0'0'217'0,"0"0"-43"16,0 0-25-16,0 0-18 0,0 0-13 0,0 0-13 0,0 0-9 16,0 0-9-16,0 0-13 0,0 0-10 0,0 0-10 15,0 0 12-15,0 0-1 0,0 0 5 0,0 0 3 16,0 0-6-16,0 0 0 0,-19 5-9 0,19-5-7 15,0 0 0-15,-8 15-7 0,8-15-14 0,-9 11 4 16,9-11-6-16,-6 13 2 0,6-13-12 0,-4 15 2 16,4-15-2-16,-4 14-9 0,4-14 6 0,-2 12 4 15,2-12-11-15,0 0-27 0,2 21 27 0,-2-21 1 0,0 0 0 16,6 16 2-16,-6-16-5 0,0 0 6 16,17 9-4-16,-17-9-3 0,0 0-10 0,25-3 10 0,-25 3-12 15,20-3 0-15,-20 3-1 0,21-8-2 16,-21 8-2-16,21-9 2 0,-21 9 2 0,15-13 7 15,-15 13 2-15,17-12-4 0,-17 12 14 0,10-16 4 0,-10 16-4 16,4-14 15-16,-4 14-6 0,2-18 4 0,-2 18-5 16,-8-15-3-16,8 15-1 0,-13-17-2 0,13 17-8 15,-16-15-4-15,16 15 6 0,-18-11-2 0,18 11-10 16,-18-7-1-16,18 7-25 0,0 0-26 0,-29 0-29 0,29 0-42 16,-17 7-31-16,17-7-37 0,-16 14-65 0,7-2-199 15,3-1 63-15</inkml:trace>
  <inkml:trace contextRef="#ctx0" brushRef="#br0" timeOffset="21252.032">22908 830 74 0,'0'0'159'16,"0"0"-11"-16,0 0-24 0,0 0-5 0,0 0-18 16,0 0-2-16,0 0-5 0,0 0-5 0,0 0-5 15,0 0-1-15,0 0-5 0,0 0-4 0,0 0-12 16,0 0 4-16,0 0-11 0,0 0-4 0,0 0-9 0,0 0-6 16,0 0-4-16,0 0 2 0,0 0-9 15,0 0-1-15,-6-9-7 0,6 9 1 0,0 0-8 0,0 0-1 16,0 0 0-16,0 0-3 0,0-17-2 0,0 17 0 15,0 0 0-15,0 0 3 0,6-15-6 0,-6 15 3 16,0 0-6-16,6-12-3 0,-6 12 1 0,0 0 6 16,10-15-4-16,-10 15 2 0,0 0-5 0,13-11 5 15,-13 11-4-15,0 0 2 0,12-9 1 0,-12 9-1 16,0 0-2-16,0 0 0 0,15-10 5 0,-15 10 1 16,0 0-8-16,0 0 7 0,0 0-1 0,0 0 5 0,23 4-9 15,-23-4 6-15,0 0-5 0,13 8 2 0,-13-8 0 16,0 0 3-16,10 13-4 0,-10-13 4 0,8 10 1 15,-8-10 0-15,0 0-4 0,9 15 1 0,-9-15 0 16,0 0 1-16,8 13-2 0,-8-13-1 0,0 0 1 16,6 12 7-16,-6-12-4 0,0 0 2 0,0 0-2 15,0 0 4-15,8 10-28 0,-8-10 35 0,0 0-7 16,0 0-1-16,0 0-3 0,0 0 0 0,0 0-12 0,0 0 9 16,0 0-9-16,19-5 6 0,-19 5-2 0,0 0 0 15,8-8-6-15,-8 8-2 0,0 0 1 16,11-9 2-16,-11 9-4 0,0 0 2 0,12-9-5 0,-12 9 8 15,0 0-2-15,10-8 0 0,-10 8 2 0,0 0 0 16,12-7 2-16,-12 7 2 0,0 0-2 0,0 0 4 16,18-8-5-16,-18 8 9 0,0 0-6 0,0 0 4 15,0 0-6-15,21-1 9 0,-21 1-4 0,0 0 1 16,0 0 2-16,17 5 2 0,-17-5-4 0,0 0 1 16,10 10-1-16,-10-10 2 0,0 0 0 0,0 0 1 15,8 12-2-15,-8-12 3 0,0 0-2 0,4 12 5 0,-4-12-3 16,0 0 2-16,0 0-5 0,4 12 3 0,-4-12-2 15,0 0 5-15,0 0-3 0,0 0 4 0,0 0 2 16,0 0 1-16,9 11-4 0,-9-11-3 0,0 0-4 16,0 0-7-16,0 0-2 0,0 0 1 0,0 0-9 15,14-11 5-15,-14 11-8 0,0 0 5 0,13-12-6 16,-13 12 3-16,10-7-4 0,-10 7 6 0,9-11 1 16,-9 11 1-16,13-6 4 0,-13 6 1 0,0 0 1 0,16-11 3 15,-16 11-5-15,0 0 7 0,15-6-24 16,-15 6 30-16,0 0 1 0,0 0-2 0,18-6 0 0,-18 6 4 15,0 0-3-15,0 0 8 0,0 0 3 0,21 4 2 16,-21-4-6-16,0 0 9 0,12 9-5 0,-12-9 4 16,0 0-3-16,13 10 1 0,-13-10-4 0,0 0 1 15,8 11-3-15,-8-11 0 0,0 0-3 0,0 0 1 16,10 11-5-16,-10-11-1 0,0 0 2 0,0 0 1 0,0 0-4 16,11 9 7-16,-11-9-6 0,0 0 4 15,0 0-12-15,0 0-7 0,0 0-20 0,0 0-16 0,0 0-28 16,0 0-29-16,0 0-28 0,0 0-19 0,15 4-137 15,-15-4 249-15</inkml:trace>
  <inkml:trace contextRef="#ctx0" brushRef="#br0" timeOffset="21742.1">23618 736 52 0,'0'0'198'0,"0"0"-23"16,0 0-37-16,0 0-9 0,0 0-23 0,8-9-7 15,-8 9-14-15,0 0-5 0,0 0-12 0,0 0-2 16,0 0-9-16,0 0 0 0,2-14-11 0,-2 14 3 0,0 0-10 15,0 0 4-15,0 0-5 0,0 0-1 0,-8-11-9 16,8 11-5-16,0 0-13 0,0 0 9 0,0 0-12 16,0 0 0-16,-17-6-2 0,17 6 0 0,0 0-4 15,0 0 2-15,0 0-2 0,-20 5 4 0,20-5-3 16,0 0-2-16,-15 7 1 0,15-7-1 0,0 0 1 16,-14 8 8-16,14-8-1 0,0 0 10 0,-12 11 0 15,12-11 3-15,0 0-1 0,-10 11 1 0,10-11-2 0,0 0 10 16,-8 13-8-16,8-13 1 0,0 0 5 15,-4 12 0-15,4-12-1 0,0 0 2 0,0 0 0 0,4 15-5 16,-4-15-3-16,0 0-4 0,8 11-6 0,-8-11-1 16,0 0 2-16,16 12-3 0,-16-12 4 0,0 0-5 15,18 7-6-15,-18-7 2 0,0 0-4 0,21 4-22 16,-21-4 9-16,0 0-5 0,21 5-20 0,-21-5-13 16,0 0-17-16,0 0-15 0,24 2-18 0,-24-2-18 0,0 0-20 15,0 0-18-15,23 2-33 0,-23-2-166 16,0 0 185-16</inkml:trace>
  <inkml:trace contextRef="#ctx0" brushRef="#br0" timeOffset="22455.144">23926 594 57 0,'0'0'162'0,"0"0"-17"0,0 0-39 15,0 0-7-15,4-14-8 0,-4 14-18 0,0 0-12 16,0 0-3-16,0 0-10 0,0 0-3 0,0 0-2 15,0 0 10-15,0 0 5 0,0 0 6 0,0 0 3 0,0 0 0 16,0 0-3-16,0 0-5 0,0 0-4 16,0 0 0-16,0 0-13 0,2 16 5 0,-2-16-5 0,0 0-3 15,0 16-6-15,0-16-3 0,2 15-7 0,-2-15 4 16,2 15-4-16,-2-15-2 0,2 16-2 0,-2-16-4 16,2 17-6-16,-2-17 4 0,4 19-5 0,-4-19 5 15,3 16-6-15,-3-16-3 0,4 17 1 0,-4-17 1 16,4 15-5-16,-4-15 4 0,6 15-7 0,-6-15 4 0,4 10-2 15,-4-10-2-15,4 11 5 0,-4-11 2 16,0 0-3-16,6 14-4 0,-6-14 7 0,0 0-4 0,0 0 1 16,8 12 3-16,-8-12-7 0,0 0 3 15,0 0-13-15,0 0-8 0,0 0-3 0,0 0 4 0,0 0-10 16,0 0 7-16,0 0-10 0,0 0 7 0,0 0-19 16,0 0 26-16,-10-9-3 0,10 9 8 0,0 0 0 15,-10-9 6-15,10 9-4 0,0 0 6 0,-12-12 0 16,12 12 3-16,0 0-3 0,-15-11 4 0,15 11-2 15,0 0 3-15,-14-6-2 0,14 6 0 0,0 0 2 16,-13-6 1-16,13 6-1 0,0 0 1 0,0 0 1 16,-16-6 1-16,16 6 6 0,0 0-8 0,0 0-5 15,0 0 9-15,0 0 4 0,-23 1 5 0,23-1 1 0,0 0 12 16,0 0-7-16,-14 6 1 0,14-6 0 0,0 0 7 16,0 0-6-16,-11 11 7 0,11-11-7 0,0 0 2 15,0 0 3-15,-4 14-6 0,4-14-5 0,0 0 14 16,0 0-5-16,4 15 2 0,-4-15-3 0,0 0-2 15,13 9-1-15,-13-9 3 0,0 0-13 0,16 7 3 16,-16-7-6-16,0 0 1 0,21 4-3 0,-21-4 1 16,0 0-4-16,25 0-2 0,-25 0-10 0,0 0-14 0,0 0-63 15,33-2 32-15,-33 2-29 0,0 0-23 0,0 0-42 16,25-2-36-16,-25 2-41 0,0 0-186 0,0 0 129 16</inkml:trace>
  <inkml:trace contextRef="#ctx0" brushRef="#br0" timeOffset="23057.42">24236 486 61 0,'0'0'204'16,"0"0"-28"-16,0 0-23 0,0 0-17 0,0 0-22 15,-2-15-15-15,2 15-21 0,0 0-7 0,0 0-6 16,0 0-5-16,0 0 2 0,0 0-10 0,0 0-1 15,-15 13 18-15,15-13-18 0,-8 11 5 0,8-11-8 16,-8 16 4-16,8-16-5 0,-10 17 4 0,3-7-11 16,1 3-1-16,0-1 0 0,0 2 26 0,0 1-37 15,-1-2 1-15,1 1-8 0,0 3 5 0,2-1-4 0,-2-1 4 16,1 2-8-16,2 0 4 0,-1-2 2 0,2 1 1 16,0 1-7-16,0-3 2 0,0 1-7 0,4-1 4 15,-2-14-10-15,0 25 6 0,0-12-7 0,0-13 2 16,4 24-4-16,-4-24 26 0,6 22-30 0,-6-22 3 15,6 19-3-15,-6-19-4 0,8 18 15 0,-8-18-16 16,8 13-3-16,-8-13-15 0,6 13-3 0,-6-13-28 16,9 12-12-16,-9-12-23 0,0 0-26 0,12 11-37 15,-12-11-35-15,0 0-36 0,0 0-213 0,0 0 95 16</inkml:trace>
  <inkml:trace contextRef="#ctx0" brushRef="#br0" timeOffset="23951.053">24291 595 117 0,'0'0'117'0,"0"0"-2"0,0 0-29 15,0 0-2-15,14-6-9 0,-14 6-5 0,0 0-10 16,0 0-9-16,0 0-5 0,0 0 4 0,0 0 1 0,0 0-2 16,0 0 3-16,0 0-1 0,0 0-3 15,23 3 7-15,-23-3-8 0,0 0-3 0,0 0-3 0,0 0-1 16,4 14-7-16,-4-14 0 0,0 0-3 0,-4 15-2 15,4-15-10-15,0 0 3 0,-6 15-19 16,6-15 19-16,-6 13-5 0,6-13 5 0,-7 11-3 0,7-11 1 16,-6 11 5-16,6-11-7 0,-8 13-1 0,8-13-2 15,-8 12-7-15,8-12 4 0,-9 12-8 0,9-12 0 16,-7 11 3-16,7-11-4 0,-6 11 0 0,6-11 2 16,0 0-6-16,-10 14 5 0,10-14-7 0,0 0 6 0,-7 10-5 15,7-10 20-15,0 0-27 0,0 0 14 0,0 0-14 16,-6 12 3-16,6-12-3 0,0 0 3 15,0 0 2-15,0 0 5 0,0 0-2 0,0 0-2 0,8 8 0 16,-8-8 3-16,0 0-7 0,0 0 13 0,0 0-17 16,24-3-3-16,-24 3-3 0,0 0 2 0,19-5-3 15,-19 5-27-15,0 0 39 0,20-8 0 0,-20 8 0 16,0 0 0-16,21-9-2 0,-21 9 5 0,0 0-1 16,17-7 5-16,-17 7-4 0,0 0 4 0,14-10-3 15,-14 10 3-15,0 0-6 0,10-11 5 0,-10 11 1 16,0 0 1-16,13-11-3 0,-13 11 2 0,0 0-2 0,6-9 6 15,-6 9-6-15,0 0 4 0,6-12 1 16,-6 12 4-16,0 0 6 0,0 0 6 0,2-12 0 0,-2 12 9 16,0 0-7-16,0 0 0 0,0 0-3 0,0 0-2 15,0 0-7-15,0 0-4 0,0 0-2 0,0 0 3 16,0 0-2-16,0 0-1 0,0 0 2 0,0 0 8 16,0 0 0-16,0 0 0 0,0 0 0 0,0 0 4 15,-4 15-2-15,4-15 0 0,0 0-3 0,0 16 0 0,0-16-6 16,0 15 1-16,0-15-1 0,0 15 4 15,0-15-5-15,2 14 4 0,-2-14-2 0,0 14 3 0,0-14-10 16,0 0-15-16,2 17 19 0,-2-17 7 0,0 0-12 16,0 16 6-16,0-16-10 0,0 0-9 0,0 0-22 15,2 14-11-15,-2-14-13 0,0 0-14 0,0 0-24 16,0 0-33-16,0 0-43 0,0 0-218 0,0 0 150 16</inkml:trace>
  <inkml:trace contextRef="#ctx0" brushRef="#br0" timeOffset="24180.027">24494 796 161 0,'0'0'265'0,"0"0"-48"0,0 0-28 0,0 0-26 15,0 0-17-15,7 12-20 0,-7-12-25 0,0 0-11 0,0 0-9 16,6 16-14-16,-6-16-11 0,0 0-5 15,4 15-7-15,-4-15-10 0,4 12-2 0,-4-12-10 16,0 0-1-16,4 16-5 0,-4-16-2 0,0 0 11 0,2 19-40 16,-2-19-26-16,0 0-29 0,4 16-38 0,-4-16-38 15,0 0-44-15,2 13-237 0,-2-13 104 0</inkml:trace>
  <inkml:trace contextRef="#ctx0" brushRef="#br0" timeOffset="24714.541">24630 713 35 0,'0'0'336'0,"0"0"-68"0,0-12-44 0,0 12-29 15,0 0-22-15,0 0-37 0,0 0-17 0,0 0-26 16,0 0-16-16,0 0-9 0,0 0-16 0,2-13-9 0,-2 13-9 16,0 0-5-16,0 0-14 0,10-10 1 0,-10 10-3 15,0 0 2-15,0 0-9 0,17-7 3 0,-17 7-8 16,0 0 4-16,0 0-13 0,20-5 8 0,-20 5-6 16,0 0-3-16,0 0-3 0,0 0 7 0,23-2-4 15,-23 2 19-15,0 0-14 0,0 0 15 0,0 0-22 16,16 7 9-16,-16-7 1 0,0 0 1 0,0 0-3 15,4 15 9-15,-4-15 0 0,0 0 4 0,-4 15 0 0,4-15 5 16,-7 11-5-16,7-11 6 0,-5 11-4 16,5-11-5-16,-6 13 4 0,6-13-6 0,-8 13 5 15,8-13-3-15,-11 13 0 0,11-13 2 0,-8 11-2 0,8-11-5 16,-6 9-2-16,6-9 3 0,0 0 0 0,-10 13 4 16,10-13-8-16,0 0 9 0,-7 12-9 0,7-12 6 15,0 0-2-15,0 0 7 0,-2 12-3 0,2-12 10 16,0 0-13-16,0 0 2 0,0 0-4 0,9 11 1 15,-9-11-1-15,0 0-4 0,0 0 4 0,0 0-4 16,18 6 4-16,-18-6 9 0,0 0-18 0,0 0 12 16,19 3-9-16,-19-3 13 0,0 0-9 0,0 0 7 0,0 0-10 15,17 5 3-15,-17-5-23 0,0 0-4 0,0 0-15 16,0 0-15-16,0 0-25 0,0 0-23 0,0 0-24 16,19 2-33-16,-19-2-37 0,0 0-224 0,0 0 114 15</inkml:trace>
  <inkml:trace contextRef="#ctx0" brushRef="#br0" timeOffset="25102.396">24769 523 65 0,'0'0'311'0,"0"0"-78"0,0 0-45 0,0 0-32 0,0 0-25 16,0 0-18-16,0 0-18 0,0 0-9 16,0 0-13-16,0 0-5 0,0 0-12 0,0 0-17 0,0 0 2 15,11 10-13-15,-11-10-6 0,10 11-3 0,-10-11 2 16,12 16-12-16,-12-16 1 0,13 18-7 0,-13-18 10 16,10 21 7-16,-4-8 9 0,0 0-2 0,1 0 3 15,-3 0-2-15,0 0 6 0,-1 1-8 0,1 2 2 16,-2-2-15-16,0 1 21 0,-2 1-13 0,0-1-9 15,0 0-12-15,0-1 9 0,-2 2-1 0,0-2 0 16,0 0 1-16,2-14 2 0,-3 24-6 0,3-24 7 16,-4 22-6-16,4-22 4 0,-6 19-6 0,6-19 8 15,-4 16-2-15,4-16-2 0,-5 15 11 0,5-15-12 16,-4 10-14-16,4-10 7 0,0 0-6 0,-6 15-15 0,6-15-30 16,0 0-35-16,0 0-44 0,-6 12-40 15,6-12-42-15,0 0-57 0,0 0-134 0,0 0 139 0</inkml:trace>
  <inkml:trace contextRef="#ctx0" brushRef="#br0" timeOffset="25409.167">24975 942 202 0,'0'0'325'0,"0"0"-51"16,0 0-46-16,0 0-23 0,0 0-36 0,0 0-24 15,0 0-24-15,0 0-16 0,0 0-19 0,14-9-3 16,-14 9-8-16,0 0-1 0,0 0-2 0,0 0-2 0,0 0-12 16,24-3-4-16,-24 3-14 0,0 0-5 0,0 0-5 15,23-3-7-15,-23 3-7 0,0 0-2 0,0 0-6 16,0 0 2-16,27 0-6 0,-27 0-8 0,0 0-15 15,0 0-25-15,0 0-20 0,23 0-33 0,-23 0-29 16,0 0-33-16,0 0-23 0,0 0-32 0,0 0-47 16,20-3-168-16,-20 3 103 0</inkml:trace>
  <inkml:trace contextRef="#ctx0" brushRef="#br0" timeOffset="25631.709">25011 846 361 0,'0'0'345'0,"0"0"-59"16,0 0-33-16,0 0-33 0,0 0-38 0,0 0-13 15,0 0-21-15,0 0-12 0,0 0-21 0,0 0-16 16,0 0-20-16,0 0-15 0,0 0-17 0,0 0-6 16,0 0-7-16,0 0-23 0,27 3-30 0,-27-3-51 0,0 0-53 15,0 0-93-15,27 2-86 0,-27-2-280 0,0 0-95 16</inkml:trace>
  <inkml:trace contextRef="#ctx0" brushRef="#br0" timeOffset="29009.097">25215 701 215 0,'0'0'198'0,"0"0"-36"16,0 0-13-16,0 0-12 0,0 0-17 0,0 0-1 16,0 0-3-16,-13-6-42 0,13 6 26 0,0 0-25 15,0 0-8-15,0 0-6 0,0 0-9 0,0 0-8 16,0 0 2-16,0 0-9 0,0 0-2 0,0 0-13 0,0 0 4 15,0 0-12-15,0 0-3 0,0 0 2 0,0 0-3 16,0 0-5-16,0 0 0 0,0 0-1 0,0 0-45 16,9-9 52-16,-9 9 6 0,0 0-15 0,0 0 1 15,22-2 3-15,-22 2-4 0,0 0 5 0,0 0-2 16,33 0-7-16,-33 0 4 0,0 0-26 0,26 2 31 16,-26-2-3-16,0 0-7 0,23 3 7 0,-23-3 2 15,0 0-5-15,21 10 2 0,-21-10 3 0,0 0 6 16,12 9-3-16,-12-9 6 0,0 0-10 0,4 13 6 15,-4-13-2-15,0 0 0 0,-4 18-7 0,4-18 4 0,-8 15-1 16,8-15-1-16,-8 15-2 0,8-15 2 0,-11 14-2 16,11-14 3-16,-10 16-10 0,10-16 10 0,-10 14-5 15,10-14 2-15,-9 14-3 0,9-14 4 0,-9 15-3 16,9-15 4-16,-6 12 2 0,6-12-1 0,-4 11-8 16,4-11 12-16,0 0-3 0,-7 13 6 0,7-13-12 15,0 0 16-15,0 0-6 0,-2 16 5 0,2-16 0 16,0 0 4-16,0 0-1 0,0 0-1 0,15 8-4 0,-15-8-4 15,0 0-1-15,0 0-2 0,24 0-3 16,-24 0 1-16,0 0-10 0,0 0 12 0,29-1-4 0,-29 1 1 16,0 0-4-16,0 0 1 0,22 1-4 0,-22-1 7 15,0 0-6-15,0 0 4 0,0 0-2 0,19 4 1 16,-19-4-3-16,0 0 4 0,0 0-1 0,0 0 18 16,0 0-22-16,14 6 4 0,-14-6-8 0,0 0 2 15,0 0-8-15,0 0-11 0,0 0-14 0,0 0-10 16,0 0-34-16,0 0-3 0,0 0-32 0,0 0-34 15,0 0-44-15,0 0-51 0,0 0-140 0,0 0 157 0</inkml:trace>
  <inkml:trace contextRef="#ctx0" brushRef="#br0" timeOffset="35077.442">25972 1344 122 0,'0'0'120'0,"0"0"-17"16,0 0-25-16,0 0-9 0,0 0-6 0,0 0-14 15,0 0 1-15,0 0-12 0,0 0 3 0,0 0-6 16,0 0 3-16,0 0 2 0,0-12-6 0,0 12 2 16,0 0 11-16,0 0-2 0,0 0 6 0,0 0-6 15,0 0 3-15,0 0-5 0,0 0-3 0,0 0-7 16,0-15-1-16,0 15-10 0,0 0-3 0,0 0-6 0,0 0 1 16,0 0-4-16,0 0 1 0,0 0-8 15,0 0 4-15,0 0-5 0,0 0-2 0,0 0 1 0,0 0 3 16,0 0-2-16,0 0-1 0,0 0-3 0,0 0 4 15,0 0-1-15,0 0 14 0,0 0 1 0,0 0 3 16,0 0-4-16,0 0 3 0,0 0-3 0,0 16 0 16,0-16-5-16,0 0 4 0,-6 15-4 0,6-15 1 15,-4 13-6-15,4-13 6 0,-6 15 6 0,6-15-1 16,-6 16 0-16,6-16 1 0,-7 17-4 0,7-17-1 16,-8 17-4-16,8-17 2 0,-8 16-5 0,8-16-15 15,-8 15 15-15,8-15 2 0,-7 13-2 0,7-13 1 16,-6 13-3-16,6-13 2 0,0 0-5 0,-8 15 4 15,8-15-3-15,0 0-2 0,-6 13 4 0,6-13 4 0,0 0 1 16,0 0 0-16,-6 10 3 0,6-10-3 0,0 0-2 16,0 0 4-16,0 0-6 0,0 0 3 0,0 0-7 15,0 0 7-15,0 0-7 0,0 0 2 0,0 0 0 16,0 0-3-16,0 0-2 0,0 0 5 0,0 0-3 16,12 8 5-16,-12-8-4 0,0 0-2 0,0 0 1 15,0 0 10-15,0 0-13 0,0 0 2 0,27 0 5 16,-27 0-3-16,0 0-3 0,0 0 4 0,20-2 0 0,-20 2-1 15,0 0-2-15,0 0 4 0,23-6 0 0,-23 6 0 16,0 0-2-16,19-5 4 0,-19 5-4 0,0 0 2 16,0 0-4-16,18-5-2 0,-18 5 4 0,0 0 3 15,0 0-7-15,12-9 9 0,-12 9-16 0,0 0 10 16,0 0-4-16,8-11 1 0,-8 11-1 0,0 0 5 16,0 0 0-16,6-14-1 0,-6 14-2 0,0 0 2 15,0 0 5-15,0 0-3 0,0-18-4 0,0 18 3 16,0 0 2-16,0 0-4 0,0 0 0 0,0 0 2 15,0-15 0-15,0 15 1 0,0 0-3 0,0 0-2 0,0 0-1 16,0 0 1-16,0 0-3 0,0 0 8 0,0 0-9 16,0 0 6-16,0 0 4 0,0 0-2 0,0 0-4 15,0 0 6-15,0 0-2 0,0 0 9 0,0 0-2 16,9 15 5-16,-9-15-3 0,2 12 6 0,-2-12 1 16,4 14 1-16,-4-14 1 0,4 17 6 0,-4-17 2 15,4 17 1-15,-4-17-4 0,6 18 6 0,-6-18 0 16,4 16 0-16,-4-16-3 0,7 16 0 0,-7-16-8 0,4 12-1 15,-4-12 1-15,0 0 1 0,6 17 6 0,-6-17-5 16,0 0 7-16,4 12 17 0,-4-12-30 16,0 0-1-16,0 0-6 0,0 0 3 0,8 11-4 0,-8-11-6 15,0 0-20-15,0 0-25 0,0 0-20 0,0 0-37 16,0 0-42-16,0 0-40 0,0 0-43 0,0 0-259 16,0 0 24-16</inkml:trace>
  <inkml:trace contextRef="#ctx0" brushRef="#br0" timeOffset="35500.463">26225 1352 137 0,'0'0'223'0,"0"0"-58"0,0 0-20 0,0 0-28 15,0 0-13-15,0 0-14 0,0 0-2 0,0 0 3 16,0 0 1-16,0 0 2 0,0 0-7 0,0 0-7 16,0 0-1-16,4 17-8 0,-4-17 1 0,0 0-13 15,-4 18 5-15,4-18-7 0,-3 16-6 0,3-16-3 16,-4 18-1-16,4-18-10 0,-4 23-2 0,4-23-2 15,-2 22 3-15,2-22-1 0,-2 22-8 0,2-22 2 16,0 23-10-16,0-23-3 0,2 21 3 0,-2-21 1 0,2 21-26 16,-2-21 21-16,4 17 1 0,-4-17-4 0,4 18-1 15,-4-18-3-15,5 15-1 0,-5-15 4 0,4 13-5 16,-4-13-5-16,4 11 3 0,-4-11-4 0,0 0 0 16,8 15-7-16,-8-15-19 0,0 0-7 0,8 9-12 15,-8-9-18-15,0 0-16 0,0 0-24 0,15 9-26 16,-15-9-31-16,0 0-27 0,0 0-30 0,0 0-226 15,0 0 84-15</inkml:trace>
  <inkml:trace contextRef="#ctx0" brushRef="#br0" timeOffset="35969.652">26387 1566 238 0,'0'0'227'0,"0"0"-37"0,0 0-33 0,0 0-12 16,0 0-13-16,0 0-18 0,0 0-19 0,0 0-12 16,14-8-13-16,-14 8-2 0,0 0-11 0,0 0-6 15,11-10-6-15,-11 10 0 0,0 0-7 0,8-11-26 16,-8 11 23-16,0 0-3 0,8-11 3 0,-8 11-8 15,0 0-5-15,4-15 8 0,-4 15-8 0,0 0 0 16,6-15-6-16,-6 15-2 0,0 0-3 0,3-16-1 0,-3 16-4 16,0 0 1-16,2-14 0 0,-2 14-4 15,0 0-4-15,0 0 4 0,2-13-2 0,-2 13-4 0,0 0 0 16,0 0-42-16,0 0 47 0,0 0 8 16,0 0-9-16,0 0 13 0,0 0 0 0,0 0-1 15,0 0 5-15,0 0 6 0,0 0-10 0,6 11 9 0,-6-11-2 16,0 0-3-16,2 18 2 0,-2-18-3 0,1 12 4 15,-1-12-35-15,4 14 33 0,-4-14 2 0,4 16 2 16,-4-16-2-16,4 14-2 0,-4-14-1 0,5 15-6 16,-5-15-1-16,4 13 2 0,-4-13-3 0,6 11-1 0,-6-11 0 15,0 0-7-15,6 15-6 0,-6-15-5 16,0 0-16-16,4 11-15 0,-4-11-25 0,0 0-23 16,0 0-30-16,0 0-46 0,0 0-34 0,0 0-38 0,0 0-228 15,0 0 55-15</inkml:trace>
  <inkml:trace contextRef="#ctx0" brushRef="#br0" timeOffset="36469.515">26549 1333 270 0,'0'0'225'0,"0"0"-29"16,0 0-31-16,0 0-15 0,0 0-22 0,0 0-19 0,0 0-25 15,0 0-13-15,0 0-9 0,0 0 8 0,0 0 5 16,0 0-9-16,0 0 10 0,0 0-4 0,0 0-12 15,0 0-8-15,17 9-9 0,-17-9 0 0,0 0-10 16,8 19-7-16,-8-19-4 0,8 15 3 0,-8-15-6 16,10 16-3-16,-10-16 2 0,10 19-4 0,-10-19-7 15,10 22 2-15,-10-22-2 0,10 20 3 0,-5-9 9 16,-1 2-4-16,-4-13 5 0,6 23 1 0,-6-23-2 0,4 21-1 16,-4-21-3-16,4 23-4 0,-4-23 2 0,2 25 2 15,-2-25 9-15,0 21-14 0,0-21 14 16,0 20-19-16,0-20 14 0,-2 21-18 0,2-21 20 0,0 18-18 15,0-18 16-15,-2 15-12 0,2-15 8 0,-2 13-17 16,2-13 16-16,0 0-17 0,-2 15 25 0,2-15-22 16,0 0 3-16,-2 13-5 0,2-13 19 0,0 0-18 15,0 0 17-15,0 0-22 0,0 15 21 0,0-15-22 0,0 0-2 16,0 0-35-16,0 0-6 0,0 0-35 16,0 0-24-16,0 0-43 0,2 15-50 0,-2-15-57 15,0 0-271-15,0 0-32 0</inkml:trace>
  <inkml:trace contextRef="#ctx0" brushRef="#br0" timeOffset="37615.976">27144 1457 67 0,'0'0'160'0,"0"0"-21"0,0 0-27 16,0 0-15-16,0 0-3 0,0 0-18 0,2-15-3 15,-2 15-7-15,0 0-7 0,0 0-6 0,0 0-1 16,0 0-9-16,0 0 0 0,0 0-7 0,0 0-1 16,0 0 0-16,0 0-7 0,0 0-5 0,0 0 3 15,0 0 8-15,0 0 13 0,0 0 1 0,0 0 6 16,0 0-8-16,0 0-7 0,0 0-5 0,3 15-7 15,-3-15-3-15,2 14 7 0,-2-14-2 0,4 20-2 0,-4-20-8 16,2 17 3-16,-2-17 1 0,4 24 7 16,-4-24-8-16,4 21 0 0,-4-21 0 0,4 24-5 15,-4-24 0-15,6 22-3 0,-6-22-6 0,6 22 0 0,-6-22 2 16,6 19-5-16,-6-19 2 0,6 17-2 0,-6-17 2 16,6 14-3-16,-6-14-4 0,6 14 0 0,-6-14-6 15,0 0-4-15,7 14-5 0,-7-14-10 16,0 0-11-16,0 0-2 0,0 0-11 0,0 0-8 0,0 0 0 15,0 0 4-15,0 0-2 0,0 0 3 0,0 0 2 16,0 0 6-16,0 0 5 0,-5-11 7 0,5 11 5 16,0 0 5-16,-16-12 5 0,16 12 3 0,0 0 6 0,-16-12 12 15,16 12 4-15,0 0 3 0,-14-11 7 0,14 11 11 16,0 0-3-16,-17-9 7 0,17 9 2 0,0 0 1 16,-12-7-4-16,12 7 0 0,0 0-3 0,0 0-4 15,-14-8-3-15,14 8 1 0,0 0-8 0,0 0-1 16,0 0 2-16,0 0 15 0,0 0 6 0,0 0 4 15,0 0 4-15,0 0-3 0,0 0 9 0,0 0-4 16,12-8 8-16,-12 8-23 0,0 0-2 0,0 0-9 0,29-1-4 16,-29 1 1-16,0 0-3 0,28 0-7 15,-28 0 5-15,0 0-6 0,29-1-1 0,-29 1-6 0,0 0-10 16,27 0-14-16,-27 0-13 0,0 0-12 0,0 0-16 16,29 0-6-16,-29 0-27 0,0 0-25 0,0 0-19 15,22 2-30-15,-22-2-28 0,0 0-197 0,0 0 149 16</inkml:trace>
  <inkml:trace contextRef="#ctx0" brushRef="#br0" timeOffset="39171.171">27559 1513 156 0,'0'0'188'0,"0"0"-34"0,0 0-12 15,0 0-13-15,0 0-14 0,0 0-3 0,0 0-11 0,0 0 0 16,0 0-14-16,0 0-2 0,0 0-3 0,-6-11-9 15,6 11-5-15,0 0 1 0,0 0-16 0,0 0-1 16,0 0-16-16,0 0-2 0,0 0-11 0,8-11 3 16,-8 11-14-16,0 0 9 0,14-6-11 0,-14 6-3 15,0 0 0-15,19-9-2 0,-19 9-1 0,0 0 3 16,22-6-4-16,-22 6 4 0,0 0-6 0,20-4 3 16,-20 4-1-16,0 0-1 0,0 0 5 0,23 3 12 15,-23-3 3-15,0 0 3 0,13 7-3 0,-13-7 9 0,0 0-7 16,6 12 1-16,-6-12 0 0,0 0-2 0,0 19-7 15,0-19-1-15,-4 14 1 0,4-14 1 0,-7 17-9 16,7-17 2-16,-8 17 3 0,8-17 14 0,-8 16-25 16,8-16 4-16,-8 16 5 0,8-16-7 0,-9 16 7 15,9-16 18-15,-6 16-25 0,6-16 7 0,-6 12-4 16,6-12-2-16,-4 13 4 0,4-13 2 0,0 0-6 16,-5 16 17-16,5-16-14 0,0 0 14 0,-2 16-19 0,2-16 16 15,0 0-21-15,4 12 19 0,-4-12-17 16,0 0 21-16,9 8-21 0,-9-8 12 0,0 0-18 0,0 0 22 15,21 5-21-15,-21-5 0 0,0 0-28 0,0 0-43 16,24 1 13-16,-24-1-22 0,0 0-27 0,0 0-46 16,0 0-30-16,0 0-35 0,27 0-29 0,-27 0-182 15,0 0 98-15</inkml:trace>
  <inkml:trace contextRef="#ctx0" brushRef="#br0" timeOffset="39558.435">27865 1670 318 0,'0'0'291'0,"0"0"-44"16,0 0-27-16,0 0-16 0,0 0-33 0,0 0-19 0,0 0-8 15,0 0-28-15,0 0-11 0,0 0-8 16,0 0-24-16,0 0-14 0,0 0-7 0,0 0-6 0,0 0-17 15,0 0-6-15,0 0-9 0,0 0-1 0,0 0-4 16,0 0-1-16,0 0 1 0,0 0-7 0,0 0 1 16,0 0 0-16,0 0-2 0,0 0 1 0,0 0 4 15,6 11-1-15,-6-11-1 0,0 0-4 0,0 0 8 16,0 0-5-16,0 0 4 0,0 0 18 0,0 0-12 0,0 0-21 16,19-4 4-16,-19 4 1 0,0 0 4 15,0 0-6-15,0 0 13 0,0 0 0 0,0 0 6 0,10-8-6 16,-10 8 10-16,0 0 12 0,0 0-23 0,0 0 3 15,0 0-3-15,0 0 8 0,0 0-22 0,0 0-3 16,0 0-4-16,0 0-14 0,0 0-19 0,0 0-22 16,0 0-23-16,0 0-33 0,0 0-34 0,0 0-24 15,-15 5-26-15,15-5-27 0,0 0-209 0,0 0 82 16</inkml:trace>
  <inkml:trace contextRef="#ctx0" brushRef="#br0" timeOffset="40192.849">28074 1520 163 0,'-11'-9'275'16,"11"9"-54"-16,0 0-21 0,0 0-19 0,0 0-16 15,-8-9-26-15,8 9-12 0,0 0-16 0,0 0-9 16,0 0-13-16,0 0-2 0,0 0-12 0,-11-10-9 16,11 10-2-16,0 0-10 0,0 0-6 0,0 0-9 15,0 0-4-15,0 0-5 0,0 0-8 0,0 0-2 16,0 0-7-16,8-10-16 0,-8 10 16 0,0 0-7 16,13-6 2-16,-13 6-8 0,0 0 3 0,21-5-2 15,-21 5-3-15,0 0-1 0,0 0-5 0,31 0-1 16,-31 0 0-16,0 0 1 0,19 6 3 0,-19-6-3 15,0 0 0-15,16 6-20 0,-16-6 23 0,0 0 4 0,10 8-4 16,-10-8 7-16,0 0 1 0,3 14-2 0,-3-14-1 16,-5 14-1-16,5-14 3 0,-8 14 2 0,8-14-4 15,-10 13 10-15,10-13-8 0,-13 15-7 0,13-15 4 16,-10 10 0-16,10-10 6 0,-8 12-10 0,8-12-7 16,-9 9-10-16,9-9-6 0,0 0-13 0,-8 11 1 0,8-11 5 15,0 0 7-15,0 0 3 0,0 0 5 16,0 0-7-16,0 0-6 0,25 2-8 0,-25-2-9 0,19-4-6 15,-19 4-1-15,22-3 2 0,-22 3 2 16,25-4 14-16,-25 4 5 0,24-4 7 0,-24 4 2 0,0 0 9 16,37 0 0-16,-37 0 5 0,0 0 1 0,27 4 10 15,-27-4 8-15,15 5 16 0,-15-5 10 0,10 9 0 16,-10-9 1-16,6 12 8 0,-6-12 7 0,0 0 3 16,0 20-2-16,0-20 5 0,-4 13-5 0,4-13 4 15,-8 16 2-15,8-16-6 0,-9 10-2 0,9-10-8 16,-10 11 15-16,10-11-19 0,-10 8 16 0,10-8-27 15,0 0 12-15,-17 10-15 0,17-10 10 0,0 0-17 0,-16 5 12 16,16-5-24-16,0 0 12 0,0 0-23 0,0 0 2 16,-21 3-41-16,21-3-28 0,0 0-26 0,0 0-33 15,0 0-29-15,0 0-34 0,0 0-50 0,0 0-22 16,0 0-131-16,0 0 144 0</inkml:trace>
  <inkml:trace contextRef="#ctx0" brushRef="#br0" timeOffset="40657.498">28355 1394 142 0,'0'0'267'0,"0"0"-54"0,0 0-29 0,0 0-28 15,0-12-19-15,0 12-28 0,0 0-16 0,0 0-6 16,0 0 4-16,0 0-15 0,0 0-10 0,12-8-8 16,-12 8-5-16,0 0-11 0,17 8-7 0,-17-8-1 0,12 9 6 15,-12-9-15-15,12 11 0 0,-12-11 0 16,13 17-4-16,-5-9-3 0,-2 4 6 0,3-1 0 0,-3 2-2 15,0 1-3-15,0 0-42 0,-4 0 48 0,4 2 0 16,-1 1 3-16,-3-2-5 0,2 2-1 0,-4 1-4 16,2-1 3-16,0-1-5 0,-2 1 5 0,0 2 19 15,-2-2-19-15,2-1 15 0,-2 1-19 0,2-3 15 16,-2 2-19-16,0-2 15 0,0 1-15 0,2-15 15 16,-5 26-22-16,5-26 24 0,-6 21-34 0,6-21 20 15,-4 18-18-15,4-18 11 0,-6 18-11 0,6-18 13 16,-8 15-17-16,8-15 16 0,-4 13-19 0,4-13 9 15,-7 11-34-15,7-11-3 0,0 0-35 0,-4 13-21 16,4-13-36-16,0 0-34 0,0 0-54 0,-6 12-57 0,6-12-207 16,0 0 33-16</inkml:trace>
  <inkml:trace contextRef="#ctx0" brushRef="#br0" timeOffset="41762.616">28053 1253 67 0,'0'0'163'0,"0"0"-26"0,0 0-21 0,0 0 2 16,0 0-9-16,-11 8 0 0,11-8-9 15,0 0 2-15,-11 10-7 0,11-10 2 0,-8 12-14 16,8-12 2-16,-10 15 2 0,10-15-9 0,-11 16-12 0,3-6 0 15,2 4-34-15,0-4 26 0,-1 3-5 0,-1 0-10 16,2 2-3-16,0-2-5 0,-1 4-4 0,1-3 4 16,0 1-9-16,2 1 1 0,0 2-5 0,0-2-5 15,2 2 5-15,-3 1-12 0,3-1-1 0,0 0-1 0,2 1 2 16,0-1-4-16,0 3 12 0,2-2-18 16,0 2 15-16,1-2-13 0,3 0 8 0,0 1-11 15,0 1 8-15,2-3-41 0,1 0 16 0,1 0-36 0,0 0-21 16,1-4-16-16,-1 0-24 0,0-2-20 0,1 1-25 15,1-3-21-15,1 1-246 0,-2-4 105 0</inkml:trace>
  <inkml:trace contextRef="#ctx0" brushRef="#br0" timeOffset="42305.538">28908 1758 47 0,'0'0'243'0,"0"0"-49"0,0 0-21 0,0 0-19 16,0 0-4-16,0 0-10 0,0 0-14 0,0 0-20 15,-25 2-8-15,25-2-13 0,0 0-2 0,0 0-7 0,0 0-5 16,0 0-8-16,0 0-6 0,0 0 0 16,0 0-7-16,-17 6-2 0,17-6-8 0,0 0-3 15,0 0-6-15,0 0 2 0,0 0 1 0,0 0-4 0,0 0-5 16,0 0-5-16,0 0-3 0,0 0-2 0,15 7-3 15,-15-7 16-15,0 0-33 0,0 0-17 0,27 6-16 16,-27-6-12-16,0 0-14 0,19 2-14 0,-19-2-19 16,0 0-12-16,21 3-25 0,-21-3-12 0,0 0-27 15,0 0-17-15,23 3-204 0,-23-3 152 0</inkml:trace>
  <inkml:trace contextRef="#ctx0" brushRef="#br0" timeOffset="42539.641">28868 1690 31 0,'0'0'314'0,"0"0"-71"0,0 0-36 0,0 0-40 0,-14-5 3 16,14 5-26-16,0 0-24 0,0 0-32 16,0 0 0-16,0 0-16 0,0 0 1 0,0 0-9 15,0 0-11-15,0 0-11 0,0 0-10 0,0 0-5 0,0 0-8 16,16 7 5-16,-16-7-26 0,0 0-28 0,25 4-41 15,-25-4-38-15,0 0-43 0,29 0-41 0,-29 0-58 16,0 0-121-16,28 0 175 0</inkml:trace>
  <inkml:trace contextRef="#ctx0" brushRef="#br0" timeOffset="42912">29254 1669 108 0,'0'0'249'0,"0"0"-58"0,0 0-24 16,4-14-34-16,-4 14-21 0,0 0-25 0,2-13-17 16,-2 13-14-16,0 0-8 0,2-18-13 15,-2 18-6-15,2-16-10 0,-2 16-18 0,2-14 33 0,-2 14 8 16,0-17 2-16,0 17 7 0,2-16 2 0,-2 16 6 15,0-15-4-15,0 15 7 0,0 0 4 0,0-14-4 16,0 14-11-16,0 0-6 0,0 0-8 0,-2-16-9 16,2 16-5-16,0 0-2 0,0 0 9 0,0 0 0 15,0 0 4-15,0 0 1 0,0 0-6 0,-8 16-4 16,8-16-5-16,-2 12-3 0,2-12-2 0,-2 19-6 16,2-19 3-16,-2 20 4 0,2-20-2 0,-2 22 1 0,2-22-3 15,0 21-26-15,0-21 23 0,2 20-1 0,-2-20-2 16,2 23 2-16,-2-23-4 0,2 16-2 0,-2-16-15 15,4 16-14-15,-4-16-23 0,2 15-21 16,-2-15-29-16,0 0-26 0,6 15-45 0,-6-15-51 0,0 0-64 16,9 9-129-16,-9-9 123 0</inkml:trace>
  <inkml:trace contextRef="#ctx0" brushRef="#br0" timeOffset="43303.443">29445 1613 128 0,'0'0'291'0,"0"0"-59"0,0 0-29 0,0 0-24 16,0 0-3-16,-10 11-48 0,10-11-21 0,0 0-12 0,-2 14-8 15,2-14-15-15,0 0-14 0,0 17-7 0,0-17-14 16,0 0-7-16,4 19-5 0,-4-19 3 0,4 11-12 15,-4-11 8-15,10 11-9 0,-10-11-10 0,0 0-11 16,21 5-9-16,-21-5 0 0,0 0-7 0,31-2-6 16,-31 2 0-16,22-7 8 0,-22 7 4 0,22-11 2 15,-22 11 7-15,21-15-4 0,-21 15 5 0,15-17 7 16,-15 17 16-16,10-16 13 0,-10 16 9 0,6-17 28 0,-6 17-27 16,0-18 7-16,0 18-11 0,-6-17 5 15,6 17-9-15,-10-15 5 0,10 15-9 0,-13-14 1 0,13 14-6 16,-10-10-4-16,10 10 8 0,-13-7-22 0,13 7-1 15,0 0-4-15,0 0 2 0,-22 2-2 16,22-2-4-16,-13 7-33 0,13-7 19 0,-11 14-16 0,3-3-20 16,-1-1-25-16,3-1-33 0,0 4-27 0,-2-1-34 15,1-1-38-15,1 0-249 0,0 0 59 0</inkml:trace>
  <inkml:trace contextRef="#ctx0" brushRef="#br0" timeOffset="45928.119">30334 1195 87 0,'0'0'203'0,"0"0"-34"0,0 0-28 15,0 0-17-15,0 0-19 0,0 0-15 0,0 0-13 16,0 0-5-16,0 0-7 0,0 0-12 0,0 0-7 0,0 0 14 15,0 0 4-15,0 0-1 0,0 0-10 16,-12 11 2-16,12-11-6 0,-9 9-8 0,9-9-4 0,-16 12-8 16,16-12-5-16,-19 17-5 0,7-8-4 0,-3 1-3 15,1 1-2-15,-2 0-1 0,0 0-3 0,-1 1 0 16,3-3-1-16,-1 0-3 0,3 0-1 0,-3-2 2 16,3 3 1-16,0-3 0 0,12-7-2 0,-21 12-1 15,21-12-3-15,-18 11 2 0,18-11 4 0,-12 10-4 0,12-10 3 16,-12 6 0-16,12-6 9 0,0 0 3 15,-17 9-17-15,17-9 32 0,0 0 1 0,-10 7 10 16,10-7-16-16,0 0 8 0,0 0-13 0,0 0-1 0,-15 7-6 16,15-7-3-16,0 0-8 0,0 0 7 15,0 0-1-15,0 0-4 0,0 0-5 0,0 0 5 0,0 0-7 16,0 0 0-16,-14-5-4 0,14 5 7 0,0 0-6 16,0 0 5-16,0 0-3 0,0 0 3 0,0 0-2 15,0 0 5-15,0 0-5 0,0 0 2 0,-4-14-5 16,4 14 8-16,0 0-6 0,0 0 1 0,0 0 4 15,0 0 1-15,0 0-8 0,-2-13 8 0,2 13-7 0,0 0 9 16,0 0-5-16,0 0 3 0,0 0-3 16,0 0 1-16,-3-13-4 0,3 13 4 0,0 0-1 0,0 0 3 15,0 0 1-15,0 0 1 0,0 0-2 0,0 0 0 16,0 0 7-16,0 0-12 0,0-15 8 0,0 15-6 16,0 0 5-16,0 0-5 0,0 0 2 0,0 0-1 15,0 0 1-15,0 0-4 0,0 0 5 0,0 0-4 16,0 0 4-16,0 0-7 0,0 0 9 0,0 0-5 15,0 0-2-15,0 0 17 0,0 0-19 0,0 0 6 16,0 0-4-16,0 0 32 0,0 0-35 0,0 0 12 0,0 0-2 16,0 0 8-16,0 0-4 0,0 0 2 0,-10 10 3 15,10-10 1-15,0 0 0 0,0 0-1 0,-8 16 1 16,8-16-5-16,0 0-2 0,-8 15 7 0,8-15-9 16,-7 11 4-16,7-11-4 0,-7 11 0 0,7-11-3 15,-6 11 5-15,6-11-10 0,-6 11 8 0,6-11-5 16,0 0 5-16,-8 13-2 0,8-13 3 0,0 0-9 15,-7 11 5-15,7-11-7 0,0 0 9 0,0 0-4 0,0 0-4 16,-4 13 3-16,4-13 2 0,0 0 1 16,0 0 7-16,0 0-3 0,0 0 3 0,8 9-5 15,-8-9 1-15,0 0-3 0,0 0 9 0,24-5-8 0,-24 5-1 16,21-4 0-16,-21 4-1 0,23-6-1 0,-23 6 6 16,24-3-10-16,-24 3 4 0,23-5-2 0,-23 5 4 15,23-3-9-15,-23 3 7 0,0 0-6 0,31-3 3 16,-31 3-5-16,0 0 8 0,22 1-5 0,-22-1 0 15,0 0-1-15,16 7 7 0,-16-7-7 0,0 0 0 16,10 12-18-16,-10-12-4 0,0 0-29 0,7 13-27 16,-7-13-40-16,0 0-44 0,0 0-45 0,4 11-283 15,-4-11 12-15</inkml:trace>
  <inkml:trace contextRef="#ctx0" brushRef="#br0" timeOffset="49959.406">22900 1170 78 0,'0'0'185'16,"0"0"-23"-16,0 0-27 0,0 0-8 0,0 0-22 15,8 12-10-15,-8-12-12 0,0 0-2 0,0 0-6 16,0 0-11-16,4 10-11 0,-4-10-6 0,0 0-12 16,0 0-3-16,0 0-8 0,0 0 2 0,8 12-10 15,-8-12 1-15,0 0-3 0,0 0 4 0,0 0-5 0,0 0-2 16,15 7 0-16,-15-7-4 0,0 0 1 0,0 0-3 15,0 0-4-15,25-3 6 0,-25 3-9 0,0 0 8 16,17-6-4-16,-17 6 2 0,0 0-2 0,19-7 0 16,-19 7-3-16,0 0 4 0,20-6-6 0,-20 6 5 15,0 0-4-15,19-6 4 0,-19 6-4 0,0 0 3 16,19-3-4-16,-19 3 3 0,0 0-3 0,0 0 3 16,26-3-2-16,-26 3 2 0,0 0 0 0,0 0 1 0,23 5-2 15,-23-5 1-15,0 0-2 0,18 7 3 0,-18-7-5 16,14 7 6-16,-14-7-3 0,13 8 3 0,-13-8-14 15,12 9 6-15,-12-9 8 0,12 11 10 0,-12-11-9 16,13 8 0-16,-13-8 0 0,12 10 3 16,-12-10-3-16,11 10 0 0,-11-10 1 0,12 9 4 0,-12-9-1 15,12 8 4-15,-12-8 0 0,15 7 0 0,-15-7-8 16,0 0 4-16,24 4-4 0,-24-4 4 0,0 0-2 16,29-3 0-16,-29 3-5 0,22-1 5 0,-22 1-5 15,23-5 3-15,-23 5-4 0,21-2 3 0,-21 2-1 16,20-5-1-16,-20 5-1 0,0 0 3 0,24-3-8 0,-24 3 3 15,0 0-1-15,23-2 2 0,-23 2 2 0,0 0 1 16,0 0-5-16,27-1 2 0,-27 1 0 0,0 0 6 16,0 0-5-16,25 1 5 0,-25-1-6 0,0 0 3 15,20 5-4-15,-20-5 4 0,13 7-3 0,-13-7 4 16,14 6-3-16,-14-6 1 0,15 11 0 0,-15-11 3 16,11 6-2-16,-11-6 1 0,14 9-2 0,-14-9 2 15,17 8-2-15,-17-8 2 0,16 6 0 0,-16-6 3 0,0 0-6 16,25 3 3-16,-25-3-2 0,0 0 4 15,33-1-4-15,-33 1 2 0,23-6-2 0,-23 6-3 0,26-5-1 16,-26 5 4-16,27-8-5 0,-27 8 4 0,23-8-3 16,-23 8 3-16,24-4-1 0,-24 4 6 0,21-5-6 15,-21 5 3-15,21-6-5 0,-21 6 5 0,17-6-6 16,-17 6 7-16,0 0-6 0,27-2 6 0,-27 2-4 16,0 0 2-16,25-2-4 0,-25 2 6 0,0 0-4 15,23 2 4-15,-23-2-7 0,0 0 8 0,20 1-6 16,-20-1 3-16,0 0-2 0,21 6-9 0,-21-6 12 0,0 0 0 15,19 6 1-15,-19-6 1 0,0 0-4 0,15 7 8 16,-15-7-33-16,0 0 31 0,17 7-1 0,-17-7 7 16,0 0-6-16,16 6 0 0,-16-6 0 0,0 0-2 15,19 1 2-15,-19-1 4 0,0 0-7 0,25-3 0 16,-25 3 0-16,16-4 0 0,-16 4-2 0,21-5 2 16,-21 5-3-16,22-8 5 0,-22 8-8 0,22-7 4 15,-22 7-5-15,21-7 5 0,-21 7-6 0,23-8 4 0,-23 8-2 16,20-8 2-16,-20 8 0 0,21-5 2 0,-21 5-1 15,19-6 1-15,-19 6 3 0,19-4-7 0,-19 4 3 16,19-5-1-16,-19 5-2 0,0 0 3 0,27-1-4 16,-27 1 5-16,0 0-4 0,25 0 4 15,-25 0-4-15,0 0 4 0,22 4 0 0,-22-4 1 0,0 0-3 16,21 6 5-16,-21-6-7 0,0 0 9 0,19 8-7 16,-19-8 2-16,13 8 1 0,-13-8 3 0,0 0-5 15,19 6 4-15,-19-6-1 0,0 0 1 0,20 6 1 16,-20-6 4-16,0 0-6 0,25 1 6 0,-25-1-7 15,0 0 3-15,29-4-1 0,-29 4 2 0,27-8-2 0,-27 8-3 16,28-9 8-16,-12 3-9 0,1 1 2 0,-17 5-1 16,31-7-2-16,-31 7 0 0,31-8 1 0,-31 8 0 15,29-9-2-15,-29 9 1 0,24-6 2 0,-24 6-5 16,22-3 4-16,-22 3-2 0,0 0 3 0,31-4-1 16,-31 4 0-16,0 0 0 0,25 2-1 0,-25-2-3 15,0 0 8-15,25 5-4 0,-25-5 0 0,0 0 1 16,19 10 9-16,-19-10-11 0,0 0 1 0,17 8-5 15,-17-8 8-15,0 0-4 0,15 12 2 0,-15-12-3 16,0 0 2-16,14 11-1 0,-14-11 7 0,0 0-10 0,12 9 10 16,-12-9-8-16,0 0 4 0,15 10-3 15,-15-10 7-15,0 0-3 0,16 5 0 0,-16-5-5 0,0 0 8 16,0 0-9-16,29 0-1 0,-29 0-8 0,0 0-2 16,27-4-7-16,-27 4 0 0,22-6-1 0,-22 6-2 15,23-6 0-15,-23 6 5 0,22-8 3 0,-22 8 4 16,21-6 3-16,-21 6-3 0,21-6 4 0,-21 6 1 15,18-5 5-15,-18 5-2 0,0 0-3 0,23-6 3 0,-23 6-1 16,0 0 4-16,0 0 1 0,22-3 3 16,-22 3-3-16,0 0 9 0,0 0 1 0,0 0-4 0,21 3 1 15,-21-3 2-15,0 0-4 0,10 9 3 0,-10-9-2 16,0 0-1-16,10 12-2 0,-10-12 6 0,0 0-2 16,11 11 6-16,-11-11 1 0,0 0 7 0,12 10-1 15,-12-10 8-15,0 0 2 0,16 7 4 0,-16-7-5 16,0 0 7-16,0 0-7 0,27 0-18 0,-27 0 13 0,17-5 6 15,-17 5-4-15,15-7-7 0,-15 7-6 16,17-5-6-16,-17 5 4 0,14-9 0 0,-14 9-6 0,15-6 0 16,-15 6-5-16,0 0-4 0,16-8-20 15,-16 8-13-15,0 0-17 0,13-9-16 0,-13 9-28 16,0 0-27-16,0 0-33 0,0 0-51 0,8-8-120 0,-8 8 209 16</inkml:trace>
  <inkml:trace contextRef="#ctx0" brushRef="#br0" timeOffset="56581.201">25568 299 108 0,'0'0'97'0,"0"0"-9"16,0 0-10-16,0 0-17 0,0 0-3 0,0 0 1 16,0 0-1-16,0 0-2 0,0 0-5 0,0 0-6 15,-4-11-2-15,4 11-8 0,0 0-6 0,0 0-3 0,0 0-3 16,0 0-12-16,0 0 5 0,0 0-3 15,0 0-8-15,0 0 5 0,0 0-2 0,-14 8-2 0,14-8-2 16,0 0 3-16,0 0-1 0,-13 9 3 0,13-9 3 16,0 0-4-16,-8 11 5 0,8-11-1 0,0 0-2 15,-12 13 1-15,12-13 5 0,-11 11-4 0,11-11-5 16,-10 12 11-16,10-12 0 0,-10 14-3 0,10-14 0 16,-13 13-4-16,13-13 4 0,-10 15-2 0,10-15 2 15,-13 12-1-15,13-12-1 0,-10 14-2 0,10-14 7 16,-11 13-4-16,11-13 0 0,-11 12 0 0,11-12-4 0,-10 13 1 15,10-13-5-15,-6 12 9 0,6-12 1 0,-8 8-4 16,8-8-2-16,-9 12-2 0,9-12-1 0,0 0 3 16,-12 12-4-16,12-12 4 0,0 0-5 0,-8 12 7 15,8-12-4-15,0 0 3 0,0 0 4 0,-13 11-7 16,13-11 1-16,0 0 0 0,0 0-1 0,0 0 1 16,-8 9 5-16,8-9 0 0,0 0-3 0,0 0 5 15,0 0-1-15,0 0 8 0,0 0-8 0,0 0 1 16,0 0-3-16,0 0-1 0,0 0-5 0,0 0-2 15,0 0 0-15,0 0-4 0,0 0-2 0,0 0-5 0,0 0 1 16,0 0-5-16,0 0-3 0,0 0 3 0,0 0-6 16,-8-11 4-16,8 11 1 0,0 0 1 0,0 0-1 15,0 0 6-15,0-12-3 0,0 12-3 0,0 0 9 16,0 0-1-16,2-15 0 0,-2 15-4 0,0 0 4 16,0 0 2-16,0 0 4 0,2-15-7 0,-2 15 1 15,0 0-1-15,0 0-3 0,0 0 3 0,2-15 0 16,-2 15 5-16,0 0-5 0,0 0-4 0,0 0 6 0,0 0 1 15,0 0 0-15,2-14 3 0,-2 14-4 0,0 0 0 16,0 0 2-16,0 0 1 0,0 0-1 16,0 0-3-16,0 0-2 0,0 0 2 0,0 0-1 15,0 0 3-15,0 0-2 0,0 0 2 0,0 0-2 0,0 0-3 16,0 0 5-16,0 0 1 0,0 0-2 0,0 0 0 16,0 0 0-16,0 0 2 0,0 0 3 0,0 0-3 15,0 0 3-15,0 0 1 0,0 0-1 0,-4 12 4 16,4-12 0-16,0 0 15 0,0 0-16 0,0 0-3 0,-2 14 1 15,2-14 6-15,0 0-3 0,0 0 5 16,0 0-3-16,-2 16 2 0,2-16 0 0,0 0-2 0,0 0 3 16,-4 12-2-16,4-12-2 0,0 0-19 0,0 0 23 15,0 0-3-15,-5 13 4 0,5-13-9 0,0 0-4 16,0 0 4-16,0 0-4 0,0 0 0 0,0 0 4 16,-4 14-1-16,4-14-4 0,0 0 2 0,0 0 1 15,0 0 0-15,0 0 2 0,0 0 2 0,0 0-4 16,0 0 6-16,0 0-2 0,0 0 3 0,0 0-3 15,0 0-1-15,27 0 1 0,-27 0 2 0,0 0-6 0,17-8 0 16,-17 8 0-16,0 0-3 0,16-4 3 0,-16 4-1 16,0 0 5-16,17-7-8 0,-17 7-5 0,0 0-23 15,16-6 9-15,-16 6-38 0,0 0 8 0,0 0-12 16,19-6-23-16,-19 6-13 0,0 0-30 0,0 0-39 16,0 0-163-16,0 0 213 0</inkml:trace>
  <inkml:trace contextRef="#ctx0" brushRef="#br0" timeOffset="58393.492">25945 1936 94 0,'0'0'184'16,"0"0"-37"-16,0 0-25 0,0 0-10 0,0 0-13 15,0 0-7-15,0 0-1 0,0 0-5 0,0 0-5 16,0 0-8-16,0 0-4 0,0 0-13 0,0 0-1 15,0 0-7-15,0 0-3 0,0 0-6 0,0 0-2 16,0 0-9-16,0 0-1 0,0 0-4 0,0 0-6 0,0 0 3 16,0 0-7-16,0 0-3 0,0 0 0 0,0 0-4 15,0 0 1-15,0 0 0 0,0 0 11 0,0 0-12 16,0 0 0-16,0 0 1 0,0 0-2 0,0 0 0 16,27-2-2-16,-27 2 0 0,0 0 1 0,0 0-4 15,0 0-16-15,29 0 20 0,-29 0 1 0,0 0 1 16,0 0-5-16,28 2 1 0,-28-2 0 0,0 0-3 0,19 6 2 15,-19-6-1-15,0 0-3 0,16 4 5 16,-16-4-6-16,0 0 3 0,15 9 6 0,-15-9 7 0,0 0-2 16,8 9-3-16,-8-9 8 0,0 0-5 0,0 0 1 15,2 17-1-15,-2-17-2 0,0 0-5 0,-4 18 4 16,4-18-2-16,-4 11-3 0,4-11 3 0,-8 15-4 16,8-15 6-16,-9 13-7 0,9-13 1 0,-8 11 1 15,8-11 7-15,-6 14-11 0,6-14 1 0,-8 10 2 16,8-10-2-16,0 0-2 0,-9 13-2 0,9-13 3 15,0 0-4-15,-4 13 8 0,4-13-3 0,0 0 5 0,0 0-3 16,0 0 3-16,0 0 2 0,-2 15-3 16,2-15 6-16,0 0 3 0,0 0-5 0,0 0 4 0,19 5-4 15,-19-5 3-15,0 0-7 0,0 0 23 0,22 2-28 16,-22-2 1-16,0 0 0 0,0 0-3 0,31 0 8 16,-31 0-7-16,0 0-29 0,0 0 22 0,27 0-12 15,-27 0 1-15,0 0-14 0,0 0-11 0,27-4-4 16,-27 4-20-16,0 0-13 0,0 0-18 0,22-1-22 15,-22 1-36-15,0 0-55 0,0 0-98 0,19-6 230 16</inkml:trace>
  <inkml:trace contextRef="#ctx0" brushRef="#br0" timeOffset="58840.52">26370 1917 145 0,'0'0'196'0,"0"0"-46"0,0 0-15 16,0 0-26-16,0 0-8 0,0 0-13 0,0 0-7 16,0 0-9-16,0 0-6 0,0 0 3 0,0 0 3 0,0 0-2 15,0 0-1-15,0 0-2 0,0 0-4 0,0 0-6 16,-8 14 2-16,8-14-4 0,0 0-5 0,-6 13-5 16,6-13-2-16,-4 13 0 0,4-13-4 0,-4 13-3 15,4-13-1-15,-7 16-40 0,7-16 39 0,-4 16 3 16,4-16-8-16,-2 19 1 0,2-19-3 0,-4 18-4 15,4-18-2-15,0 19-6 0,0-19 1 0,-2 19-1 16,2-19-1-16,2 18 1 0,-2-18-5 0,4 18-5 0,-4-18 3 16,6 14 0-16,-6-14 0 0,11 11-7 15,-11-11-6-15,12 11-17 0,-12-11-13 0,15 6-15 0,-15-6-22 16,0 0-20-16,24 5-29 0,-24-5-28 0,0 0-32 16,0 0-29-16,31 0-229 0,-31 0 90 0</inkml:trace>
  <inkml:trace contextRef="#ctx0" brushRef="#br0" timeOffset="59249.927">26574 2102 54 0,'0'0'238'0,"0"0"-46"15,0 0-25-15,0 0-14 0,0 0-13 0,0 0-8 16,0 0-10-16,0 0-18 0,10-7-15 0,-10 7-18 0,0 0-10 16,0 0-12-16,0 0-9 0,8-11-4 0,-8 11-5 15,0 0-8-15,7-13 0 0,-7 13-7 16,0 0-1-16,9-14-3 0,-9 14-5 0,0 0 0 0,6-15 0 16,-6 15 0-16,0 0 0 0,6-15 1 0,-6 15 2 15,0 0-2-15,0 0 0 0,5-13-2 0,-5 13-4 16,0 0-1-16,0 0-3 0,0 0 2 0,0 0 9 15,0 0-3-15,0 0 1 0,0 0 4 0,0 0 1 16,0 0 4-16,0 0 3 0,0 0-7 0,0 0-1 16,8 13-1-16,-8-13 4 0,0 0-1 0,2 15-6 15,-2-15 2-15,0 0-3 0,6 15 3 0,-6-15 4 0,0 0-7 16,6 16 1-16,-6-16-1 0,0 0-1 16,6 13-1-16,-6-13 1 0,0 0-3 0,9 10-9 0,-9-10-14 15,0 0-15-15,0 0-18 0,8 12-23 0,-8-12-32 16,0 0-31-16,0 0-47 0,0 0-53 0,0 0-138 15,0 0 165-15</inkml:trace>
  <inkml:trace contextRef="#ctx0" brushRef="#br0" timeOffset="59589.373">26724 1973 89 0,'0'0'270'15,"0"0"-62"-15,0 0-21 0,0 0-6 0,0 0-12 16,0 0-18-16,0 0-16 0,0 0-12 0,0 0 18 16,0 0-32-16,8 13-25 0,-8-13 0 0,0 0-23 15,6 13 8-15,-6-13-24 0,6 11 9 0,-6-11-23 0,8 13 7 16,-8-13-24-16,10 13 15 0,-10-13-19 0,10 16 12 16,-10-16-18-16,11 17 14 0,-11-17-19 15,10 17 19-15,-10-17-20 0,10 19 16 0,-10-19-22 0,11 18 18 16,-11-18-18-16,8 18 21 0,-8-18-15 0,6 19 16 15,-6-19-11-15,4 18 13 0,-4-18-21 0,4 17 17 16,-4-17-17-16,2 18 13 0,-2-18-8 0,0 17 12 16,0-17-20-16,-2 19 14 0,2-19-23 0,-2 14 6 15,2-14-26-15,-2 15-15 0,2-15-19 0,-2 16-13 0,2-16-22 16,-2 13-21-16,2-13-29 0,-4 12-39 16,4-12-47-16,0 0-175 0,0 0 120 0</inkml:trace>
  <inkml:trace contextRef="#ctx0" brushRef="#br0" timeOffset="60355.092">27224 1994 168 0,'10'-10'251'0,"-10"10"-50"0,0 0-35 15,0 0-23-15,0 0-5 0,0 0 2 0,0 0-1 16,0 0-18-16,0 0-10 0,0 0-7 16,11 15-16-16,-11-15-17 0,2 14-6 0,-2-14-7 0,4 15 10 15,-4-15-20-15,4 21-2 0,-4-21 0 0,4 20-7 16,0-7 7-16,-2 0 5 0,2 0-29 0,1 0 13 15,-1 0-18-15,0-1 13 0,0 0-19 0,0 1 13 16,-4-13-19-16,6 20 14 0,-6-20-24 0,9 21 17 16,-9-21-16-16,6 16 17 0,-6-16-23 0,6 16-9 15,-6-16-15-15,6 13-13 0,-6-13-17 0,3 12-19 16,-3-12-8-16,0 0-20 0,4 11-10 0,-4-11-21 0,0 0-32 16,0 0-31-16,0 0-36 0,0 0-121 0,0 0 180 15</inkml:trace>
  <inkml:trace contextRef="#ctx0" brushRef="#br0" timeOffset="60577.473">27249 2217 64 0,'0'0'317'0,"0"0"-65"0,0 0-29 0,-6-10-22 16,6 10-13-16,0 0-24 0,0 0-23 0,0 0-19 16,0 0-18-16,0 0-10 0,0 0 3 0,0 0 18 0,0 0-26 15,0 0 9-15,0 0-33 0,12-8 1 0,-12 8-26 16,0 0 9-16,0 0-32 0,23 6 16 0,-23-6-20 15,0 0 10-15,27 3-23 0,-27-3-4 0,20 2-50 16,-20-2-33-16,22 2-29 0,-22-2-42 0,21 1-39 16,-21-1-36-16,22 3-31 0,-22-3-196 0,23 5 59 15</inkml:trace>
  <inkml:trace contextRef="#ctx0" brushRef="#br0" timeOffset="60991.555">27713 2294 100 0,'0'0'313'0,"0"0"-61"16,0 0-39-16,0 0-31 0,0 0-27 0,10-12-33 15,-10 12-21-15,0 0-21 0,6-13-12 0,-6 13-12 16,0 0-13-16,9-17-9 0,-9 17-2 0,6-14-5 16,-6 14 7-16,6-15-20 0,-6 15 4 0,4-15 2 0,-4 15-4 15,4-14 5-15,-4 14 5 0,3-14-3 16,-3 14 25-16,0 0-19 0,5-16 1 0,-5 16-3 16,0 0-4-16,0 0-7 0,2-15-8 0,-2 15-2 0,0 0-2 15,0 0-1-15,0 0 2 0,0 0 7 0,0 0 5 16,0 0-1-16,0 0 4 0,0 0 6 0,0 0-1 15,0 0-5-15,2 15-4 0,-2-15 9 0,0 0-9 16,0 18 3-16,0-18-2 0,2 19 17 0,-2-19-16 16,0 18 13-16,0-18-18 0,2 20 11 0,-2-20-17 15,2 21 18-15,-2-21-22 0,2 18 13 0,-2-18-18 16,2 18 13-16,-2-18-12 0,4 16 13 0,-4-16-17 16,2 15 4-16,-2-15-28 0,0 0-19 0,4 14-23 15,-4-14-25-15,0 0-37 0,4 13-34 0,-4-13-33 16,0 0-38-16,0 0-258 0,0 0 12 0</inkml:trace>
  <inkml:trace contextRef="#ctx0" brushRef="#br0" timeOffset="61512.181">28165 2080 143 0,'0'0'229'16,"0"0"-46"-16,0 0-23 0,0 0-18 0,0 0 8 15,0 0-30-15,0 0-8 0,-15 8-16 0,15-8 0 0,0 0 0 16,-6 13-2-16,6-13-5 0,-6 15-8 0,6-15-3 15,-7 16-4-15,7-16-5 0,-8 19-7 0,8-19 8 16,-6 22-16-16,4-9 16 0,-2 0-27 0,2 0 15 16,-2 2-28-16,1-3 14 0,1 3-20 15,0 0 10-15,0-2-20 0,2 0 13 0,0-13-23 0,-2 24 17 16,2-24-6-16,0 25-4 0,0-25-16 0,0 23 18 16,0-23-14-16,2 21 11 0,-2-21-26 0,4 18 11 15,-4-18-28-15,7 17 5 0,-7-17-31 0,6 10-19 16,-6-10-18-16,8 12-30 0,-8-12-39 0,0 0-39 0,13 12-50 15,-13-12-232-15,0 0 27 0</inkml:trace>
  <inkml:trace contextRef="#ctx0" brushRef="#br0" timeOffset="62181.736">28316 2299 12 0,'0'0'304'0,"0"0"-71"0,0 0-35 15,0 0-19-15,0 0-18 0,0 0-14 0,-8-10-20 0,8 10-15 16,0 0-11-16,0 0-9 0,0 0-16 0,0 0-7 16,0 0-4-16,0 0-7 0,0 0-7 0,-2-15-9 15,2 15-7-15,0 0-8 0,0 0-6 0,0 0-3 16,0 0-3-16,0 0-1 0,6-12-7 0,-6 12 24 16,0 0-29-16,0 0-5 0,13-8 4 0,-13 8-1 15,0 0-4-15,0 0 0 0,0 0 2 0,19-2-7 16,-19 2 2-16,0 0 2 0,0 0-1 0,19 5 1 15,-19-5 1-15,0 0-1 0,0 0 5 0,12 6-3 16,-12-6 1-16,0 0-2 0,0 0 6 0,0 0-2 0,9 14 0 16,-9-14 1-16,0 0-2 0,0 0 2 0,-2 12 1 15,2-12-3-15,0 0 6 0,0 0-7 0,-7 13-4 16,7-13 1-16,0 0 1 0,0 0-4 0,-6 11-6 16,6-11 1-16,0 0-4 0,0 0-5 0,0 0-7 15,0 0-1-15,0 0 2 0,0 0-4 0,0 0 21 16,0 0-13-16,0 0 7 0,0 0 1 0,0 0-2 15,15 8-4-15,-15-8-1 0,0 0 4 0,0 0 1 16,22-2 3-16,-22 2 1 0,0 0 1 0,0 0 5 16,25 2-5-16,-25-2 8 0,0 0-4 0,15 7 4 15,-15-7 0-15,0 0 6 0,10 11 6 0,-10-11 6 0,0 0 8 16,4 15 7-16,-4-15-4 0,0 0 7 0,-2 17 6 16,2-17-1-16,0 0 9 0,-6 14-5 0,6-14-3 15,0 0 10-15,-8 11 0 0,8-11 3 0,0 0-3 16,0 0 2-16,-11 10-6 0,11-10-1 0,0 0-10 15,0 0-4-15,0 0-5 0,0 0-4 0,-16 6-5 16,16-6-7-16,0 0-9 0,0 0-20 0,0 0-21 16,0 0-19-16,0 0-31 0,0 0-32 0,0 0-44 0,0 0-41 15,0 0-39-15,-21 3-215 0,21-3 57 0</inkml:trace>
  <inkml:trace contextRef="#ctx0" brushRef="#br0" timeOffset="62556.283">28567 2138 204 0,'0'0'341'0,"0"0"-84"0,0 0-43 15,0 0-32-15,0 0-40 0,0 0-28 0,0 0-17 16,0 0-16-16,2-11-9 0,-2 11-3 0,0 0-9 15,0 0-14-15,14 7-6 0,-14-7-7 0,0 0-8 16,15 12-6-16,-15-12-4 0,12 12 0 0,-12-12-4 16,17 15-1-16,-10-6 13 0,3 3 6 0,-2-4-2 0,3 3 0 15,-3 1-4-15,2-1 3 0,-1 2 0 0,-1-2-3 16,0 2-3-16,-2 0 1 0,1 0-3 16,-1 1-7-16,-2 0 7 0,0-2 8 0,-4-12-13 15,4 24 6-15,-4-24 5 0,2 22 0 0,-2-22 2 0,-2 25 1 16,2-25-3-16,-4 20-1 0,4-20-9 0,-4 18 20 15,4-18-24-15,-6 17 14 0,6-17-24 0,-4 12 20 16,4-12-24-16,-5 12 12 0,5-12-41 0,0 0-28 0,-4 15-28 16,4-15-29-16,0 0-53 0,0 0-49 15,0 0-53-15,0 0-254 0,0 0-31 0</inkml:trace>
  <inkml:trace contextRef="#ctx0" brushRef="#br0" timeOffset="62854.13">28929 2506 219 0,'0'0'305'16,"0"0"-49"-16,0 0-32 0,0 0-21 0,0 0-24 16,0 0-22-16,0 0-18 0,0 0-12 0,0 0-12 15,0 0-20-15,0 0-7 0,0 0-11 0,0 0-1 16,0 0-16-16,0 0-4 0,0 0-11 0,0 0-10 15,0 0-3-15,0 0 4 0,25-2-14 0,-25 2 0 16,0 0-8-16,0 0-5 0,0 0-1 0,25-3 4 16,-25 3-7-16,0 0-6 0,0 0-9 0,25-3-13 15,-25 3-14-15,0 0-13 0,0 0-35 0,27 0 17 16,-27 0-19-16,0 0-17 0,0 0-28 0,0 0-19 0,27 0-22 16,-27 0-28-16,0 0-36 0,0 0-163 0,0 0 144 15</inkml:trace>
  <inkml:trace contextRef="#ctx0" brushRef="#br0" timeOffset="63073.67">28985 2424 161 0,'0'0'337'0,"0"0"-64"0,0 0-32 15,0 0-29-15,0 0-34 0,0 0-21 0,0 0-4 16,0 0-12-16,0 0-8 0,0 0-5 0,0 0-22 15,0 0-12-15,0 0-17 0,13-9-14 0,-13 9-16 16,0 0-1-16,22-3-12 0,-22 3-16 0,0 0 3 16,27-6-20-16,-27 6-26 0,0 0-36 0,28-4-49 15,-28 4-46-15,0 0-63 0,29-6-66 0,-29 6-266 16,0 0-62-16</inkml:trace>
  <inkml:trace contextRef="#ctx0" brushRef="#br0" timeOffset="63872.582">29468 2346 143 0,'0'0'253'0,"0"0"-48"0,0 0-20 16,0 0-14-16,0 0-7 0,0 0-18 0,0 0-5 15,0 0-29-15,0 0-7 0,-15-5-7 0,15 5-7 0,0 0-1 16,0 0-10-16,0 0-1 0,0 0-14 16,0 0-7-16,-8-11-11 0,8 11-8 0,0 0-8 15,0 0-5-15,0 0-10 0,-2-17-2 0,2 17-2 0,0 0-7 16,0 0-7-16,4-14 4 0,-4 14-11 15,0 0-5-15,6-11 0 0,-6 11 7 0,0 0-6 0,0 0 1 16,7-14 0-16,-7 14-1 0,0 0 3 0,0 0-2 16,0 0 2-16,0 0 1 0,0 0-3 0,8-11 9 15,-8 11-2-15,0 0-3 0,0 0 6 0,0 0 2 16,0 0 0-16,0 0 0 0,0 0 0 0,-6 14 0 16,6-14-2-16,0 0 2 0,-9 14 3 0,9-14-3 0,-6 11 1 15,6-11-4-15,-6 10 5 0,6-10-5 0,-6 11 2 16,6-11 1-16,0 0 0 0,-6 12 1 0,6-12 1 15,0 0 0-15,0 0 3 0,-7 14 0 0,7-14-5 16,0 0 3-16,0 0 25 0,0 0-27 0,0 0-3 16,0 0 25-16,7 11-25 0,-7-11 2 0,0 0 0 15,0 0-2-15,24-2 1 0,-24 2-2 0,0 0 1 16,25-2 0-16,-25 2 0 0,0 0 2 0,27 0-2 0,-27 0-3 16,0 0-1-16,24 2 5 0,-24-2 1 15,0 0 3-15,23 5-1 0,-23-5-2 0,0 0 6 16,18 10 8-16,-18-10 5 0,0 0 4 0,15 12-1 0,-15-12 0 15,0 0 8-15,8 16-1 0,-8-16-7 16,0 0 3-16,4 14 7 0,-4-14-5 0,0 0-2 0,-4 17-2 16,4-17 2-16,0 0-6 0,-4 14-5 0,4-14 2 15,0 0-9-15,-11 14 7 0,11-14-4 0,-10 9-7 16,10-9 3-16,0 0 0 0,-12 8-1 0,12-8-5 16,0 0-20-16,0 0-25 0,-21 6-29 0,21-6-36 0,0 0-44 15,0 0-48-15,-21-6-44 0,21 6-44 0,-9-6-199 16,9 6 23-16</inkml:trace>
  <inkml:trace contextRef="#ctx0" brushRef="#br0" timeOffset="64098.353">29462 2266 300 0,'0'0'290'0,"0"0"-31"0,0 0-15 15,0 0-20-15,14 5-37 0,-14-5-21 16,0 0-22-16,17 7-2 0,-17-7-28 0,0 0-5 0,19 5-30 16,-19-5-20-16,0 0-7 0,29 3-11 0,-29-3-8 15,0 0-9-15,35-3-24 0,-35 3-22 0,29-5-25 16,-29 5-27-16,27-4-32 0,-27 4-39 0,28-7-19 16,-28 7-17-16,29-9-54 0,-29 9-235 0,25-6 48 15</inkml:trace>
  <inkml:trace contextRef="#ctx0" brushRef="#br0" timeOffset="68358.324">26093 2726 134 0,'0'0'253'0,"0"0"-54"0,0 0-23 15,0 0-13-15,9-9-15 0,-9 9-12 0,0 0-19 16,0 0-15-16,0 0-9 0,0 0-12 0,0 0-13 16,0 0-12-16,0 0-11 0,0 0-5 0,0 0-5 0,16-8-7 15,-16 8-3-15,0 0-1 0,0 0-5 0,19-7 0 16,-19 7-3-16,0 0-10 0,20-6 4 15,-20 6-3-15,0 0 1 0,22-4-6 0,-22 4 0 0,0 0 0 16,23-3 5-16,-23 3-5 0,0 0 2 0,0 0-4 16,25 2 13-16,-25-2-10 0,0 0 2 0,0 0 8 15,18 7 10-15,-18-7-13 0,0 0 15 0,11 11-8 16,-11-11 16-16,0 0-22 0,2 15 20 0,-2-15-24 0,-2 15 16 16,2-15-17-16,-7 17 23 0,7-17-17 15,-8 18 15-15,8-18-9 0,-8 18 14 0,8-18-19 16,-8 19 20-16,8-19-21 0,-11 18 21 0,11-18-22 0,-8 21 17 15,8-21-10-15,-8 16-1 0,8-16 1 16,-7 17-2-16,7-17-4 0,-4 15 4 0,4-15-7 0,-4 15-2 16,4-15 2-16,0 13-4 0,0-13 2 0,0 0 2 15,2 16 4-15,-2-16-6 0,0 0-3 0,11 10-3 16,-11-10 5-16,0 0-5 0,14 5-2 0,-14-5-30 16,0 0-23-16,0 0-41 0,25 2-21 0,-25-2-54 15,0 0-39-15,0 0-31 0,25-4-56 0,-25 4-164 16,0 0 63-16</inkml:trace>
  <inkml:trace contextRef="#ctx0" brushRef="#br0" timeOffset="68714.458">26485 2696 60 0,'0'0'322'0,"0"0"-72"15,0 0-38-15,0 0-23 0,0 0-20 0,0 0-30 16,0 0-10-16,0 0-5 0,0 0 13 0,0 0-24 16,-17 8 5-16,17-8-24 0,0 0 8 0,-10 16-27 15,10-16 18-15,-7 15-35 0,7-15 18 0,-8 17-23 0,8-17 14 16,-11 22-28-16,7-11 17 0,0 4-10 0,-2-4-5 15,4-1-10-15,-2 4 5 0,-1-1-6 16,3 0-4-16,2-13-8 0,-4 24-3 0,4-24-2 0,0 22-3 16,0-22 0-16,2 20-2 0,-2-20-3 0,7 21-4 15,-7-21-11-15,8 16-5 0,-8-16-26 0,10 15-22 16,-10-15-32-16,15 12-32 0,-15-12-48 0,13 9-30 16,-13-9-49-16,15 5-42 0,-15-5-231 0,0 0-29 15</inkml:trace>
  <inkml:trace contextRef="#ctx0" brushRef="#br0" timeOffset="69125.527">26612 2946 224 0,'0'0'274'0,"0"0"-58"16,0 0-21-16,0 0-20 0,0 0-2 15,0 0-37-15,0 0-2 0,0 0-29 0,0 0-1 0,10-9-31 16,-10 9 2-16,0 0-26 0,0 0 1 0,11-11-22 16,-11 11 6-16,0 0-22 0,8-13 15 0,-8 13-21 15,8-11 9-15,-8 11-16 0,7-13 13 0,-7 13-23 0,4-16 15 16,-4 16-19-16,6-10 19 0,-6 10-16 0,0 0 15 16,4-17-11-16,-4 17 16 0,0 0-17 0,0 0 13 15,4-14-14-15,-4 14 16 0,0 0-10 0,0 0 16 16,0 0-2-16,0 0 21 0,0 0-14 0,0 0 17 0,0 0-19 15,0 0 21-15,0 0-14 0,0 0 11 16,4 12-11-16,-4-12 12 0,0 0-14 0,2 17 12 0,-2-17-21 16,2 12 20-16,-2-12-8 0,5 14 3 0,-5-14 1 15,2 15-8-15,-2-15-4 0,0 0-1 0,6 17-3 16,-6-17-3-16,0 0-4 0,4 16 3 0,-4-16-9 0,0 0-9 16,6 11-17-16,-6-11-24 0,0 0-34 0,0 0-15 15,6 13-48-15,-6-13-30 0,0 0-43 0,0 0-48 16,0 0-199-16,0 0 49 0</inkml:trace>
  <inkml:trace contextRef="#ctx0" brushRef="#br0" timeOffset="69485.273">26764 2711 223 0,'0'0'310'0,"0"0"-69"0,0 0-53 16,0 0-26-16,0 0-27 0,0 0-22 16,0 0-4-16,0 0 4 0,0 0-30 0,0 0 6 0,0 0-27 15,0 0 13-15,0 0-27 0,12 10-26 0,-12-10 15 16,11 11 11-16,-11-11-17 0,10 12 3 0,-10-12-13 16,13 15 16-16,-13-15-9 0,16 17 16 0,-16-17-24 0,15 20 18 15,-15-20-16-15,14 21 19 0,-8-11 0 0,-2 4-2 16,3-5-10-16,-3 4 5 0,0-3-8 0,-4-10 3 15,6 23-1-15,-6-23-4 0,2 25-3 0,-2-25-3 16,1 25-2-16,-1-25 2 0,0 23-1 0,0-23-2 16,-1 22-2-16,1-22-2 0,-2 20-6 0,2-20 2 0,-2 18 1 15,2-18-4-15,-4 15 0 0,4-15-2 0,-2 14 0 16,2-14-6-16,0 0-10 0,-2 18-24 0,2-18-23 16,0 0-29-16,-2 12-37 0,2-12-24 0,0 0-59 15,0 0-52-15,0 0-69 0,0 0-139 0,-5 13 44 16</inkml:trace>
  <inkml:trace contextRef="#ctx0" brushRef="#br0" timeOffset="70323.599">27236 2838 4 0,'0'0'267'0,"0"0"-47"0,0 0-32 0,0 0-21 16,0 0-15-16,9 8-14 0,-9-8-8 0,0 0-56 15,-2 15 44-15,2-15-17 0,2 12 8 0,-2-12-19 16,0 18 16-16,0-18-27 0,0 16 11 0,0-16-19 0,0 20 11 15,0-20-17-15,0 23-10 0,0-23-7 0,2 21-5 16,-2-21-11-16,2 23-3 0,-2-23-7 0,2 20-6 16,-2-20 1-16,4 21-7 0,-4-21-14 0,4 17-33 15,-4-17-7-15,6 14-33 0,-6-14-23 0,7 13-52 16,-7-13-43-16,0 0-50 0,8 11-277 0,-8-11-24 16</inkml:trace>
  <inkml:trace contextRef="#ctx0" brushRef="#br0" timeOffset="70557.544">27171 3016 1 0,'0'0'364'0,"0"0"-86"0,0 0-37 0,0 0-32 0,-12-8-9 16,12 8-42-16,0 0-3 0,0 0-37 0,0 0-2 16,0 0-20-16,0 0 15 0,0 0-12 0,0 0-6 15,0 0-22-15,0 0-20 0,0 0-6 0,0 0-10 16,18-3-20-16,-18 3 11 0,0 0-12 0,26 2-29 0,-26-2-48 15,21 1-30-15,-21-1-63 0,25 0-53 0,-25 0-53 16,25 0-269-16,-25 0-35 0</inkml:trace>
  <inkml:trace contextRef="#ctx0" brushRef="#br0" timeOffset="70928.154">27555 3055 260 0,'10'-11'249'16,"-10"11"-32"-16,0 0-34 0,0 0-3 0,6-12-27 0,-6 12-23 15,0 0-31-15,4-16 0 0,-4 16-24 16,0 0 2-16,5-16-21 0,-5 16 12 0,4-13-10 15,-4 13 12-15,0 0-18 0,2-16 10 0,-2 16-25 0,0 0 16 16,4-14-16-16,-4 14 11 0,0 0-26 0,0 0 16 16,4-13-24-16,-4 13 17 0,0 0-18 0,0 0 10 15,0 0-16-15,0 0 5 0,0 0-7 0,0 0 24 16,0 0-25-16,0 0 33 0,0 0-12 0,0 0 12 16,0 0-4-16,0 0-3 0,6 11-8 0,-6-11-2 15,0 0-3-15,2 18-11 0,-2-18 7 0,2 15-3 16,-2-15-5-16,4 17 3 0,-4-17-1 0,5 15-2 15,-5-15 2-15,3 17 0 0,-3-17-4 0,6 15-2 16,-6-15-4-16,4 12-16 0,-4-12-25 0,6 13-42 0,-6-13-15 16,0 0-52-16,6 13-40 0,-6-13-51 0,0 0-53 15,11 9-209-15,-11-9-1 0</inkml:trace>
  <inkml:trace contextRef="#ctx0" brushRef="#br0" timeOffset="71368.038">27911 2821 230 0,'0'0'277'0,"0"0"-42"0,0 0-20 15,0 0-11-15,2-14-21 0,-2 14-8 0,0 0-24 16,0 0 0-16,0 0-33 0,0 0-3 0,0 0-28 16,0 0-2-16,0 0-21 0,0 0 5 0,0 0-22 15,-21 6 16-15,21-6-24 0,-13 11 19 0,13-11-24 16,-12 17 19-16,6-6-22 0,-3 0 17 0,1-1-11 15,2 4-3-15,-2-1-2 0,1 0-6 0,1 1-1 16,0 1-4-16,0-2-3 0,2 2-8 0,0 0-1 16,4 0 2-16,-3-1-2 0,1-1-5 0,0 0 2 0,2-13-2 15,0 24 2-15,0-24-22 0,2 24 12 0,-2-24-27 16,5 20 16-16,-5-20-33 0,6 19 9 0,-6-19-27 16,8 15-2-16,-8-15-30 0,10 15 2 0,-10-15-36 15,11 9-23-15,-11-9-43 0,10 10-38 0,-10-10-42 16,0 0-195-16,17 6 43 0</inkml:trace>
  <inkml:trace contextRef="#ctx0" brushRef="#br0" timeOffset="72034.959">28021 3005 9 0,'0'0'351'15,"0"0"-72"-15,0 0-53 0,0 0-10 0,-6-9-32 16,6 9-12-16,0 0-26 0,0 0-16 0,0 0-32 0,0 0 0 15,0 0-51-15,0 0 34 0,-7-11-22 16,7 11 3-16,0 0-17 0,0 0-1 0,0 0-17 16,0 0 2-16,0 0-16 0,0 0 12 0,0 0-19 0,11-12 10 15,-11 12-17-15,0 0 8 0,0 0-11 0,0 0 19 16,20-3-19-16,-20 3 14 0,0 0-16 0,0 0 15 16,22 1-21-16,-22-1 12 0,0 0-19 0,0 0 21 15,21 5-16-15,-21-5 16 0,0 0-13 0,12 7 17 16,-12-7-13-16,0 0 10 0,11 11-17 0,-11-11 27 15,0 0-5-15,2 14-17 0,-2-14 17 0,0 0-16 16,-2 15 18-16,2-15-17 0,0 0 14 0,-9 17-13 16,9-17 14-16,-6 12-14 0,6-12 12 0,0 0-16 15,-8 14 1-15,8-14-24 0,0 0 4 0,-6 11-24 0,6-11 7 16,0 0-10-16,0 0 1 0,0 0-5 0,0 0 16 16,-2 11-2-16,2-11 19 0,0 0-5 0,0 0 17 15,0 0-8-15,0 0 13 0,22-1-7 0,-22 1 9 16,0 0-5-16,0 0 1 0,29-2 3 0,-29 2 12 15,0 0-11-15,23 3 13 0,-23-3-10 0,0 0 19 16,19 6 5-16,-19-6 24 0,0 0-10 0,16 11 19 16,-16-11-7-16,0 0 14 0,10 15-10 0,-10-15 9 0,0 0-10 15,5 17 18-15,-5-17-23 0,0 0 17 0,-2 18-17 16,2-18 18-16,-3 11-28 0,3-11 21 16,-6 13-28-16,6-13 19 0,-6 9-28 0,6-9 21 0,-10 10-25 15,10-10 21-15,0 0-27 0,-11 12 18 0,11-12-28 16,0 0 20-16,-14 11-19 0,14-11 11 0,0 0-36 15,-15 10-1-15,15-10-37 0,0 0-12 0,-14 7-56 16,14-7-37-16,0 0-61 0,0 0-44 0,-17 8-267 16,17-8-52-16</inkml:trace>
  <inkml:trace contextRef="#ctx0" brushRef="#br0" timeOffset="72409.384">28240 2937 4 0,'0'0'354'0,"-2"-14"-105"0,2 14-55 15,0 0-41-15,0 0-23 0,0 0-17 0,0 0-19 16,8-9-12-16,-8 9-9 0,0 0-4 0,0 0-19 15,23 5 1-15,-23-5-4 0,12 7 0 0,-12-7-15 16,15 9 3-16,-15-9 23 0,12 15 15 0,-12-15-13 0,8 14 17 16,-8-14-13-16,13 19 8 0,-9-6-14 15,2-2 11-15,-2 1-27 0,-4-12 16 0,3 25-21 16,-1-12 21-16,-2-13-28 0,0 26 19 0,0-13-24 0,-2 1 23 16,0 2-16-16,1-2 19 0,-1-1-25 0,0 0 19 15,-2 0-24-15,0 0 15 0,4-13-33 0,-6 21 21 16,6-21-20-16,-9 19 15 0,9-19-20 0,-6 17 17 15,6-17-27-15,-6 15-3 0,6-15-44 0,-4 12-13 16,4-12-48-16,0 0-30 0,-4 12-72 0,4-12-93 16,0 0-307-16,0 0-131 0</inkml:trace>
  <inkml:trace contextRef="#ctx0" brushRef="#br0" timeOffset="73287.484">28589 3163 167 0,'0'0'334'0,"0"0"-60"0,0 0-17 16,0 0-31-16,-16-6-15 0,16 6-35 0,0 0 0 16,0 0-43-16,0 0 5 0,0 0-38 0,0 0 5 15,0 0-40-15,0 0 7 0,0 0-34 0,0 0 18 0,0 0-18 16,0 0 17-16,0 0-26 0,0 0 15 0,16-6-25 16,-16 6 15-16,0 0-32 0,0 0 21 0,33 0-24 15,-33 0 20-15,0 0-23 0,30 4 15 0,-30-4-37 16,23 2 4-16,-23-2-25 0,23 6 1 0,-23-6-25 15,21 3 7-15,-21-3-30 0,20 5-12 0,-20-5-27 16,0 0-24-16,27 5-28 0,-27-5-32 0,0 0-33 16,20 3-186-16,-20-3 94 0</inkml:trace>
  <inkml:trace contextRef="#ctx0" brushRef="#br0" timeOffset="73601.609">28762 3077 1 0,'0'0'363'0,"0"0"-65"0,0 0-53 16,0 0-7-16,-8-8-38 0,8 8-13 0,0 0-31 16,0 0-3-16,0 0-40 0,0 0 3 0,0 0-37 15,0 0 5-15,0 0-32 0,0 0 19 0,0 0-6 16,0 0 9-16,0 0-23 0,-13 7 21 0,13-7-24 15,0 0 20-15,0 16-28 0,0-16 17 0,-2 15-20 16,2-15 16-16,-2 16-28 0,2-16 11 0,0 19-24 16,0-19 16-16,-2 22-21 0,2-22 14 0,0 23-22 15,0-23 15-15,2 20-30 0,-2-20 1 0,0 20-46 16,0-20-1-16,2 19-40 0,-2-19-10 0,4 17-39 0,-4-17-21 16,2 13-36-16,-2-13-37 0,0 0-45 0,9 16-220 15,-9-16-8-15</inkml:trace>
  <inkml:trace contextRef="#ctx0" brushRef="#br0" timeOffset="74853.574">28973 3052 274 0,'0'0'285'16,"0"0"-43"-16,0 0-9 0,0 0-23 0,0 0-8 15,0 0-29-15,0 0-4 0,0 0-34 0,0 0 5 16,0 0-36-16,0 0 10 0,0 0-39 0,0 0 4 16,0 0-32-16,0 0 14 0,0 0-38 0,0 0 23 0,0 0-29 15,0 0 14-15,0 0-25 0,0 0 20 0,0 0-23 16,0 0 19-16,0 0-29 0,0 0 23 0,16-6-17 15,-16 6 13-15,0 0-13 0,31-2 10 0,-31 2-29 16,23-2 15-16,-23 2-21 0,0 0 14 0,30 2-20 0,-30-2 18 16,0 0-12-16,25 2 22 0,-25-2-18 0,0 0 25 15,16 9-22-15,-16-9 31 0,0 0-23 0,9 15 21 16,-9-15-18-16,0 15 20 0,0-15-13 0,-5 16 23 16,5-16-18-16,-8 19 25 0,8-19-21 0,-8 20 22 15,2-9-23-15,6-11 21 0,-13 20-21 0,13-20 21 16,-10 19-22-16,10-19 24 0,-9 19-23 0,9-19 20 15,-9 17-24-15,9-17 18 0,-8 12-20 0,8-12 20 0,-4 11-26 16,4-11 20-16,0 0-17 0,-4 15 24 16,4-15-19-16,0 0 16 0,0 0-23 0,8 12 22 15,-8-12-23-15,0 0 16 0,0 0-39 0,24 3 15 16,-24-3-55-16,0 0 6 0,0 0-41 0,29 2-7 0,-29-2-43 16,0 0-35-16,0 0-26 0,29 0-15 0,-29 0-12 15,0 0-18-15,0 0-143 0,25 0 140 0</inkml:trace>
  <inkml:trace contextRef="#ctx0" brushRef="#br0" timeOffset="75499.292">29322 3282 19 0,'0'0'285'0,"0"0"-56"0,0 0-30 0,0 0-22 15,0 0-8-15,0 0-15 0,0 0-18 0,0 0-14 16,0 0-12-16,-6 10-4 0,6-10-3 0,0 0-14 0,0 0-7 16,0 0-8-16,0 0-4 0,-4 12-16 15,4-12 7-15,0 0-27 0,0 0 11 0,0 0-27 0,0 0 18 16,0 0-28-16,0 0 20 0,0 0-24 0,0 0 21 16,0 0-20-16,0 0 10 0,0 0-16 15,0 0 12-15,0 0-15 0,0 0 37 0,0 0-42 0,20-3 18 16,-20 3-14-16,0 0 21 0,0 0-19 0,0 0 23 15,11-9-16-15,-11 9 21 0,0 0-17 0,0 0 15 16,0 0-27-16,0 0 18 0,0 0-20 0,0 0 21 16,0 0-24-16,0 0 17 0,0 0-19 0,0 0 20 0,0 0-22 15,0 0 20-15,0 0-15 0,-21 2 18 0,21-2-23 16,0 0 7-16,0 0-32 0,0 0 1 0,-6 10-70 16,6-10 27-16,0 0-27 0,0 0-8 0,0 0-18 15,0 0-24-15,0 0-31 0,0 0-27 0,0 0-227 16,14 6 85-16</inkml:trace>
  <inkml:trace contextRef="#ctx0" brushRef="#br0" timeOffset="76168.477">29622 3105 35 0,'0'0'294'0,"0"0"-60"0,0 0-23 16,0 0-22-16,0 0-10 0,0 0-15 0,0 0-17 16,0 0 6-16,0 0-33 0,0 0 12 0,0 0-31 15,0 0 5-15,0 0-29 0,0 0 14 0,0 0-28 16,0 0 9-16,0 0-29 0,-17 11 21 0,17-11-24 0,-8 10 13 16,8-10-25-16,-10 14 22 0,10-14-25 0,-13 17 18 15,7-8-28-15,6-9 20 0,-14 21-7 0,7-10 1 16,7-11-27-16,-14 21 22 0,14-21-27 0,-10 16 25 15,10-16-22-15,-11 14 18 0,11-14-21 0,-7 11 18 16,7-11-16-16,-6 11 15 0,6-11-14 0,0 0 19 16,-8 10-25-16,8-10 13 0,0 0-33 0,0 0 17 15,0 0-28-15,0 0 18 0,0 0-25 0,0 0 19 16,2-15-22-16,-2 15 13 0,8-15-22 0,-8 15 12 0,11-16-14 16,-11 16 36-16,13-21-25 0,-5 9 25 15,-8 12-9-15,12-17 17 0,-5 5-9 0,-7 12 17 0,12-15-14 16,-12 15 20-16,12-16-12 0,-12 16 18 0,11-13-17 15,-11 13 17-15,8-9-17 0,-8 9 22 0,0 0-15 16,10-13 17-16,-10 13-15 0,0 0 19 16,0 0 2-16,0 0 28 0,0 0-20 0,15-8 24 15,-15 8-26-15,0 0 21 0,0 0-26 0,0 0 25 0,4 17-23 16,-4-17 21-16,0 0-29 0,2 17 21 0,-2-17-27 16,0 15 22-16,0-15-20 0,2 18 19 0,-2-18-21 0,2 21 19 15,-2-21-22-15,2 20 17 0,-2-20-23 0,2 20 20 16,-2-20-25-16,2 21 22 0,-2-21-24 0,4 18 15 15,-4-18-44-15,5 16 6 0,-5-16-37 0,4 14-2 16,-4-14-41-16,5 11-20 0,-5-11-36 0,0 0-52 16,8 12-42-16,-8-12-47 0,0 0-168 0,0 0 38 15</inkml:trace>
  <inkml:trace contextRef="#ctx0" brushRef="#br0" timeOffset="76524.279">29792 3313 80 0,'0'0'406'0,"0"0"-79"16,0 0-34-16,0 0-30 0,0 0-29 0,14-9 2 16,-14 9-46-16,0 0 2 0,0 0-42 0,0 0 0 0,0 0-19 15,0 0-11-15,0 0-37 0,0 0 6 16,0 0-32-16,0 0 2 0,0 0-21 0,0 0 5 0,0 0-25 15,-2 16 14-15,2-16-20 0,0 0 11 0,0 0-20 16,-4 12 11-16,4-12-18 0,0 0 12 0,0 0-26 16,-3 13 4-16,3-13-29 0,0 0 18 0,0 0-22 15,0 0 30-15,0 0-20 0,0 0 27 0,0 0-20 16,0 0 18-16,0 0-33 0,0 0 19 0,0 0-23 16,25-3 17-16,-25 3-21 0,0 0 12 0,11-13-23 15,-11 13 7-15,0 0 6 0,8-10-4 0,-8 10 4 16,0 0-3-16,0 0-4 0,6-12-8 0,-6 12-11 0,0 0-12 15,0 0-20-15,0 0-31 0,0 0-30 16,0 0-33-16,0 0-36 0,0 0-163 0,0 0 140 0</inkml:trace>
  <inkml:trace contextRef="#ctx0" brushRef="#br0" timeOffset="77269.119">30101 2950 355 0,'0'0'259'16,"0"0"-46"-16,0 0-35 0,5-13-27 0,-5 13-27 15,0 0-23-15,0 0 4 0,0 0 10 0,0 0 1 16,0 0-3-16,0 0-12 0,0 0-6 0,0 0-5 0,6 15 12 15,-6-15-22-15,-2 14 12 0,2-14-32 0,-2 21 13 16,-3-8-25-16,1 1 13 0,0 1-33 0,0 0 18 16,0 1-29-16,1 1 19 0,-3 5-28 15,-1-5-4-15,1 4 4 0,2-3-2 0,-2-2-1 16,2 3-2-16,-2-2-1 0,1-1 1 0,1-1 2 0,0 4-6 16,0-6 1-16,2-1-1 0,2-12 3 0,-6 20-2 15,6-20 0-15,-4 18-2 0,4-18-10 0,-5 12 2 0,5-12-3 16,0 0-6-16,-4 17-5 0,4-17-4 0,0 0 3 15,0 0-21-15,0 0-5 0,0 0 7 16,0 0-3-16,0 0 4 0,0 0-1 0,0 0 0 0,13-9 6 16,-13 9 5-16,6-9 6 0,-6 9 7 0,6-11 2 15,-6 11 5-15,6-16 0 0,-6 16 2 0,9-10 7 16,-9 10-4-16,0 0 0 0,8-15 5 0,-8 15-3 16,0 0 2-16,6-10-1 0,-6 10 7 0,0 0 6 15,0 0 1-15,0 0 12 0,13-9 7 0,-13 9 4 16,0 0 1-16,0 0 1 0,0 0-5 0,12 9-7 15,-12-9 1-15,0 0 0 0,5 12-6 0,-5-12-2 0,0 0-2 16,6 18 3-16,-6-18-3 0,4 14-1 0,-4-14 0 16,7 14 6-16,-7-14-8 0,6 15 2 15,-6-15-4-15,6 15 2 0,-6-15-2 0,4 13-1 16,-4-13-3-16,8 11 2 0,-8-11-6 0,0 0 7 0,7 14-6 16,-7-14-4-16,0 0-7 0,0 0-21 0,0 0 4 15,6 12-52-15,-6-12-17 0,0 0-23 0,0 0-16 16,0 0-10-16,0 0 0 0,-6-13 10 0,6 13 24 15,0 0 16-15,-11-13 21 0,11 13 19 0,-8-10 23 16,8 10 22-16,-8-8 22 0,8 8 18 0,-11-11 18 0,11 11 15 16,0 0 12-16,-12-12 2 0,12 12 5 0,0 0-2 15,-7-11-1-15,7 11-7 0,0 0 1 0,0 0-3 16,-6-15-8-16,6 15 1 0,0 0 0 0,0 0 5 16,4-15-3-16,-4 15 21 0,7-9-28 0,-7 9 18 15,12-9-32-15,-12 9 12 0,17-11-29 0,-17 11 16 16,16-11-33-16,-16 11 13 0,17-10-45 0,-17 10-11 15,19-7-59-15,-19 7-49 0,16-7-71 0,-16 7-102 0,0 0-310 16,23-8-133-16</inkml:trace>
  <inkml:trace contextRef="#ctx0" brushRef="#br0" timeOffset="77767.227">30526 3316 226 0,'0'0'286'0,"0"0"-30"0,0 0-11 0,0 0 2 0,0 0-31 16,0 0-11-16,0 0-23 0,0 0-18 0,0 0-22 15,0 0-10-15,-19-3-17 0,19 3-10 0,0 0-17 16,0 0-6-16,0 0-11 0,0 0-13 0,0 0-10 16,0 0-10-16,0 0-3 0,0 0-7 0,0 0-3 15,0 0-8-15,14 7-7 0,-14-7 1 0,0 0-38 16,0 0-23-16,28 1-23 0,-28-1-30 0,0 0-43 15,31 0-60-15,-31 0-83 0,0 0-97 0,33-1-161 0,-33 1-57 16</inkml:trace>
  <inkml:trace contextRef="#ctx0" brushRef="#br0" timeOffset="78449.443">30842 3126 24 0,'0'0'310'0,"0"0"-66"0,0 0-35 0,0 0-12 16,-12-6-20-16,12 6-9 0,0 0-18 0,0 0-14 0,0 0-11 15,0 0 7-15,0 0-33 0,-12-7-7 0,12 7-9 16,0 0-11-16,0 0-10 0,0 0 11 0,0 0-31 16,0 0 12-16,0 0-28 0,0 0 16 0,0 0-27 0,0 0 21 15,0 0-27-15,0 0 24 0,0 0-27 0,0 0 18 16,18-5-21-16,-18 5 17 0,0 0-23 0,21-1 20 16,-21 1-27-16,0 0 1 0,27 0 7 0,-27 0 0 15,0 0-1-15,25 3-9 0,-25-3 9 0,0 0 0 16,22 6 0-16,-22-6-3 0,0 0 5 0,15 11 1 0,-15-11 2 15,6 11 2-15,-6-11 1 0,0 0-5 0,0 20 3 16,0-20 5-16,-6 18 3 0,6-18-3 0,-8 20 5 16,1-9 3-16,1 1-3 0,-2-2 2 0,0 3-3 15,-1 0-2-15,1-2 3 0,-2 2 0 0,-1-2-4 16,1 1 0-16,2 0-2 0,0-1-1 0,-1 0 1 16,1 1-5-16,8-12 2 0,-12 18-1 0,12-18 5 0,-10 16-1 15,10-16 2-15,-6 12 8 0,6-12 8 0,0 0-6 0,2 15-7 16,-2-15 0-16,0 0-2 0,16 5-3 0,-16-5-1 15,0 0-5-15,27 0-4 0,-27 0-7 0,0 0-15 16,31-1-20-16,-31 1-5 0,0 0-13 0,28-3-9 16,-28 3-8-16,0 0-16 0,25 3-19 0,-25-3-28 15,0 0-29-15,21 3-23 0,-21-3-19 0,0 0-13 0,15 5-227 16,-15-5 70-16</inkml:trace>
  <inkml:trace contextRef="#ctx0" brushRef="#br0" timeOffset="78899.024">31150 3388 287 0,'0'0'298'0,"0"0"-39"15,0 0-21-15,0 0-12 0,0 0-27 0,0 0-12 16,0 0-30-16,0 0-7 0,0 0-19 0,0 0-7 15,0 0-10-15,0 0-12 0,0 0-4 0,0 0 1 0,0 0-15 16,0 0-16-16,0 0-8 0,0 0-14 16,0 0-11-16,0 0-5 0,0 0-10 0,0 0 2 0,-18 6-9 15,18-6 1-15,0 0-4 0,-10 13 0 0,10-13-3 16,0 0-4-16,-7 10-1 0,7-10-4 0,0 0-7 16,0 0-11-16,-2 14 4 0,2-14-7 0,0 0 4 0,0 0 1 15,0 0-7-15,0 0-1 0,0 0-6 0,21 1-11 16,-21-1-3-16,0 0-12 0,0 0-3 0,16-5-22 15,-16 5-12-15,0 0-29 0,0 0-32 0,0 0-63 16,19-6-49-16,-19 6-278 0,0 0-57 0</inkml:trace>
  <inkml:trace contextRef="#ctx0" brushRef="#br0" timeOffset="79284.52">31340 3445 292 0,'0'0'275'0,"0"0"-51"0,8-9-31 16,-8 9-26-16,8-11-28 0,-8 11-33 0,8-11-16 16,-8 11-22-16,11-13-9 0,-11 13-13 0,10-19-11 0,-2 10-9 15,-8 9-6-15,12-22-11 0,-6 11 1 16,0-2-6-16,0 0 3 0,-2 1-7 0,3 0 6 0,-3-1 5 15,0 0 19-15,-4 13 7 0,6-20 15 0,-6 20 4 16,4-18 11-16,-4 18-2 0,4-17 1 0,-4 17-11 16,2-11-8-16,-2 11-6 0,0 0-13 0,5-17-12 0,-5 17-2 15,0 0-1-15,0 0 1 0,0 0 7 0,0 0-5 16,0 0 4-16,0 0-4 0,0 0-1 0,0 0-2 16,0 0 2-16,-2 18-8 0,2-18 4 0,-3 15-3 15,3-15-2-15,0 18-1 0,0-18-1 0,-2 20-4 16,2-20 0-16,0 24-13 0,0-24-10 0,2 22-25 0,-2-22-19 15,3 22-36-15,-3-22-39 0,2 20-43 0,-2-20-42 16,2 17-50-16,-2-17-182 0,4 16 59 0</inkml:trace>
  <inkml:trace contextRef="#ctx0" brushRef="#br0" timeOffset="79683.48">31650 3490 186 0,'0'0'276'16,"0"0"-42"-16,0 0-13 0,0 0-37 0,0 0-14 15,0 0-20-15,-7-12-18 0,7 12-31 0,0 0 20 16,0 0-6-16,0 0-6 0,0 0-11 0,0 0-8 0,0 0-8 15,0 0-15-15,0 0 5 0,0 0-1 0,0 0 3 16,0 0-7-16,0 0 3 0,0 0-13 0,-12 10-6 16,12-10-9-16,0 0-2 0,0 0-15 0,0 0 4 15,-6 13-12-15,6-13 2 0,0 0-8 0,0 0-2 16,0 0-5-16,0 0 0 0,0 0-12 0,0 0-3 0,0 0-15 16,0 0-4-16,27-3-9 0,-27 3 0 0,12-5-1 15,-12 5 8-15,10-9-3 0,-10 9 7 0,11-9 3 16,-11 9 7-16,0 0 6 0,7-11 12 0,-7 11-16 0,0 0 4 15,0 0 1-15,0 0 0 0,6-13 0 0,-6 13 7 16,0 0-19-16,0 0-10 0,0 0-28 0,0 0-16 16,0 0-21-16,0 0-28 0,0 0-30 0,0 0-30 15,0 0-30-15,0 0-26 0,0 0-192 0,0 0 97 0</inkml:trace>
  <inkml:trace contextRef="#ctx0" brushRef="#br0" timeOffset="80450.224">32052 3083 34 0,'0'0'297'15,"2"-17"-72"-15,-2 17-43 0,0 0-21 0,0 0-22 16,0 0-16-16,0 0-17 0,-4-11-9 0,4 11-6 0,0 0 3 16,0 0-11-16,-11 9-8 0,11-9-10 0,0 0 9 15,-10 17-19-15,10-17 4 0,-8 17-10 0,8-17-2 16,-9 18 2-16,5-5 3 0,0 0-12 0,-2 2 10 0,0-1-24 16,2 2 25-16,-3-1-9 0,2 3 1 15,-1 0-2-15,-2-4 2 0,2 4-4 0,-1 0-4 0,1-2-16 16,0 1 7-16,0-2-10 0,0 0 0 0,1 0-5 15,-1-2 0-15,2-2-6 0,4-11 3 0,-8 20-8 16,8-20 7-16,-6 19-9 0,6-19 6 0,-7 13-6 0,7-13 11 16,0 0-7-16,-6 17-1 0,6-17-9 0,0 0 1 15,0 0-11-15,-4 12 2 0,4-12-10 16,0 0-1-16,0 0-6 0,0 0 5 0,0 0-6 0,0 0 5 16,13-12 0-16,-13 12 9 0,6-13-3 0,-6 13 9 0,8-10-2 15,-8 10 9-15,8-11-6 0,-8 11 8 16,9-9-4-16,-9 9 6 0,0 0-4 0,8-12 9 0,-8 12-11 15,0 0 7-15,0 0-9 0,0 0 37 0,10-10-38 16,-10 10 9-16,0 0 0 0,0 0 10 0,0 0 0 16,0 0 10-16,0 0-4 0,8 10 3 0,-8-10-2 0,0 0 2 15,5 16-1-15,-5-16 4 0,0 0-4 0,4 16 1 16,-4-16-3-16,6 10 11 0,-6-10-3 0,6 17-3 16,-6-17-11-16,6 10 10 0,-6-10-9 0,0 0 4 15,10 15-10-15,-10-15 8 0,6 10-6 0,-6-10 2 16,0 0-2-16,10 12 6 0,-10-12-6 0,0 0 2 0,0 0-6 15,8 13 3-15,-8-13 1 0,0 0-14 0,0 0-8 16,0 0-6-16,0 0-15 0,0 0-4 0,0 0-14 16,0 0-1-16,0 0-6 0,0 0 3 0,0 0-2 15,0 0 4-15,-6-19 9 0,6 19 11 0,-4-11 4 0,4 11 10 16,-6-11 7-16,6 11 9 0,-6-12 14 16,6 12 7-16,-4-11 9 0,4 11 15 0,-7-14 4 0,7 14 11 15,0 0 5-15,-5-14 13 0,5 14-11 0,0 0 2 16,-4-11-14-16,4 11-3 0,0 0-9 0,0 0 1 15,0 0-5-15,0-16 12 0,0 16 10 0,0 0 8 0,0 0-4 16,11-8-4-16,-11 8-13 0,0 0-1 0,0 0-12 16,21-4-3-16,-21 4-8 0,0 0 2 0,19-6-20 15,-19 6-29-15,0 0-35 0,20-4-29 0,-20 4-50 0,0 0-53 16,23-7-70-16,-23 7-419 0,17-6-197 0</inkml:trace>
  <inkml:trace contextRef="#ctx0" brushRef="#br0" timeOffset="81463.833">32421 3575 360 0,'-12'7'365'0,"12"-7"-73"0,0 0-41 16,0 0-33-16,0 0-20 0,0 0-23 15,0 0-22-15,0 0-30 0,0 0-12 0,0 0-14 0,0 0-14 16,0 0-5-16,3 13-7 0,-3-13-11 0,0 0-13 16,0 0-8-16,25 3-8 0,-25-3-7 0,0 0-7 15,27 4-16-15,-27-4-20 0,0 0-26 0,27 5-21 16,-27-5-25-16,0 0-28 0,25 3-41 0,-25-3-55 0,0 0-47 16,0 0-62-16,25 0-146 0,-25 0 48 0</inkml:trace>
  <inkml:trace contextRef="#ctx0" brushRef="#br0" timeOffset="81709.71">32468 3493 152 0,'0'0'451'0,"0"0"-120"0,0 0-67 16,0 0-48-16,-2-11-33 0,2 11-23 0,0 0-23 15,0 0-22-15,0 0-20 0,0 0-19 0,0 0-15 16,21-4-14-16,-21 4-7 0,0 0-10 0,18 4 0 15,-18-4-23-15,0 0-8 0,29 4-56 0,-29-4-47 0,0 0-56 16,30 4-65-16,-30-4-59 0,23-2-207 0,-23 2 19 16</inkml:trace>
  <inkml:trace contextRef="#ctx0" brushRef="#br0" timeOffset="81984.466">32914 3307 373 0,'0'0'289'0,"0"0"-46"0,-9-9-18 0,9 9-45 16,0 0 12-16,0 0-24 0,0 0-20 0,-10-11-30 15,10 11-11-15,0 0-23 0,0 0-16 0,0 0-12 16,0 0-5-16,0 0-5 0,0 0-6 0,0 0-8 0,0 0-7 16,10-8-3-16,-10 8-5 0,0 0-6 0,0 0 0 15,23-3-4-15,-23 3 0 0,0 0-14 0,0 0-23 16,27-3-6-16,-27 3-14 0,0 0-23 0,0 0-17 16,27 0-19-16,-27 0-25 0,0 0-30 0,0 0-15 15,22-2-30-15,-22 2-28 0,0 0-145 0,0 0 163 0</inkml:trace>
  <inkml:trace contextRef="#ctx0" brushRef="#br0" timeOffset="82436.485">32877 3288 91 0,'0'0'238'0,"0"0"-60"0,0 0-17 15,-17 6-27-15,17-6 7 0,0 0-16 0,-10 8 10 16,10-8-19-16,0 0-4 0,-14 14-35 0,14-14 20 15,-8 11-4-15,8-11-23 0,-8 13 3 0,8-13-11 0,-7 12-2 16,7-12-10-16,-6 14-11 0,6-14 0 16,-4 13 3-16,4-13-8 0,-2 13 0 0,2-13-2 0,0 0-1 15,2 15-7-15,-2-15-2 0,0 0-5 0,10 10-3 16,-10-10-3-16,0 0-2 0,17 8-1 0,-17-8-1 16,0 0-2-16,24 2-2 0,-24-2 0 0,0 0-1 15,27 2-1-15,-27-2-2 0,0 0-19 0,31 2 24 16,-31-2 3-16,0 0-8 0,31 1 2 0,-31-1-1 0,20 2 4 15,-20-2-5-15,19 4 0 0,-19-4 2 0,15 5-3 16,-15-5 3-16,15 6 7 0,-15-6 2 0,14 10 11 16,-14-10 9-16,15 11 3 0,-15-11 5 0,10 12-3 15,-10-12 4-15,11 13-7 0,-11-13-1 0,6 15 35 16,-6-15-27-16,8 17 0 0,-8-17 5 0,2 16 1 16,-2-16 2-16,2 16 12 0,-2-16 6 0,-2 14-8 0,2-14-12 15,-4 13 22-15,4-13-1 0,-6 12-7 0,6-12-8 16,-13 15-12-16,13-15-7 0,-16 10-4 0,16-10-3 15,-21 7-2-15,21-7-3 0,-18 8-7 0,18-8-4 0,-22 1-22 16,22-1-31-16,0 0-30 0,-31 0-28 0,31 0-28 16,0 0-17-16,-27-3-41 0,27 3-33 0,0 0-62 15,-21-6-89-15,21 6-265 0,0 0-148 0</inkml:trace>
  <inkml:trace contextRef="#ctx0" brushRef="#br0" timeOffset="131231.446">24971 3144 4 0,'0'0'238'0,"0"0"-37"16,0 0-37-16,0 0-13 0,0 0-24 0,12-7-7 16,-12 7-22-16,0 0-7 0,0 0-28 0,0 0-7 15,0 0-20-15,0 0 3 0,0 0-13 0,0 0 2 16,0 0-10-16,0 0 8 0,0 0-9 0,0 0 15 15,0 0-5-15,0 0 14 0,0 0-10 0,0 0 11 16,0 0-10-16,0 0 11 0,0 0-11 0,13 9 11 0,-13-9-21 16,0 0 27-16,0 0-36 0,9 11 11 0,-9-11-16 15,0 0 11-15,14 12-12 0,-14-12 7 0,15 8-16 16,-15-8 17-16,18 5-18 0,-18-5 14 0,25 8-16 16,-25-8 38-16,29 6-42 0,-29-6 13 0,35 3-11 15,-35-3 14-15,37 3-15 0,-37-3 14 0,39 3-12 16,-39-3 11-16,39 0-15 0,-39 0 14 0,38 2-9 15,-38-2 9-15,40 0-10 0,-40 0 27 0,35 0-30 0,-35 0 16 16,31 2-15-16,-31-2 16 0,27 1-18 16,-27-1 14-16,25 3-13 0,-25-3 15 0,23 6-13 0,-23-6 15 15,23 2-16-15,-23-2 12 0,23 6-11 0,-23-6 16 16,22 11-15-16,-22-11 13 0,21 11-10 0,-21-11 13 16,22 14-16-16,-12-6 16 0,0 0-15 0,1 1 12 15,-1 1-14-15,0-4 14 0,3 6-11 0,-3-5 13 16,3 4-13-16,-3-1 15 0,2-2 7 0,3 0-13 15,-3 2-14-15,2-3 15 0,0 0-13 0,1 3 15 16,-1-3-16-16,1-4 17 0,1 3-15 0,-16-6 15 16,35 7-13-16,-18-3 10 0,-17-4-11 0,38 2 12 0,-38-2-16 15,41-2 17-15,-41 2-15 0,40-5 14 16,-20 3-14-16,-20 2 15 0,39-7-14 0,-21 2 12 0,1 4-14 16,-19 1 13-16,35-7-19 0,-35 7 21 0,33-8-19 15,-33 8 18-15,28-5-12 0,-28 5 13 0,25-4-38 16,-25 4 46-16,24-2-23 0,-24 2 16 0,25-2-13 15,-25 2 15-15,25 2-18 0,-25-2 16 0,23 4-13 16,-23-4 12-16,24 5-12 0,-24-5 12 0,22 10-12 16,-22-10 14-16,27 10-14 0,-27-10-27 0,25 13 32 15,-25-13 16-15,25 14-20 0,-25-14 16 0,23 14-18 0,-11-5 16 16,-1 0-14-16,-11-9 13 0,25 15-12 16,-12-7 12-16,-1-1-15 0,0 1 10 0,1-2-8 0,1 1 15 15,-14-7-18-15,31 9 17 0,-31-9-15 0,30 8 12 16,-30-8-17-16,35 3 20 0,-35-3-12 0,35 5 9 15,-35-5-14-15,36 3 12 0,-36-3-10 0,34 1 11 16,-34-1-8-16,35 0 10 0,-35 0-16 0,33-1 16 16,-33 1-18-16,31 0 34 0,-31 0-37 0,29-3 18 0,-29 3-16 15,28 0 20-15,-28 0-21 0,27 3 20 0,-27-3-19 16,27 0 20-16,-27 0-17 0,28 1 14 0,-28-1-16 16,27 2 16-16,-27-2-15 0,30 3 16 0,-30-3-3 15,29 4-2-15,-29-4-10 0,29 7 12 0,-29-7-11 16,29 7 13-16,-29-7-14 0,29 9 12 0,-29-9-13 15,26 7 16-15,-26-7-17 0,27 7 13 0,-27-7-10 16,27 9 12-16,-27-9-12 0,27 9 15 0,-27-9-15 0,26 9 21 16,-26-9-29-16,28 7-3 0,-28-7 0 15,31 5-7-15,-31-5 0 0,35 2-4 0,-35-2-2 16,40 0 1-16,-40 0 2 0,42-2-3 0,-19 1 7 16,0-1 2-16,-1 0 1 0,3 0 4 0,-25 2 2 15,44-4 13-15,-44 4-11 0,40 0 6 0,-40 0 0 0,37 0 0 16,-37 0 2-16,37 2 1 0,-37-2 2 0,35 4 0 15,-35-4 0-15,30 4 1 0,-30-4 1 0,29 9 0 16,-29-9-1-16,29 7 0 0,-29-7 3 0,29 11-4 16,-29-11 1-16,27 12-1 0,-27-12 4 0,28 12-2 15,-14-4-4-15,1-2 2 0,-1 3 2 0,3 0 0 0,2 0 0 16,-1 2 2-16,1-2-1 0,0 0-1 0,4 3 1 16,0-3 2-16,2 2-1 0,-1-2-4 0,7 3-1 15,-1-3-10-15,4 2-14 0,-1-2-8 0,2 0-2 16,-1-2 0-16,-1 3-8 0,2-3 5 0,2 1 4 15,-7-5 4-15,1 3 7 0,0-4 2 0,0 1 4 16,2 0 5-16,-5-2 1 0,1 1 2 0,-4-2 4 16,0 0-1-16,-25 0 5 0,45 0 4 0,-45 0 4 15,43-3 1-15,-21 0 2 0,-1 2-1 0,-21 1-2 16,41-4 0-16,-41 4-3 0,41-6 2 0,-21 3-1 16,1 1-2-16,-21 2 0 0,43-6-1 0,-20 5 2 15,-23 1-4-15,45 0 42 0,-21 0 9 0,1 0-12 0,0 1-34 16,0 1-29-16,1 0-4 0,-2 2 7 0,1-1 5 15,-4 1 5-15,2 2 18 0,2-1 48 0,-3 1 16 16,0 0-17-16,-1 2-2 0,1-4-19 0,-1 4-9 16,-2-3-3-16,1 1-5 0,-1 0-7 0,-2-2 6 15,6 2-3-15,-4-1-4 0,-1-1 1 0,1 1-1 16,2 0 52-16,1 1 12 0,0-1 5 0,3-1-40 0,-2-1-30 16,1 3-16-16,-3-2-1 0,2-1 1 0,-1 2 4 15,-2-2-2-15,1 0-4 0,4 1-2 0,0 1 25 16,-1 0 17-16,1 0-3 0,-1 1-22 0,-3-5-23 15,3 3-2-15,-3-1 7 0,0 1 3 0,-3 3 2 16,0-4 3-16,1 0 1 0,-1 1 5 0,1 0 5 16,-1-1 47-16,1 3 26 0,2-3 12 0,-3 2-43 15,2-1-35-15,1-1-13 0,-1 1-1 0,1-1 4 16,2-1-2-16,1 2 2 0,3-2 27 0,-1-1-6 16,3 1-19-16,0 0-35 0,0 2-21 0,-2-2 7 0,-1 1 30 15,3 0 27-15,-3 0 2 0,3-1-11 0,-4 2-15 16,-1-1-16-16,-1-1 4 0,-3 2-2 0,-20-4 12 15,40 5 3-15,-40-5 5 0,35 4-1 0,-35-4 4 16,32 6 1-16,-32-6 8 0,35 7 50 0,-35-7-10 0,35 5-17 16,-35-5-25-16,37 3-11 0,-37-3 4 0,37 7 0 15,-19-6 8-15,3 4 25 0,2-4-3 0,1 0-4 16,1 2-33-16,3 0-12 0,1 1-3 0,0-2 31 0,2 2 4 16,2-2 11-16,-1 0-19 0,-1-1-2 15,2 1-3-15,-2 2-4 0,0 0 9 0,-3-4 6 0,-1 1 2 16,-2 1-6-16,-3-1 2 0,-22-1 2 0,40 3-3 15,-40-3-2-15,38 4 5 0,-38-4-2 0,29-2 7 16,-29 2-5-16,29-2-1 0,-29 2 4 0,31-4-3 16,-31 4-1-16,30-3-1 0,-30 3-1 0,33-6 0 0,-33 6-1 15,35-5 0-15,-35 5-11 0,37-8 3 16,-18 5-11-16,-1-1 17 0,2-1-17 0,1 4 11 0,2 0 6 16,1-1 3-16,-1-1-6 0,4 3 5 0,-27 0-3 15,49 0-5-15,-25 0-7 0,3 3 6 0,0 0 3 16,-2-2 9-16,-1 4-5 0,-2-1 0 0,-1-1 0 0,0 1 3 15,-3 0-6-15,1 1 4 0,-3 1-1 0,2-2 4 16,-3 3-5-16,1-1 1 0,-1-1 1 0,-15-5 1 16,24 13-2-16,-24-13 3 0,25 12-1 0,-25-12 5 0,21 14-6 15,-21-14 5-15,18 8-2 0,-18-8 0 0,18 12 2 16,-18-12 3-16,19 7-5 0,-19-7-3 0,22 8-1 16,-22-8 4-16,25 5-4 0,-25-5 1 0,33 2-4 15,-33-2-1-15,34 1-5 0,-34-1-2 0,40 0 1 0,-40 0 2 16,43 0-2-16,-43 0 3 0,43-1 4 0,-43 1-8 15,45-2-6-15,-45 2-2 0,43 0 4 0,-43 0 1 16,40 0 4-16,-40 0-1 0,34 0 6 16,-34 0 0-16,31 2-1 0,-31-2 10 0,27 1-6 0,-27-1 1 0,22 5 5 15,-22-5 6-15,23 6 1 0,-23-6 0 0,19 7 1 16,-19-7-3-16,18 5-2 0,-18-5 1 16,18 8 2-16,-18-8-3 0,18 9 0 0,-18-9-1 0,19 9 4 15,-19-9-4-15,17 12 2 0,-17-12 5 0,20 9-5 16,-20-9 4-16,19 9-2 0,-19-9 0 0,23 9 3 15,-23-9-1-15,25 7 1 0,-25-7-1 0,29 7 2 0,-29-7 3 16,33 5 1-16,-33-5-2 0,36 4-1 0,-36-4-4 16,35 2-3-16,-35-2 1 0,34 0-1 0,-34 0-4 15,35 0 0-15,-35 0 2 0,31-2-4 0,-31 2-1 0,27 0-3 16,-27 0-4-16,26-4-14 0,-26 4-13 0,22-2-20 16,-22 2-23-16,0 0-27 0,31-5-36 0,-31 5-34 15,19-3-42-15,-19 3-228 0,21-4 84 0</inkml:trace>
  <inkml:trace contextRef="#ctx0" brushRef="#br0" timeOffset="144287.026">20468 12714 159 0,'0'0'210'0,"0"0"-52"0,0 0-19 15,0 0-27-15,0 0-8 0,-2-14-9 0,2 14-4 16,0 0-6-16,0 0-4 0,0 0-7 0,0 0 3 16,0 0-2-16,0 0 7 0,0 0-4 0,0 0 0 0,2-13-2 15,-2 13-2-15,0 0-7 0,0 0-6 16,0 0-8-16,0 0-36 0,0 0 23 0,2-15-5 15,-2 15-4-15,0 0-13 0,0 0-2 0,0 0-7 0,4-13 3 16,-4 13-4-16,0 0-1 0,8-9-3 0,-8 9 1 16,0 0-3-16,11-9-1 0,-11 9 2 0,0 0-3 15,15-11 0-15,-15 11-3 0,0 0 2 0,16-5 0 16,-16 5 0-16,0 0-1 0,0 0-1 0,21-3 4 16,-21 3-39-16,0 0 43 0,0 0-2 0,21 8 3 15,-21-8-5-15,0 0 3 0,14 7-1 0,-14-7-1 16,0 0 1-16,9 13 4 0,-9-13-2 0,6 11 1 0,-6-11-1 15,0 0 2-15,2 19 1 0,-2-19 2 16,0 0-1-16,-2 18-3 0,2-18-3 0,0 0 0 0,-4 17 3 16,4-17 2-16,0 0 5 0,-5 15 1 0,5-15 1 15,0 0 1-15,-8 13-6 0,8-13 3 0,0 0-4 16,-6 9-1-16,6-9 4 0,0 0 1 0,0 0 0 16,-10 9-1-16,10-9-3 0,0 0-2 0,0 0-1 15,0 0-1-15,-11 8 0 0,11-8 0 0,0 0-5 16,0 0 4-16,0 0-2 0,0 0-3 0,0 0-1 15,0 0-3-15,0 0-8 0,0 0-4 0,0 0 6 0,0 0-4 16,0 0 3-16,0 0 4 0,0 0-1 16,0 0-6-16,0 0-1 0,15-5-2 0,-15 5 3 0,0 0-5 15,0 0-14-15,27-5 23 0,-27 5 3 0,0 0 3 16,0 0-2-16,27 2 1 0,-27-2 3 0,0 0-2 16,16 4 3-16,-16-4-2 0,0 0 12 0,13 9 1 15,-13-9 7-15,0 0 0 0,11 13 8 0,-11-13-1 16,6 11 3-16,-6-11 0 0,0 0 1 0,2 17 0 15,-2-17 4-15,0 0-1 0,-2 20-1 0,2-20 2 16,-6 12-1-16,6-12-1 0,-6 12 3 0,6-12-1 16,-9 10 1-16,9-10 1 0,0 0-5 0,-13 11-1 15,13-11-1-15,0 0-1 0,-15 9-13 0,15-9 10 0,0 0 1 16,-16 5-4-16,16-5-1 0,0 0-5 0,0 0 1 16,0 0-3-16,-25 0-2 0,25 0-4 0,0 0-1 15,0 0-18-15,0 0 13 0,-21-1-7 0,21 1-8 16,0 0-10-16,0 0-9 0,0 0-13 0,0 0-19 15,0 0-36-15,-16-8 10 0,16 8-14 0,0 0-11 0,0 0-35 16,0 0-19-16,0 0-23 0,0 0-34 16,0 0-47-16,0 0-147 0,0 0 114 0</inkml:trace>
  <inkml:trace contextRef="#ctx0" brushRef="#br0" timeOffset="145181.339">20734 12671 211 0,'0'0'262'0,"0"0"-57"0,0 0-27 16,0 0-17-16,0 0-9 0,0 0-24 0,0 0-10 15,0 0-15-15,0 0-6 0,0 0-9 0,0 0-3 16,0 0-10-16,-8-10-4 0,8 10-2 0,0 0-6 15,0 0-2-15,0 0-7 0,0 0-1 0,0 0-9 16,0 0-5-16,0 0-12 0,0 0 0 0,0 0-3 16,0 0-4-16,0 0-4 0,0 0-6 0,0 0-1 0,0 0-1 15,0 0-5-15,0 0 8 0,0 0-9 16,0 0-3-16,8-13 4 0,-8 13-3 0,0 0 0 16,0 0 1-16,21-5 2 0,-21 5-4 0,0 0-3 0,0 0 2 15,27-2-1-15,-27 2-3 0,0 0 15 0,0 0-15 16,21 4 2-16,-21-4 0 0,0 0 1 0,0 0 2 15,19 8-2-15,-19-8 3 0,0 0 1 0,8 11-1 16,-8-11 2-16,0 0-1 0,5 16 1 0,-5-16-2 0,0 0 3 16,-3 18-3-16,3-18 5 0,-4 13-4 0,4-13 1 15,-8 14-21-15,8-14 24 0,-6 12 3 16,6-12 6-16,-8 13 11 0,8-13-12 0,-9 9 4 0,9-9-4 16,0 0 2-16,-12 12-6 0,12-12 2 15,0 0 1-15,0 0-4 0,-11 9-2 0,11-9 0 0,0 0-7 16,0 0 0-16,0 0-8 0,0 0 1 0,0 0-1 15,0 0-3-15,0 0 0 0,0 0 0 0,0 0-4 0,0 0-9 16,0 0 6-16,0 0-5 0,11-9 1 16,-11 9-3-16,0 0 2 0,18-6 2 0,-18 6 0 15,0 0 3-15,0 0 3 0,29 0 2 0,-29 0 4 0,0 0-1 16,21 6 6-16,-21-6-7 0,0 0 10 0,19 7-2 16,-19-7 3-16,0 0 1 0,16 11 3 0,-16-11 7 15,11 9 4-15,-11-9 5 0,0 0 3 0,10 16 0 16,-10-16 6-16,0 0 0 0,4 18 3 0,-4-18-2 15,0 0 3-15,2 15-2 0,-2-15 1 0,-4 12-1 16,4-12-9-16,0 0 12 0,-8 15 2 0,8-15 0 16,-9 9-1-16,9-9-1 0,0 0-3 0,-18 10 2 15,18-10-2-15,0 0 0 0,-23 5-1 0,23-5-3 16,0 0-1-16,-25 2-3 0,25-2-1 0,0 0-2 0,0 0-4 16,-31 0-2-16,31 0-4 0,0 0 0 0,0 0-3 15,-23-2-3-15,23 2-4 0,0 0-10 0,0 0-9 16,0 0-6-16,-21-4-8 0,21 4-7 0,0 0-14 15,0 0-5-15,0 0-3 0,0 0 3 0,0 0-3 16,0 0-2-16,0 0-10 0,0 0-8 0,0 0-11 16,0 0-15-16,0 0-21 0,0 0-18 0,0 0-28 15,0 0-31-15,0 0-43 0,0 0-169 0,0 0 118 16</inkml:trace>
  <inkml:trace contextRef="#ctx0" brushRef="#br0" timeOffset="146042.34">21093 12569 233 0,'0'0'234'0,"0"0"-41"0,0 0-30 0,0 0-17 16,0 0-12-16,0 0-10 0,0 0-13 0,0 0-8 16,0 0-6-16,0 0-5 0,0 0-6 0,0 0-6 15,0 0-4-15,0 0-12 0,0 0-3 0,0 0-8 16,0 0 4-16,0 0-4 0,-10 9-2 0,10-9-1 16,0 0 2-16,-7 11-5 0,7-11-1 0,0 0 0 0,-9 15-3 15,9-15-7-15,-6 12 1 0,6-12-3 0,-6 17-4 16,6-17 1-16,-7 17 0 0,7-17-2 0,-6 19-3 15,6-19 1-15,-6 20-3 0,6-20-1 0,-4 22 4 16,4-22-3-16,-4 25-2 0,2-13 0 0,2-12-2 16,-2 24 3-16,2-24-1 0,2 26 1 0,-2-26 3 15,2 26-6-15,-2-26 2 0,4 23-1 0,0-11-3 16,0 1 2-16,0-2-1 0,3 0 3 0,-7-11-7 0,14 21-4 16,-14-21-12-16,13 15 11 0,-13-15-1 15,15 13-3-15,-15-13 0 0,16 10-5 0,-16-10-8 0,19 6-14 16,-19-6-14-16,17 7-16 0,-17-7-16 0,0 0-15 15,26 5-23-15,-26-5-23 0,0 0-17 0,0 0-24 16,27-2-39-16,-27 2-44 0,0 0-64 0,15-5-200 16,-15 5-12-16</inkml:trace>
  <inkml:trace contextRef="#ctx0" brushRef="#br0" timeOffset="146413.338">21241 12814 298 0,'0'0'256'0,"0"0"-44"16,0 0-25-16,0 0-13 0,0 0-19 0,0 0-11 16,0 0-10-16,0 0-5 0,0 0-7 0,0 0-1 15,0 0 3-15,0 0 4 0,0 0-9 0,0 0-11 16,0 0-8-16,0 0-8 0,0 0-7 0,0 0-8 16,0 0-11-16,0 0-7 0,0 0-6 0,0 0-9 15,16 5-10-15,-16-5-4 0,0 0-6 0,0 0-4 0,23-4-4 16,-23 4-6-16,0 0-4 0,21-6-21 15,-21 6-19-15,0 0-28 0,22-6-16 0,-22 6-32 0,0 0-28 16,23-6-36-16,-23 6-41 0,0 0-55 0,19-8-51 16,-19 8-213-16,0 0-41 0</inkml:trace>
  <inkml:trace contextRef="#ctx0" brushRef="#br0" timeOffset="147046.865">21482 12682 228 0,'0'0'339'0,"0"0"-75"0,0 0-38 0,0 0-28 16,0 0-30-16,0 0-23 0,0 0-17 0,0 0-17 15,0 0-5-15,0 0-6 0,0 0-6 0,0 0-10 16,0 0-7-16,0 0-7 0,0 0-7 0,0 0-6 16,6 9-4-16,-6-9-16 0,0 0-7 0,0 0-3 15,12 9-7-15,-12-9-4 0,0 0-4 0,0 0 0 16,18 4-4-16,-18-4-2 0,0 0-14 0,0 0 1 0,24 0-7 15,-24 0-5-15,0 0 0 0,21-2-4 0,-21 2 2 16,0 0 2-16,19-4-2 0,-19 4 4 0,0 0 2 16,16-5 2-16,-16 5-18 0,0 0 29 0,0 0-1 15,15-7 3-15,-15 7 0 0,0 0 0 0,0 0 0 16,0 0 2-16,12-8 0 0,-12 8 0 0,0 0 8 16,0 0 2-16,0 0 6 0,0 0 2 0,0 0 3 15,0 0 0-15,0 0-2 0,0 0 0 0,0 0-6 0,0 0-1 16,0 0-1-16,0 0 6 0,0 0 1 15,0 0 4-15,0 0-1 0,0 0-1 0,-2 13 1 16,2-13-10-16,0 0 18 0,-4 17-4 0,4-17 3 0,-2 14 0 16,2-14 5-16,0 14-1 0,0-14 1 15,0 16-4-15,0-16-4 0,0 19-3 0,0-19-2 0,2 15-1 16,-2-15-1-16,2 17 0 0,-2-17-3 0,4 16-1 16,-4-16-5-16,4 13 0 0,-4-13-4 0,4 12-1 15,-4-12-3-15,0 0-8 0,9 14-3 0,-9-14-7 16,0 0-9-16,6 8-10 0,-6-8-7 0,0 0-11 15,0 0-12-15,0 0-14 0,0 0-22 0,0 0-19 0,0 0-20 16,0 0-12-16,0 0-19 0,0 0-23 0,13-7-11 16,-13 7-4-16,0 0 7 0,-4-11-7 0,4 11-184 15,0 0 154-15</inkml:trace>
  <inkml:trace contextRef="#ctx0" brushRef="#br0" timeOffset="147298.201">21609 12806 160 0,'0'0'192'0,"-17"-4"-29"15,17 4-9-15,0 0-10 0,-16-8 5 0,16 8 10 16,0 0 3-16,0 0-5 0,-19-3-5 0,19 3-5 15,0 0-9-15,0 0-3 0,0 0-7 0,0 0-10 16,-19-4-9-16,19 4-15 0,0 0-7 0,0 0-7 0,0 0-4 16,0 0-1-16,0 0 10 0,0 0 3 0,0 0-2 15,0 0-2-15,0 0-6 0,0 0-14 0,0 0-7 16,0 0-9-16,0 0-8 0,9 11-8 0,-9-11-8 16,0 0-5-16,16 5-5 0,-16-5-26 0,0 0-22 15,19 3-25-15,-19-3-24 0,0 0-19 0,0 0-17 16,31-3-22-16,-31 3-15 0,0 0-24 0,20-1-23 15,-20 1-35-15,0 0-36 0,19-9-33 0,-19 9-192 0,0 0 9 16</inkml:trace>
  <inkml:trace contextRef="#ctx0" brushRef="#br0" timeOffset="147791.929">21676 12539 32 0,'0'0'376'0,"0"0"-78"0,0 0-45 0,-4-12-22 15,4 12-29-15,0 0-24 0,0 0-20 0,0 0-22 16,0 0-23-16,0 0-20 0,0-15-5 0,0 15 16 15,0 0-10-15,0 0 0 0,0 0-16 0,0 0 4 0,0 0-19 16,0 0 7-16,18 9-21 0,-18-9 9 0,0 0-21 16,17 13-2-16,-17-13-4 0,14 13-6 0,-14-13-3 15,19 15-7-15,-19-15-3 0,19 18-1 0,-9-9-3 16,0 2 0-16,1 1-3 0,-1-2 1 0,-3 2-2 16,3 2 0-16,-1-1 2 0,-1 1 7 0,-2 0 1 15,0-1 3-15,-2 1 1 0,1 2 4 0,-1-1 2 16,-2 2 8-16,0-3 2 0,-2 1 3 15,0-2-1-15,0 2 0 0,0-3-5 0,-2 3 4 0,0 1-1 16,0-4 3-16,2-12-1 0,-7 22 2 0,5-9-2 16,2-13 4-16,-6 22-5 0,6-22 3 0,-8 19-4 15,8-19 1-15,-6 17-4 0,6-17 2 0,-6 16-7 16,6-16 6-16,-7 12-4 0,7-12 2 0,0 0-4 0,-8 18 0 16,8-18-2-16,0 0-7 0,-5 11-8 0,5-11-3 15,0 0 1-15,0 0-1 0,-4 11-14 0,4-11-15 16,0 0-21-16,0 0-17 0,0 0-17 0,0 0-21 15,0 0-22-15,0 0-19 0,0 0-15 0,0 0-22 16,0 0-26-16,0 0-35 0,0 0-51 0,0 0-78 0,0 0-292 16,0 0-170-16</inkml:trace>
  <inkml:trace contextRef="#ctx0" brushRef="#br0" timeOffset="162790.909">22250 12764 69 0,'0'0'188'0,"0"0"-37"0,0 0-32 0,0 0-12 16,0 0-16-16,3-14-14 0,-3 14-8 0,0 0-11 15,0 0-5-15,0 0-5 0,0 0-6 0,0 0-4 16,2-17-2-16,-2 17-3 0,0 0 0 0,0 0-8 16,0 0 3-16,0 0 5 0,4-11 2 0,-4 11-2 15,0 0-1-15,0 0 1 0,0 0 2 0,0 0 3 16,0 0 1-16,0 0 1 0,2-13 1 0,-2 13 0 15,0 0-3-15,0 0 1 0,0 0-3 0,0 0 2 16,0 0-10-16,0 0 6 0,0 0-11 0,0 0 2 16,0 0-6-16,0 0-2 0,0 0-4 0,0 0-2 0,0 0 12 15,0 0-17-15,0 0-6 0,0 0 0 0,0 0 1 16,0 0 0-16,0 0-5 0,0 0 3 0,0 0-1 16,0 0 2-16,0 0 3 0,0 0 10 0,0 0 1 15,0 0 5-15,8 10-2 0,-8-10 0 0,0 0-1 16,6 14 6-16,-6-14-4 0,4 14 0 0,-4-14-1 15,7 17 2-15,-7-17-2 0,6 18 2 0,-6-18 1 16,6 18-2-16,-6-18 3 0,8 21-4 0,-8-21-2 0,6 20 2 16,-6-20 1-16,7 20 3 0,-7-20-7 0,8 21 3 15,-8-21-6-15,6 18 0 0,-6-18-6 16,6 16 3-16,-6-16-4 0,7 17-2 0,-7-17-2 0,4 11 4 16,-4-11-3-16,0 0 1 0,6 15 1 0,-6-15 0 15,0 0-11-15,4 13 19 0,-4-13-40 0,0 0-1 16,0 0-12-16,6 11-3 0,-6-11-9 0,0 0-18 15,0 0-26-15,0 0-20 0,0 0-19 0,0 0-18 16,0 0-14-16,0 0 0 0,0 0-22 0,-6-14-178 16,6 14 174-16</inkml:trace>
  <inkml:trace contextRef="#ctx0" brushRef="#br0" timeOffset="163035.672">22227 12853 28 0,'0'0'269'0,"0"0"-58"0,-15-9-28 0,15 9-17 15,0 0-7-15,0 0-7 0,0 0-17 0,0 0-13 16,-12-9-15-16,12 9-34 0,0 0 15 0,0 0-9 16,0 0 0-16,0 0 19 0,0 0 3 0,0 0-10 0,0 0-7 15,0 0-1-15,0 0-11 0,0 0-9 0,0 0-6 16,23 4-12-16,-23-4-6 0,0 0-5 0,21 4-7 16,-21-4-4-16,0 0-1 0,27 0-6 0,-27 0-3 15,0 0-3-15,33-4-3 0,-33 4 0 0,21-4 1 16,-21 4-12-16,23-2 2 0,-23 2-26 0,20-5-9 15,-20 5-21-15,20-4-16 0,-20 4-22 0,0 0-21 16,25-5-42-16,-25 5-38 0,0 0-37 0,0 0-39 0,22-3-191 16,-22 3 57-16</inkml:trace>
  <inkml:trace contextRef="#ctx0" brushRef="#br0" timeOffset="164256.194">22712 12706 183 0,'0'0'222'0,"0"0"-30"0,0 0-14 0,0 0-9 0,0 0-11 16,0 0-10-16,0 0-18 0,0 0-6 0,0 0-7 15,0 0 1-15,-14-4-11 0,14 4 0 0,0 0-13 16,0 0-8-16,0 0-11 0,0 0-11 0,0 0-9 16,0 0-8-16,0 0-9 0,0 0-5 0,0 0-4 15,0 0-5-15,0 0-5 0,0 0-4 0,0 0-2 0,2-15-7 16,-2 15 3-16,0 0-2 0,12-7 1 16,-12 7-4-16,0 0-1 0,17-8-1 0,-17 8 0 15,0 0-2-15,21-6 0 0,-21 6-1 0,0 0 2 0,22-1 0 16,-22 1-3-16,0 0 3 0,0 0-3 0,27 4 2 15,-27-4 1-15,0 0-1 0,0 0 3 0,22 6 4 16,-22-6 2-16,0 0-1 0,12 12-5 0,-12-12 4 16,0 0 1-16,11 15 0 0,-11-15 0 0,0 0-1 15,4 17 0-15,-4-17 1 0,0 0 4 0,0 17 1 16,0-17-2-16,0 0 4 0,-2 20-2 0,2-20-2 16,-4 13 2-16,4-13 1 0,-4 13-1 0,4-13 1 0,-5 12 4 15,5-12 0-15,-4 12-1 0,4-12-2 0,-4 13 1 16,4-13-14-16,0 0 17 0,-5 14-1 0,5-14 1 15,0 0-7-15,-4 15-3 0,4-15 0 0,0 0 0 16,-4 16-2-16,4-16 0 0,0 0 0 0,0 0-2 16,0 16 0-16,0-16 2 0,0 0 1 0,6 11 0 15,-6-11-2-15,0 0-1 0,0 0 0 0,15 7-2 16,-15-7 1-16,0 0-3 0,0 0-10 0,25 0-8 0,-25 0-11 16,0 0-11-16,21-2-8 0,-21 2-12 15,0 0-9-15,21-5-29 0,-21 5-26 0,0 0-24 0,20-6-36 16,-20 6-37-16,0 0-38 0,17-5-61 0,-17 5-136 15,0 0 69-15</inkml:trace>
  <inkml:trace contextRef="#ctx0" brushRef="#br0" timeOffset="165073.272">22996 12671 65 0,'0'0'283'0,"0"0"-71"0,0 0-31 16,0 0-22-16,0 0-10 0,-17-6-8 0,17 6-10 0,0 0-11 15,0 0-3-15,0 0-10 0,-12 6 2 16,12-6-5-16,0 0-5 0,0 0-9 0,-10 9-8 0,10-9-11 15,0 0-11-15,0 0-10 0,-8 11-8 0,8-11-1 16,0 0-2-16,0 0-2 0,-2 13-3 0,2-13-5 16,0 0-5-16,0 0-5 0,6 15 4 0,-6-15-5 15,0 0-4-15,9 11-2 0,-9-11 1 0,0 0 3 16,13 7-11-16,-13-7 1 0,0 0-2 0,19 6 2 16,-19-6-4-16,0 0 0 0,0 0-7 0,26 0 5 15,-26 0-7-15,0 0-1 0,19-6-3 0,-19 6-1 0,0 0-2 16,19-5-2-16,-19 5 0 0,0 0-5 0,14-7 3 15,-14 7-1-15,0 0-1 0,13-10-1 0,-13 10 3 16,0 0 1-16,6-11-1 0,-6 11 8 0,0 0 21 16,0 0-24-16,2-15 2 0,-2 15 3 0,0 0 2 15,-6-14 2-15,6 14-1 0,0 0 4 0,-9-11 1 16,9 11-5-16,0 0 5 0,-12-11 2 0,12 11-2 16,0 0 2-16,-12-10-1 0,12 10-1 0,0 0 0 15,0 0 0-15,-19-4-2 0,19 4 2 0,0 0-3 16,0 0 1-16,0 0 2 0,-21 6 0 0,21-6 0 0,0 0 3 15,-12 8 3-15,12-8-2 0,0 0 0 16,-8 12 1-16,8-12 0 0,0 0 0 0,-7 15-2 0,7-15 3 16,0 0-1-16,0 13-2 0,0-13 0 0,0 0 1 15,2 15 1-15,-2-15-3 0,0 0 2 0,11 11-3 16,-11-11 3-16,0 0-6 0,0 0 7 0,20 3-8 16,-20-3-6-16,0 0-5 0,21-3-2 0,-21 3-1 15,0 0 4-15,21-10-3 0,-21 10 3 0,0 0 2 16,20-7 1-16,-20 7 3 0,0 0 1 0,17-7 3 15,-17 7 2-15,0 0 1 0,0 0 8 0,0 0 3 0,16-4 4 16,-16 4 0-16,0 0 7 0,0 0-1 0,0 0 1 16,12 7-2-16,-12-7-2 0,0 0 1 0,4 13 0 15,-4-13 0-15,0 0 1 0,4 16-1 0,-4-16-3 16,4 14-3-16,-4-14 0 0,4 12 2 0,-4-12 3 16,7 16 6-16,-7-16-5 0,4 14-1 0,-4-14-3 15,4 14 3-15,-4-14 4 0,6 14 6 0,-6-14 1 16,6 13-1-16,-6-13-2 0,7 13 0 0,-7-13-4 0,4 13-3 15,-4-13-3-15,0 0-5 0,8 15-1 16,-8-15-1-16,0 0-1 0,6 11-1 0,-6-11 0 16,0 0-2-16,0 0-7 0,0 0-16 0,6 11-13 0,-6-11-16 15,0 0-26-15,0 0-34 0,0 0-45 0,0 0-48 16,0 0-47-16,0 0-53 0,7-11-286 0,-7 11-97 16</inkml:trace>
  <inkml:trace contextRef="#ctx0" brushRef="#br0" timeOffset="165543.066">23454 12562 57 0,'0'0'321'0,"0"0"-79"0,0 0-34 15,4-14-19-15,-4 14-9 0,0 0-21 0,0 0-11 16,0 0-9-16,2-14-9 0,-2 14-7 0,0 0-4 16,0 0-5-16,0 0-10 0,0 0-11 0,0 0-19 15,0 0-15-15,0 0-7 0,0 0-7 0,0 0 3 16,0 0-11-16,-15 5 8 0,15-5 3 0,-8 9-1 0,8-9 3 15,-6 14 1-15,6-14-3 0,-8 16-1 16,8-16-7-16,-9 20-1 0,9-20-4 0,-8 21-20 0,4-7 24 16,3-2-4-16,-1 2-1 0,-2-1-3 0,4 4-1 15,-2-4 0-15,2 4-3 0,0-17 3 16,0 28 1-16,2-11-1 0,0-3-8 0,2 2-5 0,-3-1-2 16,3 0-2-16,0 0-2 0,0-1 0 0,2-1-5 15,1 1 1-15,-1-1-3 0,0-3 2 0,0 2-3 16,0-1 1-16,1-2-3 0,-7-9-6 0,12 18-20 15,-12-18-13-15,12 13-25 0,-12-13-13 0,11 14-20 0,-11-14-18 16,10 9 3-16,-10-9-54 0,0 0-26 16,17 7-30-16,-17-7-39 0,0 0-42 0,0 0-286 0,0 0-99 15</inkml:trace>
  <inkml:trace contextRef="#ctx0" brushRef="#br0" timeOffset="166468.961">23728 12739 207 0,'0'0'224'16,"0"0"-37"-16,0 0-18 0,-8-9-12 0,8 9-15 15,0 0-14-15,0 0-16 0,0 0-7 0,0 0-6 16,-14-8-8-16,14 8-2 0,0 0-9 0,0 0-1 0,0 0-7 16,0 0 2-16,0 0-1 0,0 0 1 0,0 0-3 15,0 0 2-15,-20 6-9 0,20-6-5 0,0 0-10 16,0 0-5-16,0 0-6 0,-6 11-3 0,6-11-4 16,0 0-4-16,0 0 0 0,4 13-5 0,-4-13 1 15,0 0-8-15,0 0-4 0,9 12-1 0,-9-12-2 16,0 0-1-16,0 0-5 0,19 2-3 0,-19-2-3 15,0 0-5-15,0 0-8 0,23-2-1 0,-23 2-6 16,14-8-8-16,-14 8 3 0,10-9-3 0,-10 9 4 16,11-10 6-16,-11 10 3 0,8-10-3 0,-8 10 7 0,6-12-2 15,-6 12 5-15,6-11 2 0,-6 11 4 0,0 0-1 16,0-17 1-16,0 17 2 0,0 0 6 0,-6-16 7 16,6 16 3-16,0 0 1 0,-10-15-2 0,10 15-1 15,0 0-4-15,-17-9 0 0,17 9 0 16,0 0-2-16,-18-4-1 0,18 4-3 0,0 0 0 0,-21 2 2 15,21-2-3-15,0 0 4 0,-18 8-4 0,18-8 0 16,-10 8 1-16,10-8 5 0,-10 10-7 0,10-10 0 16,-8 9-1-16,8-9 1 0,0 0-11 0,-9 13 0 15,9-13-5-15,0 0-4 0,-2 13-8 0,2-13-1 0,0 0-3 16,0 0 5-16,4 15-6 0,-4-15 2 0,0 0-2 16,0 0 0-16,15 7-4 0,-15-7-1 0,0 0-2 15,0 0 4-15,0 0 4 0,24 0 1 0,-24 0 11 16,0 0 3-16,0 0 7 0,0 0 6 0,18-3 12 15,-18 3 16-15,0 0 14 0,0 0 8 0,0 0 2 16,0 0 5-16,0 0 2 0,0 0-7 0,0 0 1 16,0 0-2-16,0 0-5 0,0 0-7 0,0 0 5 0,0 0-3 15,0 0 1-15,0 0-1 0,-4 16-3 16,4-16-4-16,0 0 0 0,-8 11-1 0,8-11-2 0,0 0-1 16,-10 14 0-16,10-14 2 0,-5 12-1 0,5-12 0 15,-4 13 0-15,4-13-4 0,-3 12 0 0,3-12-6 16,-2 13 1-16,2-13-4 0,2 17-1 0,-2-17-1 15,2 14-3-15,-2-14-1 0,7 14 0 0,-7-14 0 16,7 13 9-16,-7-13-15 0,12 9 3 0,-12-9-4 16,12 6-3-16,-12-6-3 0,0 0-5 0,25 4-1 15,-25-4-3-15,0 0 0 0,27-6-3 0,-27 6 0 16,15-7 6-16,-15 7 3 0,14-9 1 0,-14 9 0 0,15-12 3 16,-15 12-3-16,8-12 7 0,-8 12 0 0,5-14 1 15,-5 14 1-15,2-17 3 0,-2 17 9 0,0-19 3 16,0 19 3-16,-3-15 1 0,3 15-2 0,-6-17 0 15,6 17-2-15,-9-13-4 0,9 13-3 0,-10-11-2 16,10 11-4-16,-12-8-3 0,12 8-10 0,0 0-11 16,-19-6-13-16,19 6-19 0,0 0-6 0,-21 3-19 15,21-3-20-15,0 0-16 0,-14 9-12 0,14-9-21 0,0 0-17 16,-12 13-4-16,12-13-10 0,0 0-1 0,-7 13-14 16,7-13-218-16,0 0 126 0</inkml:trace>
  <inkml:trace contextRef="#ctx0" brushRef="#br0" timeOffset="167028.344">23837 12445 116 0,'0'0'286'0,"0"0"-66"0,0 0-33 0,0 0-30 16,0 0-3-16,0 0-13 0,0 0-15 0,0 0-9 15,0 0-8-15,0 0-10 0,0 0-2 0,0 0-6 16,0 0-3-16,0 0-3 0,17 11-7 0,-17-11-6 15,10 10-6-15,-10-10-4 0,12 15-6 0,-12-15-5 16,15 16-10-16,-7-5-5 0,0-3-3 0,1 4-3 16,1-1-5-16,-2 1-5 0,0 1 2 0,3 0 1 15,-3-1-10-15,0 2 4 0,1 2 1 0,-4-1 0 16,1 1 1-16,0-1 0 0,0 0 3 0,-2 2-1 0,1 0-3 16,-3 1 6-16,2-2 4 0,-4 1-2 0,2 1-2 15,-2-3-4-15,0 2-5 0,-2 1-4 0,2-3 0 16,0 1 1-16,-2-2-1 0,0 1 2 0,0-2 5 15,2-13 5-15,-5 22 7 0,5-22-1 0,-6 22 10 16,6-22-12-16,-6 21 2 0,6-21-1 0,-8 18 1 16,8-18 0-16,-5 17 3 0,5-17-5 0,-7 12 0 15,7-12-6-15,-4 11-2 0,4-11-6 0,0 0-2 0,-6 14-4 16,6-14 1-16,0 0-3 0,0 0-2 0,-6 16 2 16,6-16-4-16,0 0-3 0,0 0-3 15,0 0-12-15,-6 9-8 0,6-9-15 0,0 0-12 16,0 0-11-16,0 0-12 0,0 0-12 0,0 0-6 0,0 0-31 15,0 0-21-15,0 0-21 0,0 0-20 0,0 0-38 16,0 0-52-16,0 0-67 0,0 0-155 0,0 0 12 16</inkml:trace>
  <inkml:trace contextRef="#ctx0" brushRef="#br0" timeOffset="168462.286">24355 12922 85 0,'0'0'163'0,"0"0"-26"0,0 0-20 0,0 0-9 16,-13-7-12-16,13 7-6 0,0 0-8 15,0 0-6-15,0 0-3 0,0 0-7 0,0 0-2 16,0 0 1-16,0 0-3 0,0 0-2 0,0 0-1 0,0 0-2 16,0 0 1-16,0 0 1 0,-16-6-2 0,16 6-23 15,0 0 32-15,0 0 20 0,0 0-23 0,0 0-5 16,0 0-4-16,0 0-2 0,0 0-3 0,0 0-7 16,0 0-5-16,0 0-1 0,0 0 19 0,0 0-32 15,0 0-1-15,0 0-5 0,0 0 0 0,0 0-4 16,0 0 1-16,0 0-4 0,0 0 4 0,0 0 0 15,0 0 5-15,0 0-1 0,0 0 2 0,0 0-2 0,0 0 1 16,0 0-4-16,0 0 4 0,0 0-10 16,23 2 2-16,-23-2-5 0,0 0 2 0,20 4-3 0,-20-4 2 15,0 0-2-15,25 6 3 0,-25-6-5 0,17 5 3 16,-17-5 1-16,0 0 3 0,25 6 0 0,-25-6-1 16,19 5 0-16,-19-5 3 0,17 6 1 0,-17-6 0 15,16 5-5-15,-16-5 5 0,19 5 1 0,-19-5-1 16,0 0-1-16,22 8-1 0,-22-8-2 0,0 0-1 0,23 5-6 15,-23-5 2-15,0 0 2 0,22 5 0 16,-22-5-1-16,0 0-2 0,19 3 1 0,-19-3 0 0,0 0-2 16,0 0 1-16,0 0-1 0,24 2 2 15,-24-2-2-15,0 0-6 0,0 0-11 0,0 0-11 0,0 0-15 16,0 0-20-16,0 0-20 0,23 0-26 0,-23 0-24 16,0 0-37-16,0 0-25 0,0 0-26 0,0 0-18 15</inkml:trace>
  <inkml:trace contextRef="#ctx0" brushRef="#br0" timeOffset="169285.387">24480 12793 104 0,'0'0'194'0,"0"0"-39"0,0 0-22 0,0 0-13 0,0 0-12 16,0 0-7-16,0 0-8 0,0 0-8 0,0 0-6 16,0 0-8-16,0 0-13 0,0 0-1 0,0 0-6 15,0 0-3-15,0 0-3 0,0 0-4 0,0 0-3 16,0 0-2-16,0 0-3 0,0 0 4 0,0 0-2 15,0 0 10-15,0 0 5 0,0 0 2 0,0 0-2 16,0 0-1-16,0 0-2 0,0 0 1 0,0 0-4 16,0 0 1-16,0 0-3 0,4 10-4 0,-4-10-6 0,0 0-5 15,0 0-3-15,2 13 0 0,-2-13-4 0,0 0 1 16,0 0-1-16,2 17 1 0,-2-17-5 0,0 0 3 16,2 15-7-16,-2-15 2 0,0 0 0 0,2 17 5 15,-2-17-6-15,0 0 4 0,2 15-4 0,-2-15-2 16,0 0 1-16,2 14 1 0,-2-14-3 0,0 0 2 15,2 17-2-15,-2-17 6 0,0 0-2 0,3 15 7 16,-3-15-3-16,0 0 1 0,0 18-1 0,0-18-1 16,0 0-2-16,2 17-2 0,-2-17 2 0,0 0 5 15,0 17-1-15,0-17-2 0,0 0-1 0,0 18-2 0,0-18-3 16,0 0 1-16,0 19 2 0,0-19 2 0,0 0-1 16,0 14-1-16,0-14-2 0,0 0 2 0,0 17 1 15,0-17 0-15,0 0 1 0,0 0-4 0,0 15-1 16,0-15 2-16,0 0-1 0,0 0-2 0,0 15 0 15,0-15-17-15,0 0 18 0,0 0-2 0,0 0 0 16,2 13-1-16,-2-13 1 0,0 0-1 0,0 0 1 16,0 0 2-16,0 0 2 0,0 0-1 0,0 0-2 0,0 0-1 15,0 0 2-15,0 0-4 0,0 0 0 0,0 0-2 16,0 14 1-16,0-14-3 0,0 0 0 0,0 0 0 16,0 0-1-16,0 0 0 0,0 0 0 0,0 0-2 15,0 0-8-15,0 0-8 0,0 0-9 0,0 0-8 16,0 0-11-16,0 0-10 0,0 0-18 0,0 0-13 15,0 0-23-15,0 0-14 0,0 0-18 0,0 0-20 16,0 0-42-16,0 0-37 0,0 0-39 0,12-6-246 16,-12 6-27-16</inkml:trace>
  <inkml:trace contextRef="#ctx0" brushRef="#br0" timeOffset="170815.26">25198 12612 98 0,'0'0'233'0,"0"0"-53"0,0 0-21 16,0 0-17-16,0 0-8 0,0 0-6 0,-18-3-10 15,18 3-10-15,0 0-11 0,0 0-7 0,0 0-5 16,0 0-1-16,0 0-5 0,0 0-3 0,0 0-4 0,0 0 2 16,0 0-5-16,0 0-6 0,0 0-8 0,0 0-1 15,0 0-29-15,0 0 31 0,0 0-3 0,0 0-5 16,0 0-1-16,0 0-2 0,0 0-4 0,0 0-5 15,0 0-1-15,0 0-6 0,0 0 0 16,0 0-5-16,0 0-8 0,0 0-2 0,0 0-4 0,0 0-2 16,0 0-3-16,0 0-2 0,0 0-1 0,0 0-3 15,0 0-1-15,0 0 4 0,0 0-4 0,0 0-1 16,0 0-1-16,0 0 5 0,0 0 0 0,0 0-1 16,0 0-2-16,0 0-3 0,0 0 0 0,20-5 1 0,-20 5-2 15,0 0 1-15,0 0 0 0,21 5 0 0,-21-5 1 16,0 0 0-16,16 7 2 0,-16-7 0 0,0 0 1 15,11 12 3-15,-11-12-1 0,4 11-1 0,-4-11 0 16,0 0 1-16,2 15 3 0,-2-15-5 0,0 0 5 16,-4 18-2-16,4-18 0 0,-6 15-3 0,6-15 1 15,-9 13 0-15,9-13 4 0,-8 11-3 0,8-11 2 16,-10 11-3-16,10-11 0 0,-11 10 1 0,11-10-1 16,-10 9 0-16,10-9-1 0,0 0 1 0,-14 9 0 15,14-9 0-15,0 0 3 0,-13 8-2 0,13-8 1 16,0 0-2-16,0 0 2 0,-10 7-1 0,10-7-1 0,0 0-4 15,0 0 4-15,0 0-1 0,0 0-1 16,0 0-6-16,0 0 3 0,0 0-2 0,0 0 2 0,0 0 1 16,0 0-1-16,0 0-4 0,0 0-4 0,0 0-2 15,0 0 4-15,0 0-4 0,23-4 2 0,-23 4-1 16,0 0 6-16,0 0-1 0,22 3 3 0,-22-3-1 16,0 0 1-16,0 0 0 0,23 2 1 0,-23-2 0 15,0 0-1-15,15 11 6 0,-15-11 2 0,0 0-4 0,14 10 5 16,-14-10-6-16,0 0 4 0,8 15-1 15,-8-15-18-15,0 0 22 0,7 14 4 0,-7-14-2 0,0 0 5 16,2 19-1-16,-2-19 3 0,0 15-1 0,0-15 8 16,0 0-3-16,-2 16 1 0,2-16-4 0,-7 12 0 15,7-12-1-15,0 0 0 0,-10 15-3 0,10-15 3 16,0 0-3-16,-14 13 1 0,14-13 0 0,0 0-2 16,-19 9-2-16,19-9 6 0,0 0-3 0,-19 6 3 15,19-6-4-15,0 0-3 0,-18 5 0 0,18-5-4 16,0 0-3-16,0 0 4 0,-25 2 0 0,25-2 0 0,0 0 0 15,0 0-3-15,0 0 7 0,-22 2-12 0,22-2-13 16,0 0-10-16,0 0-18 0,0 0-13 0,0 0-15 16,0 0-13-16,0 0-13 0,0 0-14 0,0 0-21 15,0 0-19-15,0 0-18 0,0 0-31 0,0 0-40 16,0 0-191-16,0 0 95 0</inkml:trace>
  <inkml:trace contextRef="#ctx0" brushRef="#br0" timeOffset="171665.231">25389 12741 171 0,'0'0'254'0,"0"0"-55"0,0 0-27 0,0 0-17 16,0 0-11-16,0 0-13 0,0 0-20 0,0 0-13 15,0 0-14-15,0 0-8 0,0 0-7 0,0 0-10 16,0 0-11-16,-12-9-8 0,12 9-8 0,0 0-1 16,0 0-42-16,0 0 38 0,0 0-7 0,8-10 1 15,-8 10-4-15,0 0-1 0,0 0-3 0,13-7-2 16,-13 7-3-16,0 0 1 0,0 0-4 0,22-4 1 15,-22 4-3-15,0 0 1 0,0 0-4 0,26 0 3 16,-26 0-3-16,0 0 3 0,19 4-1 0,-19-4 2 16,0 0 1-16,18 7 3 0,-18-7 1 0,0 0 6 0,15 11-2 15,-15-11 18-15,0 0-26 0,10 17 10 0,-10-17 2 16,0 0 4-16,4 15-1 0,-4-15 0 0,0 0 8 16,0 21-2-16,0-21-2 0,-4 12-3 0,4-12-2 15,-6 16-6-15,6-16 5 0,-6 10-2 0,6-10 2 16,-8 13-2-16,8-13-3 0,-11 11 0 0,11-11 0 15,-8 11-2-15,8-11 1 0,-8 10-1 0,8-10 1 16,0 0-1-16,-13 9 3 0,13-9-7 0,0 0 3 0,0 0-5 16,-10 7-5-16,10-7-4 0,0 0-2 0,0 0-5 15,0 0 8-15,0 0-2 0,0 0 1 0,0 0-6 16,0 0-6-16,12-7 8 0,-12 7-26 0,0 0-7 16,19-6 1-16,-19 6 5 0,0 0-1 0,23-6-1 15,-23 6 15-15,0 0 5 0,22 0 2 0,-22 0 4 16,0 0-1-16,23 3 5 0,-23-3 2 0,0 0 3 15,21 9 12-15,-21-9 7 0,12 7 7 0,-12-7 4 0,11 9 3 16,-11-9-2-16,5 12 2 0,-5-12 2 16,6 13-1-16,-6-13 6 0,2 14-4 0,-2-14 6 15,-2 13-6-15,2-13 1 0,-4 13 2 0,4-13-1 0,-6 15 2 16,6-15 1-16,-8 11 1 0,8-11 2 0,-12 11 1 16,12-11 0-16,-12 10-3 0,12-10-4 0,-15 5-6 15,15-5-2-15,0 0-4 0,-23 7-6 0,23-7-4 16,0 0-4-16,-18 6-8 0,18-6-13 0,0 0-16 0,0 0-16 15,-19 4-21-15,19-4-23 0,0 0-28 16,0 0-22-16,0 0-23 0,0 0-29 0,0 0-38 16,0 0-33-16,0 0-49 0,0 0-155 0,0 0 58 0</inkml:trace>
  <inkml:trace contextRef="#ctx0" brushRef="#br0" timeOffset="172211.125">25827 12948 319 0,'0'0'244'0,"0"0"-29"0,0 0-31 0,0 0-1 15,0 0-15-15,0 0-16 0,0 0-10 0,0 0-14 16,0 0-7-16,0 0-7 0,0 0-3 0,0 0-8 16,0 0-11-16,0 0-4 0,0 0-11 0,0 0-4 15,0 0-8-15,0 0-6 0,0 0-7 0,-17 8-5 16,17-8-14-16,0 0-5 0,0 0-5 0,0 0-3 15,0 0-4-15,0 0 0 0,0 0-5 0,0 0 0 16,0 13-3-16,0-13-3 0,0 0 1 0,0 0-7 16,0 0-9-16,12 7 1 0,-12-7-3 0,0 0-2 15,0 0 0-15,0 0 2 0,0 0 0 0,21 4 0 16,-21-4 1-16,0 0 5 0,0 0-3 0,0 0 6 0,0 0-1 16,0 0 3-16,19-4-2 0,-19 4 3 0,0 0 3 15,0 0 6-15,0 0-1 0,0 0 5 0,-2-15 2 16,2 15 2-16,0 0 9 0,0 0-12 0,-11-11 1 15,11 11-4-15,0 0-4 0,0 0-1 0,-10-9-1 16,10 9 5-16,0 0-10 0,0 0-4 0,0 0-7 16,-12-8-6-16,12 8-19 0,0 0-3 0,0 0-18 0,0 0-13 15,0 0-19-15,0 0-11 0,0 0-17 16,-13 8-23-16,13-8-27 0,0 0-29 0,0 0-23 0,0 0-44 16,0 0-184-16,0 0 80 0</inkml:trace>
  <inkml:trace contextRef="#ctx0" brushRef="#br0" timeOffset="173220.132">26012 12714 146 0,'0'0'211'16,"0"0"-42"-16,0 0-11 0,0 0-11 0,0 0-5 16,0 0 0-16,0 0-9 0,0 0-16 15,-23-3-7-15,23 3-2 0,0 0-4 0,0 0-36 0,0 0 35 16,0 0-11-16,0 0-2 0,0 0 12 0,0 0-31 16,0 0-8-16,0 0-2 0,0 0-9 0,0 0-2 0,0 0-11 15,0 0-2-15,0 0-10 0,-17-5-5 0,17 5-4 16,0 0-3-16,0 0-7 0,0 0 2 0,0 0-4 15,0 0 0-15,0 0-1 0,23-4-5 0,-23 4 3 16,0 0 0-16,21-2 1 0,-21 2-1 0,0 0-1 16,26-2-2-16,-26 2-2 0,0 0 1 0,26 0-3 15,-26 0 2-15,0 0-2 0,27 2-2 0,-27-2 3 16,0 0 2-16,21 4 0 0,-21-4 1 0,0 0 1 16,19 5-2-16,-19-5 1 0,0 0 1 0,0 0 1 15,16 6 1-15,-16-6 0 0,0 0 5 0,0 0-1 0,8 15 3 16,-8-15-5-16,0 0 5 0,0 13-7 15,0-13 1-15,-4 13 0 0,4-13 2 0,-6 13-2 0,6-13 7 16,-6 14-1-16,6-14 5 0,-8 15 1 0,8-15 1 16,-9 17-1-16,9-17 6 0,-8 17-4 0,8-17 2 15,-8 12 3-15,8-12 3 0,-8 15-7 0,8-15-1 16,-9 15-1-16,9-15-2 0,-8 15 3 0,8-15-3 16,-6 11-3-16,6-11-4 0,-6 14 1 0,6-14-2 0,0 0 1 15,-5 12 0-15,5-12 3 0,0 0 1 16,-2 13 0-16,2-13-1 0,0 0 1 0,0 0-4 0,7 14 3 15,-7-14-3-15,0 0-1 0,14 6-2 0,-14-6-2 16,0 0 0-16,19 5 1 0,-19-5-4 0,0 0-5 16,22 1-11-16,-22-1-7 0,0 0-13 0,0 0-11 15,31 0-8-15,-31 0-10 0,0 0-1 0,24-4-9 16,-24 4-12-16,0 0-15 0,21-5-14 0,-21 5-27 0,0 0-45 16,21-6-27-16,-21 6-33 0,0 0-272 0,14-7-20 15</inkml:trace>
  <inkml:trace contextRef="#ctx0" brushRef="#br0" timeOffset="174070.588">26345 12722 275 0,'0'0'230'0,"0"0"-32"0,0 0-23 0,-22 3-11 0,22-3-8 15,0 0-15-15,0 0-8 0,-15 8-8 0,15-8-5 16,0 0-7-16,-11 12-10 0,11-12-5 0,0 0-10 16,-10 13-1-16,10-13-12 0,0 0-7 0,-9 14-13 15,9-14-5-15,0 0-13 0,-8 17-5 0,8-17-3 16,0 0-3-16,0 17-5 0,0-17-2 0,0 0-4 16,6 13 1-16,-6-13-6 0,0 0 9 0,15 13-16 15,-15-13 0-15,0 0-2 0,17 3-7 0,-17-3-22 0,0 0 9 16,23-2-5-16,-23 2-6 0,17-5-7 15,-17 5-4-15,18-7-4 0,-18 7-4 0,17-10 4 0,-17 10 7 16,14-9 0-16,-14 9 8 0,13-11 2 0,-13 11 3 16,8-9 4-16,-8 9 4 0,0 0 3 0,8-17 0 15,-8 17 5-15,0 0 2 0,2-15 4 0,-2 15 2 16,0 0 4-16,-4-17 3 0,4 17 6 0,0 0 0 16,-10-12 7-16,10 12 3 0,0 0-3 0,-13-13-3 0,13 13 0 15,0 0-11-15,-16-8 6 0,16 8-2 16,0 0-1-16,0 0-3 0,-25-2 1 0,25 2-3 0,0 0 3 15,-19 4-4-15,19-4 3 0,-12 7 4 16,12-7-2-16,-12 10 7 0,12-10 0 0,-10 9-3 16,10-9 0-16,-10 13-2 0,10-13 1 0,-8 11-2 0,8-11-2 15,-5 14 0-15,5-14-4 0,0 0 1 0,-4 20 1 16,4-20 0-16,0 0-5 0,2 16 4 0,-2-16-3 16,0 0 0-16,9 12-4 0,-9-12-1 0,0 0-3 15,0 0-3-15,21 5-2 0,-21-5-1 0,0 0 0 0,19-4 1 16,-19 4 4-16,0 0 3 0,0 0 2 0,25-1 0 15,-25 1 1-15,0 0 4 0,0 0 4 16,0 0 4-16,0 0 5 0,23-3 4 0,-23 3-1 0,0 0 5 16,0 0-2-16,0 0 8 0,0 0 3 0,12 5 1 15,-12-5-3-15,0 0-1 0,0 0-7 0,8 12 3 16,-8-12 0-16,0 0 4 0,6 15 0 0,-6-15-4 16,2 10 0-16,-2-10 5 0,5 16 0 0,-5-16 5 0,2 14 0 15,-2-14 3-15,4 15-2 0,-4-15-3 16,2 17-3-16,-2-17-5 0,4 13 1 0,-4-13 2 15,4 15-11-15,-4-15-1 0,4 13-3 0,-4-13-3 0,0 0-32 16,9 13 35-16,-9-13-9 0,0 0-10 16,8 11-10-16,-8-11-16 0,0 0-17 0,0 0-15 0,0 0-23 15,15 5-24-15,-15-5-33 0,0 0-37 0,0 0-55 16,0 0-48-16,19-9-310 0,-19 9-107 0</inkml:trace>
  <inkml:trace contextRef="#ctx0" brushRef="#br0" timeOffset="174529.326">26639 12906 15 0,'0'0'298'16,"0"0"-60"-16,0 0-45 0,0 0-10 15,0 0-9-15,0 0-11 0,0 0-13 0,0 0-10 0,0 0-7 16,0 0-6-16,0 0-8 0,0 0-9 0,0 0-12 16,0 0 1-16,0 0-11 0,0 0-10 0,0 0-10 15,0 0-5-15,0 16-14 0,0-16-6 0,0 0-6 16,-6 11-4-16,6-11-9 0,0 0-2 0,-4 11-5 0,4-11-2 15,0 0-3-15,0 0-3 0,-2 14-2 16,2-14-1-16,0 0-1 0,0 0-5 0,0 0 0 16,0 0 0-16,0 0-3 0,0 0-1 0,0 0-6 0,0 0 0 15,0 0-3-15,18-2 1 0,-18 2 0 0,0 0 3 16,8-10 0-16,-8 10 4 0,0 0-1 0,7-11 4 16,-7 11-3-16,0 0 3 0,0 0 0 0,2-14-1 15,-2 14-3-15,0 0 0 0,0 0-7 0,-2-13-3 16,2 13-9-16,0 0-8 0,0 0-19 0,0 0-18 15,0 0-25-15,0 0-27 0,0 0-30 0,-7-10-22 16,7 10-31-16,0 0-26 0,0 0-244 0,0 0 42 16</inkml:trace>
  <inkml:trace contextRef="#ctx0" brushRef="#br0" timeOffset="175392.234">26910 12522 178 0,'0'0'240'0,"0"0"-40"0,0 0-20 15,0 0-12-15,0 0-13 0,0 0-11 0,0 0-14 16,0 0-10-16,0 0-9 0,16 9 1 0,-16-9-4 0,0 0-3 16,2 17-5-16,-2-17-9 0,0 18 0 15,0-18-10-15,-2 21 0 0,2-21-5 0,0 22-7 0,0-22-14 16,-2 30-3-16,0-16-4 0,0 2 1 0,2-1-3 16,-2 1-4-16,0-1-3 0,0 2-10 0,0-2-7 15,0 2-3-15,0-3-5 0,0 1 0 0,2-15-5 16,-2 23-1-16,2-23-1 0,-2 23-2 0,2-23-2 15,-3 20-2-15,3-20 1 0,0 19 0 0,0-19-2 16,-2 15 2-16,2-15-1 0,0 0-6 0,-2 21-4 16,2-21-11-16,0 0-4 0,-2 12-9 0,2-12-1 0,0 0-8 15,0 0-4-15,0 0-18 0,-2 13-8 0,2-13-3 16,0 0 2-16,0 0 5 0,0 0 7 0,0 0 3 16,0 0 4-16,0-15 5 0,0 15 8 0,0 0 10 15,2-16 4-15,-2 16 6 0,0 0 2 0,2-19 6 16,-2 19 6-16,0 0 7 0,4-15 5 0,-4 15 11 15,0 0-3-15,5-10 1 0,-5 10 12 0,0 0 10 16,0 0 2-16,0 0 8 0,8-12 3 0,-8 12 0 16,0 0-5-16,0 0 0 0,0 0-6 0,0 0 0 15,0 0-4-15,18 7 5 0,-18-7-4 0,0 0-5 16,11 13-1-16,-11-13 1 0,10 10-4 0,-10-10 2 0,8 12-8 16,-8-12 3-16,9 12-5 0,-9-12-5 0,10 10 0 15,-10-10-4-15,8 14 0 0,-8-14 1 0,9 13 0 16,-9-13-2-16,8 10-1 0,-8-10-1 0,0 0 0 15,10 13-2-15,-10-13-1 0,0 0-1 0,8 12 1 16,-8-12-1-16,0 0 5 0,0 0-6 0,11 11 1 16,-11-11-7-16,0 0-14 0,0 0-16 0,0 0-14 15,0 0-6-15,0 0-10 0,0 0-6 0,0 0-2 0,0 0-24 16,0 0 25-16,0 0 8 0,-13-7 6 0,13 7 4 16,0 0 4-16,-10-10 5 0,10 10 4 0,0 0 11 15,-14-11 5-15,14 11 1 0,0 0 11 0,-13-11 0 16,13 11 5-16,0 0 4 0,-14-11 9 0,14 11 7 15,0 0 9-15,-9-9 3 0,9 9 7 0,0 0 3 16,-8-11 7-16,8 11 5 0,0 0 2 0,-6-11 13 16,6 11 1-16,0 0 6 0,0 0-3 0,0-15 3 15,0 15 6-15,0 0 3 0,6-15 4 0,-6 15-6 16,6-12 13-16,-6 12-6 0,9-10-6 0,-9 10-10 0,10-12-6 16,-10 12-13-16,14-16-6 0,-14 16-10 0,13-14-6 15,-13 14-10-15,16-14-25 0,-16 14-31 0,15-14-35 16,-15 14-34-16,13-14-50 0,-13 14-68 0,13-11-88 15,-13 11-463-15,12-13-300 0</inkml:trace>
  <inkml:trace contextRef="#ctx0" brushRef="#br0" timeOffset="178594.522">27321 12916 189 0,'0'0'195'0,"0"0"-47"0,0 0-26 15,0 0-17-15,0 0-14 0,0 0-5 0,0 0-8 0,0 0 1 16,0 0-10-16,0 0 2 0,0 0-14 0,0 0 9 15,0 0-8-15,0 0 7 0,0 0-12 0,0 0 13 16,0 0-1-16,0 0-5 0,0 0-2 0,0 0-9 16,0 0 3-16,0 0-3 0,0 0-4 0,0 0-2 15,0 0 2-15,0 0-8 0,0 0-6 0,0 0 7 0,0 0 1 16,0 0-3-16,0 0 1 0,0 0 0 16,0 0-2-16,0 0 0 0,0 0 4 0,0 0-2 15,0 0 0-15,0 0-1 0,0 0-6 0,0 0 2 0,0 0-11 16,0 0-2-16,0 0-5 0,0 0-2 0,0 0-4 15,0 0 1-15,0 0-6 0,0 0 4 0,0 0 6 16,0 0-12-16,0 0-2 0,0 0 3 0,18-2-1 16,-18 2 2-16,0 0-5 0,22-6 6 0,-22 6-4 15,0 0 0-15,27-2 1 0,-27 2 3 0,0 0-3 16,29-3-2-16,-29 3-1 0,0 0 3 0,29 0-2 0,-29 0 5 16,0 0-2-16,0 0 4 0,30 0 3 0,-30 0 6 15,0 0-1-15,0 0 4 0,25 3 0 0,-25-3-1 16,0 0 1-16,0 0 1 0,0 0 1 0,0 0-1 15,25 0 3-15,-25 0 2 0,0 0-1 0,0 0-1 16,0 0-4-16,0 0 1 0,0 0-4 0,0 0-5 16,0 0-1-16,20 0-3 0,-20 0-1 0,0 0 1 0,0 0-1 15,0 0-5-15,0 0-16 0,0 0-14 16,0 0-25-16,0 0-21 0,0 0-29 0,0 0-27 16,0 0-44-16,0 0-26 0,23-3-49 0,-23 3-67 15,0 0-219-15,0 0-44 0</inkml:trace>
  <inkml:trace contextRef="#ctx0" brushRef="#br0" timeOffset="181322.847">27790 12722 2 0,'0'0'253'0,"0"0"-59"0,0 0-39 0,0 0-20 15,0 0-15-15,0 0-6 0,0 0-16 0,0 0-8 16,0 0-9-16,0 0-14 0,-14-8-4 0,14 8-7 16,0 0 4-16,0 0 0 0,0 0 3 0,0 0-22 15,0 0 26-15,0 0-2 0,0 0-1 0,0 0-1 16,0 0-5-16,0 0 0 0,0 0-14 0,0 0 2 0,0 0-36 16,0 0 37-16,0 0 0 0,0 0-12 0,0 0-1 15,-13-8-11-15,13 8 3 0,0 0-7 16,0 0-4-16,0 0-6 0,0 0 4 0,0 0-10 0,9-13 4 15,-9 13-7-15,0 0 5 0,0 0-7 0,16-7 19 16,-16 7-21-16,0 0 4 0,15-6-4 0,-15 6 3 16,0 0-5-16,0 0 5 0,25-2-3 0,-25 2 1 15,0 0 3-15,0 0 0 0,20 6-1 0,-20-6 2 0,0 0-3 16,13 9 2-16,-13-9 0 0,0 0 4 16,8 15 0-16,-8-15-1 0,2 13 2 0,-2-13 5 15,0 0-4-15,0 18 1 0,0-18 2 0,-2 13-3 0,2-13 1 16,-4 13 0-16,4-13-1 0,-6 13-2 0,6-13 0 15,-7 13 5-15,7-13-4 0,0 0 3 0,-8 12 4 16,8-12-1-16,0 0 0 0,-6 11 0 0,6-11 0 16,0 0-4-16,0 0 0 0,0 0-2 0,-10 10 0 15,10-10-3-15,0 0-3 0,0 0 0 0,0 0-4 16,0 0-1-16,0 0-5 0,0 0-2 0,0 0-2 16,0 0-6-16,0 0 10 0,0 0 3 0,0 0-2 15,0 0 4-15,8 9 0 0,-8-9-3 0,0 0 1 16,0 0 0-16,0 0-5 0,27 4 3 0,-27-4-1 0,0 0 4 15,20 6 1-15,-20-6 0 0,0 0 1 0,17 7-1 16,-17-7 3-16,0 0 1 0,13 9 4 0,-13-9 1 16,0 0 7-16,11 13 4 0,-11-13 3 0,0 0-2 15,6 13 4-15,-6-13-1 0,0 0 2 0,0 15-3 16,0-15-4-16,0 0 2 0,-4 15-4 0,4-15-1 0,-6 11 1 16,6-11-1-16,-11 9 2 0,11-9 1 15,0 0 4-15,-17 11-2 0,17-11 2 0,0 0 2 0,-19 10-2 16,19-10-1-16,0 0-1 0,-19 5-2 0,19-5-3 15,0 0 1-15,-14 5-4 0,14-5 0 0,0 0-3 16,0 0 1-16,0 0-5 0,-19 5-6 0,19-5-7 16,0 0-9-16,0 0-12 0,0 0 6 0,0 0-37 15,0 0-18-15,0 0-23 0,0 0-44 0,0 0-34 16,0 0-40-16,0 0-34 0,0 0-247 0,0 0 3 16</inkml:trace>
  <inkml:trace contextRef="#ctx0" brushRef="#br0" timeOffset="182119.277">28111 12722 293 0,'0'0'226'0,"0"0"-30"0,0 0-23 0,0 0 1 16,0 0-24-16,-21-3-22 0,21 3-17 15,0 0-12-15,0 0-11 0,0 0-6 0,0 0-6 0,-19-8-3 16,19 8-8-16,0 0-4 0,0 0-7 0,0 0-11 16,0 0-6-16,0 0-10 0,0 0-2 0,-10-9-7 15,10 9-4-15,0 0-3 0,0 0-3 0,0 0-1 16,0 0-1-16,10-9-5 0,-10 9-2 0,0 0 4 16,0 0-1-16,17-4-3 0,-17 4 3 0,0 0-3 15,0 0 4-15,25-2-3 0,-25 2-5 0,0 0 7 0,0 0-3 16,23 4 0-16,-23-4 0 0,0 0 4 0,16 9-3 15,-16-9 0-15,0 0 3 0,13 11-3 0,-13-11 6 16,0 0-3-16,8 14 3 0,-8-14 2 0,4 12 0 16,-4-12 7-16,0 0-1 0,2 19 3 15,-2-19-4-15,-2 13-2 0,2-13 4 0,-6 14-7 0,6-14-1 16,-6 14-4-16,6-14 5 0,-11 14-3 0,11-14 1 16,-12 11-4-16,12-11 1 0,-11 11 1 0,11-11 0 15,-10 10-3-15,10-10 4 0,0 0-2 0,-14 10 3 16,14-10 12-16,0 0-20 0,0 0 1 0,-13 8 0 15,13-8-1-15,0 0-8 0,0 0 2 0,0 0-3 0,0 0 2 16,0 0-6-16,0 0 0 0,0 0-3 0,0 0-1 16,0 0 1-16,0 0-9 0,0 0 4 0,17-8-2 15,-17 8 1-15,0 0 6 0,20-3-1 0,-20 3 1 16,0 0 4-16,21-2-1 0,-21 2 4 0,0 0 3 16,25 2 2-16,-25-2 0 0,0 0 2 0,21 6 22 15,-21-6-4-15,0 0-7 0,15 9 11 0,-15-9 8 16,0 0 0-16,12 15 5 0,-12-15 4 0,0 0 2 0,7 16 15 15,-7-16-23-15,0 0 3 0,-2 20 1 0,2-20 0 16,-5 14-1-16,5-14-2 0,-6 14 2 16,6-14-5-16,-10 12-1 0,10-12-3 0,-11 9-1 0,11-9-5 15,0 0 0-15,-19 9-3 0,19-9-1 0,0 0-4 16,-21 4-1-16,21-4-4 0,0 0-7 0,0 0-11 16,-20 2-10-16,20-2-22 0,0 0-21 0,0 0-20 15,0 0-24-15,0 0-29 0,0 0-37 0,0 0-17 16,0 0-25-16,0 0-27 0,0 0-209 0,0 0 69 15</inkml:trace>
  <inkml:trace contextRef="#ctx0" brushRef="#br0" timeOffset="182630.264">28458 12989 87 0,'0'0'284'15,"0"0"-59"-15,0 0-37 0,0 0-8 0,0 0-22 16,0 0 6-16,0 0-31 0,0 0 8 0,0 0-24 15,0 0 5-15,0 0-29 0,0 0 9 0,0 0-5 16,0 0-7-16,0 0 0 0,0 0-10 0,0 0-6 0,0 0-7 16,0 0-7-16,0 0-6 0,0 0-5 0,0 0-8 15,-16 5-6-15,16-5-8 0,0 0-6 0,0 0-1 16,0 0-7-16,0 0-3 0,-9 12 2 0,9-12-6 16,0 0 1-16,0 0-4 0,0 0 0 0,0 0-2 15,0 0-2-15,4 12-2 0,-4-12 1 0,0 0 0 16,0 0 2-16,0 0-3 0,0 0 3 0,0 0 1 15,0 0-1-15,0 0 2 0,0 0-3 0,23-2 0 0,-23 2 3 16,0 0-2-16,0 0 1 0,0 0 0 0,0 0 0 16,4-16 2-16,-4 16-2 0,0 0 0 0,0 0 9 15,0 0-10-15,-4-13 0 0,4 13 0 0,0 0-1 16,0 0-1-16,0 0-2 0,-10-9-4 16,10 9-11-16,0 0-14 0,0 0-17 0,0 0-28 0,0 0-19 15,0 0-40-15,0 0-17 0,-17 5-42 0,17-5-27 16,0 0-33-16,0 0-248 0,0 0 3 0</inkml:trace>
  <inkml:trace contextRef="#ctx0" brushRef="#br0" timeOffset="183531.329">28681 12733 222 0,'0'0'201'0,"0"0"-35"0,0 0-20 0,0 0-3 16,0 0-15-16,0 0 7 0,0 0-16 0,-20-1-4 16,20 1-12-16,0 0 11 0,0 0-18 0,0 0 7 0,0 0-2 15,0 0-11-15,0 0-4 0,0 0-6 0,0 0-12 16,0 0-8-16,0 0-8 0,0 0-13 16,0 0-4-16,0 0-7 0,0 0-3 0,0 0-4 0,0 0-6 15,0 0-22-15,0 0 20 0,0 0-3 0,10-11 0 16,-10 11-3-16,0 0-4 0,0 0 1 0,27-2-3 15,-27 2 0-15,0 0 0 0,0 0-1 0,29 3 2 16,-29-3-3-16,0 0 3 0,16 6-2 0,-16-6 3 16,0 0 4-16,13 13 4 0,-13-13-1 0,0 0 2 15,8 15 0-15,-8-15-3 0,0 15 0 0,0-15 0 16,-2 15 4-16,2-15-2 0,-6 16 1 0,6-16-4 0,-6 17 2 16,6-17-6-16,-9 16 6 0,9-16-4 15,-8 17 15-15,8-17-7 0,-8 14-1 0,8-14 2 0,-9 16-2 16,9-16-1-16,-6 12-1 0,6-12-5 0,0 0-3 15,-8 14 3-15,8-14 0 0,0 0-2 0,-6 14 1 16,6-14 1-16,0 0 2 0,-4 13 4 0,4-13-1 16,0 0 3-16,0 0 3 0,0 15 2 0,0-15 2 15,0 0-3-15,6 11-5 0,-6-11 0 0,0 0-2 16,10 10 4-16,-10-10-10 0,0 0 2 0,17 5-4 0,-17-5 3 16,0 0-5-16,22 2 3 0,-22-2-1 0,0 0-1 15,0 0 0-15,29-2-3 0,-29 2-8 0,0 0-8 16,22-2-10-16,-22 2-14 0,0 0-9 0,21-3-9 15,-21 3-14-15,0 0-28 0,0 0-9 0,22-5-47 16,-22 5-47-16,0 0-63 0,0 0-62 0,13-5-169 16,-13 5 9-16</inkml:trace>
  <inkml:trace contextRef="#ctx0" brushRef="#br0" timeOffset="184270.048">28964 12803 17 0,'0'0'335'0,"0"0"-96"0,0 0-37 0,0 0-35 0,0 0-2 15,0 0-25-15,0 0 2 0,0 0-24 0,0 0 7 16,0 0-24-16,-18 8 8 0,18-8-23 0,0 0-17 15,0 0 20-15,-8 11-5 0,8-11-1 0,0 0-15 16,-7 11-9-16,7-11-5 0,0 0-9 0,0 0-9 16,-6 11-5-16,6-11-5 0,0 0-3 0,0 0-4 0,4 15-2 15,-4-15-7-15,0 0 2 0,0 0-3 0,15 7 1 16,-15-7-5-16,0 0-7 0,0 0-7 16,25-1-6-16,-25 1-13 0,16-7-7 0,-16 7-2 15,19-8-9-15,-19 8-10 0,16-11 21 0,-16 11-14 16,15-9 15-16,-15 9-14 0,10-11 15 0,-10 11-9 0,10-11 17 15,-10 11-15-15,7-14 15 0,-7 14-13 0,4-11 10 16,-4 11-4-16,0 0 30 0,0-18-24 0,0 18 28 16,0 0-22-16,-6-15 17 0,6 15-3 0,-7-11 19 15,7 11-15-15,0 0 12 0,-14-9-11 0,14 9 16 16,0 0-14-16,-21-3 16 0,21 3 5 0,0 0-7 16,-20 5-16-16,20-5 13 0,-17 7-11 0,17-7 15 15,-14 9-16-15,14-9 14 0,-15 11-15 0,15-11 14 0,-12 12-17 16,12-12 17-16,-11 11-16 0,11-11 14 0,-7 11-14 15,7-11 13-15,0 0-19 0,-6 13 20 0,6-13-18 16,0 0 15-16,0 0-16 0,6 15 11 0,-6-15-20 16,0 0 5-16,0 0-10 0,0 0 7 0,26 1-21 15,-26-1 16-15,0 0-12 0,25-8 13 0,-25 8-5 16,18-8 21-16,-18 8-3 0,15-8-1 0,-15 8-2 16,0 0 27-16,18-7-3 0,-18 7 24 0,0 0-5 15,0 0 13-15,17-5-11 0,-17 5 15 0,0 0-16 16,0 0 13-16,0 0-2 0,6 11-2 0,-6-11-16 15,0 0 23-15,0 17-9 0,0-17-1 0,0 0 0 0,0 19-5 16,0-19 1-16,0 17-2 0,0-17-3 0,0 16 1 16,0-16-3-16,2 19-1 0,-2-19-1 0,2 18 0 15,-2-18 2-15,4 18 0 0,-4-18-1 0,5 16 0 16,-5-16 1-16,4 16-7 0,-4-16-3 0,4 13 1 0,-4-13-5 16,0 0-1-16,5 16-6 0,-5-16 1 15,0 0 7-15,6 12-29 0,-6-12-3 0,0 0-19 16,0 0-13-16,6 9-17 0,-6-9-18 0,0 0-34 0,0 0-15 15,0 0-41-15,0 0-32 0,0 0-55 0,0 0-53 16,0 0-208-16,0 0-21 0</inkml:trace>
  <inkml:trace contextRef="#ctx0" brushRef="#br0" timeOffset="184687.281">29287 12982 346 0,'0'0'276'0,"0"0"-34"0,0 0-33 0,0 0-30 15,0 0-10-15,0 0-6 0,0 0-24 16,0 0 2-16,0 0-28 0,0 0 2 0,0 0-11 0,0 0-8 15,0 0-17-15,0 0-12 0,0 0-10 0,0 0-8 16,0 0-10-16,0 0-3 0,0 0-4 0,0 0-5 16,0 0-3-16,0 0-4 0,6 12-2 0,-6-12-8 15,0 0 0-15,0 0-3 0,0 0-1 0,0 14-1 16,0-14-2-16,0 0 1 0,0 0-2 0,0 0 2 16,0 0-1-16,0 0-6 0,0 0 4 0,0 0-2 15,23 0 2-15,-23 0-1 0,0 0 0 0,8-11 3 16,-8 11-3-16,0 0 2 0,0 0-1 0,8-12 1 15,-8 12-1-15,0 0-1 0,0 0 4 0,0 0-6 0,0-14 2 16,0 14-2-16,0 0-11 0,0 0-14 0,0 0-28 16,-6-10-43-16,6 10-20 0,0 0-46 0,0 0-43 15,0 0-46-15,0 0-64 0,0 0-169 0,0 0 24 16</inkml:trace>
  <inkml:trace contextRef="#ctx0" brushRef="#br0" timeOffset="185814.852">29786 12603 89 0,'0'0'244'0,"0"0"-54"0,0 0-16 15,0 0-24-15,0 0 0 0,-4-14-17 0,4 14 0 16,0 0-25-16,0 0 2 0,0 0-21 0,0 0 5 16,0 0-18-16,0 0 8 0,0 0-24 0,0 0 6 15,0 0-19-15,0 0 15 0,0 0-8 0,0 0 10 16,0 0-5-16,-8 9-1 0,8-9-15 0,-4 16-2 15,4-16-6-15,-5 16 1 0,5-16-2 0,-6 23-2 0,4-11-4 16,-2 3-2-16,0-2-17 0,0 3 19 16,0 0-20-16,0 2 20 0,-1-2-21 0,1 2 18 15,-2-1-22-15,2 0 21 0,0-1-21 0,-2 0 19 0,1-1-23 16,1-1 23-16,0-1-26 0,0 0 21 0,0 3-23 16,4-16 22-16,-6 19-21 0,6-19 19 0,-6 15-16 15,6-15 21-15,-5 16-19 0,5-16 24 0,0 0-24 16,-6 14 18-16,6-14-25 0,0 0 13 0,0 0-19 15,0 0 17-15,0 0-21 0,0 0 17 0,0 0-23 16,0 0 17-16,0 0-17 0,0-13 19 0,0 13-19 16,0 0 23-16,4-17-18 0,-4 17 20 0,0 0-19 0,9-15 22 15,-9 15-17-15,0 0 18 0,6-12-24 0,-6 12 25 16,0 0-15-16,10-12 11 0,-10 12-15 0,0 0 20 16,0 0-20-16,15-7 21 0,-15 7-22 0,0 0 19 15,0 0-18-15,0 0 22 0,24 1-18 0,-24-1 16 16,0 0-18-16,21 11 21 0,-21-11-14 0,17 7 11 15,-17-7-16-15,14 11 21 0,-14-11-19 0,16 12 24 16,-16-12-15-16,14 12 21 0,-14-12-20 0,12 10 19 0,-12-10-25 16,13 14 23-16,-13-14-26 0,10 11 23 15,-10-11-22-15,8 9 20 0,-8-9-19 0,0 0 19 16,11 14-23-16,-11-14 24 0,0 0-24 0,0 0 25 0,8 10-27 16,-8-10 22-16,0 0-25 0,0 0 19 0,0 0-26 15,0 0 15-15,0 0-22 0,0 0 26 0,0 0-29 16,0 0 16-16,0 0-19 0,-12-10 23 0,12 10-13 15,0 0 14-15,-9-14-9 0,9 14 18 0,0 0-17 16,-10-11 21-16,10 11-20 0,0 0 20 0,-10-13-15 16,10 13 23-16,0 0-17 0,-9-11 22 0,9 11-19 0,0 0 20 15,-6-12-22-15,6 12 19 0,0 0-19 0,-2-14 19 16,2 14-19-16,0 0 21 0,0-13-12 0,0 13 25 16,0 0-18-16,6-17 23 0,-6 17-17 0,0 0 21 15,11-13-16-15,-11 13 17 0,0 0-21 0,10-11 17 16,-10 11-26-16,0 0 13 0,10-11-21 0,-10 11 17 15,0 0-23-15,15-8 18 0,-15 8-19 0,0 0 6 16,18-8-36-16,-18 8-4 0,0 0-35 0,23-8-9 16,-23 8-38-16,21-7-19 0,-21 7-49 0,22-11-43 15,-22 11-55-15,24-13-289 0,-9 8-90 0</inkml:trace>
  <inkml:trace contextRef="#ctx0" brushRef="#br0" timeOffset="186574.367">30480 12978 209 0,'0'0'237'16,"0"0"-47"-16,0 0-34 0,0 0-5 0,0 0-8 16,0 0-8-16,0 0-16 0,0 0-7 0,-21 4-9 15,21-4-8-15,0 0-3 0,0 0 0 0,0 0 10 0,0 0-19 16,0 0 12-16,0 0-28 0,0 0 16 0,0 0-23 16,0 0 9-16,0 0-8 0,0 0 24 15,0 0-23-15,0 0 19 0,0 0-24 0,0 0 10 0,6 12-27 16,-6-12 10-16,0 0-24 0,0 0 13 0,21 6-28 15,-21-6 18-15,0 0-24 0,21 2 16 0,-21-2-24 16,0 0 0-16,0 0-35 0,30 0 6 0,-30 0-31 16,0 0 3-16,24-5-22 0,-24 5 0 0,0 0-33 0,23-3-12 15,-23 3-21-15,0 0-32 0,19-7-25 16,-19 7-40-16,0 0-53 0,10-7-129 0,-10 7 109 16</inkml:trace>
  <inkml:trace contextRef="#ctx0" brushRef="#br0" timeOffset="186826.69">30471 12906 16 0,'0'0'374'0,"0"0"-85"0,0 0-42 0,0 0-20 16,-14-6-20-16,14 6-8 0,0 0-36 15,0 0 1-15,0 0-40 0,0 0-7 0,0 0-33 0,0 0 4 16,0 0-24-16,0 0 15 0,0 0-26 0,0 0 9 15,0 0-29-15,0 0 9 0,0 0-31 0,0 0 22 16,0 0-25-16,25-4 14 0,-25 4-40 0,0 0-12 16,0 0-47-16,27 2-23 0,-27-2-56 0,0 0-60 15,25 0-56-15,-25 0-302 0,0 0-88 0</inkml:trace>
  <inkml:trace contextRef="#ctx0" brushRef="#br0" timeOffset="187214.017">30828 12894 180 0,'8'-16'211'0,"-8"16"-54"0,0 0-25 16,6-17-18-16,-6 17-16 0,5-17-18 0,-5 17-12 0,4-17-14 15,-4 17-11-15,4-21 3 0,-4 21 6 0,6-20-1 16,-6 20 1-16,2-21 1 0,-2 21 7 0,4-18 17 16,-4 18 1-16,2-17 15 0,-2 17-18 0,2-15 20 15,-2 15-25-15,0 0 10 0,2-17-21 0,-2 17 7 16,0 0-22-16,0 0 5 0,0-14-15 0,0 14 19 16,0 0-16-16,0 0 30 0,0 0-35 0,0 0 22 15,0 0-23-15,-6 13 22 0,6-13-21 0,0 0 24 0,-2 22-28 16,2-22 18-16,-2 17-23 0,2-17 24 15,0 20-26-15,0-20 16 0,0 24-22 0,0-24 17 0,2 23-21 16,-2-23 15-16,2 24-21 0,-2-24 15 0,4 21-19 16,-4-21 14-16,5 21-28 0,-5-21 1 0,4 18-45 15,-4-18 2-15,4 15-42 0,-4-15-5 0,6 13-48 16,-6-13-45-16,0 0-75 0,10 11-89 0,-10-11-173 16,0 0-38-16</inkml:trace>
  <inkml:trace contextRef="#ctx0" brushRef="#br0" timeOffset="197187.324">20849 14154 200 0,'0'0'235'0,"0"0"-37"0,0 0-31 0,0 0-4 15,0 0-20-15,0 0-18 0,0 0-19 0,0 0-10 16,0-15-11-16,0 15-2 0,0 0-8 0,0 0-6 16,0 0-4-16,0 0-1 0,2-12-2 0,-2 12-3 15,0 0-1-15,0 0-5 0,0 0-6 0,4-13-6 16,-4 13-6-16,0 0-2 0,0 0-2 0,0 0-6 0,0 0-7 16,4-12-4-16,-4 12-1 0,0 0-2 15,0 0-3-15,9-9-3 0,-9 9-1 0,0 0-1 0,0 0 0 16,14-9 1-16,-14 9 0 0,0 0-5 0,0 0 4 15,19-6 0-15,-19 6-1 0,0 0-1 0,0 0 3 16,22 2-6-16,-22-2 4 0,0 0 0 0,16 6-3 16,-16-6 2-16,0 0 0 0,14 11 2 0,-14-11-2 15,0 0-1-15,13 11-1 0,-13-11 3 0,0 0-1 16,6 11 1-16,-6-11 2 0,0 0-2 0,4 14-3 16,-4-14 3-16,0 0 2 0,-2 15-4 0,2-15 2 0,0 0 2 15,-8 11 1-15,8-11 1 0,0 0-3 0,-13 15 1 16,13-15 2-16,0 0-4 0,-12 10 0 0,12-10 0 15,0 0-3-15,-11 9 2 0,11-9 1 0,0 0-3 16,0 0 3-16,-11 9-4 0,11-9 1 16,0 0 2-16,0 0-3 0,0 0-1 0,0 0-1 0,0 0 0 15,-12 9 1-15,12-9-3 0,0 0 3 0,0 0-1 16,0 0 2-16,0 0 0 0,0 0 0 0,0 0 3 0,0 0-2 16,23-3-2-16,-23 3 0 0,0 0-6 15,23-4 5-15,-23 4-1 0,0 0 5 0,33-2-2 16,-33 2 2-16,0 0-4 0,31 2 3 0,-31-2 0 0,21 5-4 15,-21-5 8-15,0 0-2 0,23 5 1 16,-23-5 1-16,0 0 3 0,17 8-1 0,-17-8 5 0,0 0 1 16,11 14 0-16,-11-14 2 0,0 0-4 0,2 14 2 15,-2-14 3-15,0 0 2 0,-4 16 6 0,4-16-3 16,-7 14 7-16,7-14-2 0,-7 11-1 0,7-11 2 16,-10 11 3-16,10-11-1 0,-15 7 1 0,15-7 7 15,-14 7-15-15,14-7-2 0,-14 8 0 0,14-8-6 16,-17 6-1-16,17-6-1 0,0 0-3 0,-21 7-2 15,21-7 0-15,0 0-3 0,-18 6 2 0,18-6-4 0,0 0-14 16,0 0-12-16,0 0-12 0,-23 4-14 16,23-4-23-16,0 0-15 0,0 0-19 0,0 0-23 15,0 0-35-15,0 0-22 0,0 0-29 0,0 0-27 0,0 0-237 16,0 0 32-16</inkml:trace>
  <inkml:trace contextRef="#ctx0" brushRef="#br0" timeOffset="197999.24">21230 14164 91 0,'0'0'266'0,"0"0"-63"16,0 0-21-16,0 0-11 0,-8-10-20 0,8 10-12 15,0 0-20-15,0 0-15 0,0 0-9 0,0 0-7 16,-9-9-10-16,9 9-7 0,0 0-8 0,0 0-3 15,0 0-9-15,0 0-3 0,-11-8-5 0,11 8-4 0,0 0-9 16,0 0-5-16,0 0-1 0,0 0-6 0,-4-13-5 16,4 13 4-16,0 0 1 0,0 0-5 0,2-12 0 15,-2 12-3-15,0 0 0 0,11-10-32 0,-11 10 33 16,0 0-3-16,11-7 2 0,-11 7-4 0,0 0 0 16,19-6-5-16,-19 6-1 0,0 0 3 0,22-3-1 15,-22 3-1-15,0 0 2 0,0 0 1 0,27 0-4 16,-27 0 4-16,0 0-5 0,19 3 4 0,-19-3-1 0,0 0 3 15,14 9-3-15,-14-9 3 0,0 0-1 16,9 14 1-16,-9-14 4 0,0 0-1 0,0 18-3 16,0-18 0-16,-2 11-2 0,2-11-2 0,-7 17-22 0,7-17 28 15,-10 13 1-15,10-13 5 0,-10 15 3 16,10-15 1-16,-13 12 3 0,13-12 0 0,-12 13-1 0,12-13 3 16,-12 10-4-16,12-10 0 0,-13 9 4 0,13-9-6 15,0 0 1-15,-14 9-3 0,14-9-1 0,0 0-6 16,0 0-2-16,-13 9-5 0,13-9 4 0,0 0-8 15,0 0-1-15,0 0 3 0,0 0 3 0,0 0-2 0,0 0-1 16,11-9-1-16,-11 9-2 0,0 0-7 16,22-7-1-16,-22 7-2 0,17-5 0 0,-17 5-6 0,18-5 5 15,-18 5 1-15,0 0 2 0,29-1 3 0,-29 1 1 16,0 0-2-16,27 3 9 0,-27-3-2 0,0 0 1 16,20 8 1-16,-20-8 2 0,10 9 3 0,-10-9 1 15,8 9 5-15,-8-9 3 0,7 11 2 0,-7-11 5 16,2 13-5-16,-2-13 10 0,0 15 0 0,0-15 1 15,-4 13 7-15,4-13-6 0,-7 12 0 0,7-12 2 16,-8 10 1-16,8-10-4 0,-12 11-2 0,12-11-1 16,-14 8-2-16,14-8-2 0,-16 7-3 0,16-7 1 0,0 0-7 15,-25 3 0-15,25-3-2 0,0 0-1 16,-25 2-1-16,25-2 0 0,0 0-5 0,0 0-7 0,-27 3-16 16,27-3-12-16,0 0-17 0,0 0-18 0,0 0-20 15,-22 3-21-15,22-3-25 0,0 0-26 0,0 0-23 16,0 0-9-16,0 0-24 0,0 0-40 0,0 0-169 15,0 0 108-15</inkml:trace>
  <inkml:trace contextRef="#ctx0" brushRef="#br0" timeOffset="198612.976">21668 13974 32 0,'0'0'353'0,"0"0"-78"0,0 0-52 0,0 0-20 16,-9-9-19-16,9 9-22 0,0 0-16 16,0 0-14-16,0 0-11 0,0 0-13 0,-17 4-11 0,17-4-8 15,0 0-3-15,-11 14-5 0,11-14-10 0,-8 14-5 16,8-14-5-16,-10 17-3 0,10-17-5 16,-8 20-4-16,3-7-2 0,1-2-3 0,0 2-5 0,2 3-1 15,-2-3-3-15,2 3-5 0,0 1-4 0,0-2-4 16,2 1-6-16,-2 0-2 0,4-1-2 0,-2 1-2 15,2 1-3-15,0-4-1 0,2 2-1 0,-2 0-4 16,2 0 3-16,2-3-1 0,-1 4-3 0,1-6 2 0,0 3-1 16,0 0 0-16,0-2 0 0,1 0-1 15,-7-11 4-15,12 19-5 0,-12-19 1 0,11 14-4 16,-11-14 6-16,13 16-3 0,-13-16-7 0,10 12-14 0,-10-12-20 16,10 10-22-16,-10-10-25 0,0 0-31 0,15 12-28 15,-15-12-28-15,0 0-45 0,10 9-33 0,-10-9-42 16,0 0-198-16,0 0 15 0</inkml:trace>
  <inkml:trace contextRef="#ctx0" brushRef="#br0" timeOffset="199691.336">21904 14252 69 0,'0'0'244'0,"0"0"-52"0,0 0-16 0,0 0-20 16,0 0 3-16,0 0-12 0,0 0-3 0,0 0-22 15,0 0 6-15,-25 0-6 0,25 0-5 0,0 0-27 16,0 0 4-16,0 0 22 0,0 0-6 0,0 0-10 16,0 0-6-16,0 0-6 0,0 0-8 0,0 0-3 15,0 0-12-15,0 0-4 0,0 0-10 0,0 0-5 16,0 0-8-16,0 0-4 0,0 0-6 0,0 0-3 16,0 0 16-16,0 0 1 0,0 0-2 0,0 0-6 0,0 0-6 15,0 0-4-15,0 0-2 0,17 9-8 0,-17-9-2 16,0 0-2-16,25 0-1 0,-25 0-5 0,0 0 1 15,28 0-2-15,-28 0-6 0,0 0-19 0,29 0-13 16,-29 0-18-16,0 0-20 0,24-2-19 0,-24 2-23 16,0 0-21-16,25 0-25 0,-25 0-30 0,0 0-29 15,25-3-39-15,-25 3-36 0,0 0-209 0,21-6 3 16</inkml:trace>
  <inkml:trace contextRef="#ctx0" brushRef="#br0" timeOffset="200280.279">22237 14127 179 0,'-4'-13'301'0,"4"13"-71"0,0 0-29 15,0 0-30-15,0 0-14 0,0 0-44 0,0 0-9 16,0 0-22-16,0 0 6 0,0 0-13 0,0 0 15 16,0 0-5-16,0 0-10 0,0 0-5 0,0 0-8 15,0 0-4-15,0 0-9 0,0 0-9 0,13 5-4 16,-13-5-7-16,0 0-4 0,0 0-7 0,0 0-3 0,25 2-3 15,-25-2-4-15,0 0 3 0,21-2-6 0,-21 2 1 16,0 0-3-16,25-5 0 0,-25 5-2 0,0 0-5 16,22-5 6-16,-22 5-1 0,0 0 27 0,21-5-32 15,-21 5 2-15,0 0-4 0,0 0 4 0,21-6 0 16,-21 6 2-16,0 0 1 0,0 0-2 0,0 0 1 16,0 0 1-16,0 0 1 0,17-1 1 0,-17 1 2 15,0 0 3-15,0 0 5 0,0 0 5 0,0 12 4 0,0-12 4 16,0 0 1-16,-4 19 2 0,4-19-3 0,-2 15-1 15,2-15-2-15,-4 18 4 0,4-18 1 0,-2 19-1 16,2-19-3-16,0 22-2 0,0-22-1 0,-2 20-3 16,2-20 1-16,2 23-2 0,-2-23 1 0,2 20-3 15,-2-20 1-15,4 21-2 0,-4-21-1 0,4 17-4 16,-4-17 0-16,6 15-1 0,-6-15-2 0,7 15-2 16,-7-15 1-16,4 10-2 0,-4-10 0 0,0 0 1 15,8 10-9-15,-8-10-15 0,0 0-18 0,0 0-24 16,0 0-23-16,0 0-29 0,0 0-12 0,0 0-26 0,0 0-15 15,0 0-21-15,0 0-10 0,4-10-12 16,-4 10-16-16,0 0-21 0,-8-10-111 0,8 10 184 16</inkml:trace>
  <inkml:trace contextRef="#ctx0" brushRef="#br0" timeOffset="200545.336">22294 14280 276 0,'0'0'260'0,"0"0"-39"0,0 0-10 0,-15-8-18 0,15 8-6 16,0 0-30-16,0 0 4 0,0 0-10 0,0 0-10 15,0 0-13-15,0 0-13 0,-12-6-3 0,12 6-4 16,0 0 0-16,0 0-6 0,0 0 0 0,0 0-6 16,0 0 6-16,0 0-21 0,21 5-11 15,-21-5-14-15,0 0-8 0,0 0-9 0,29 0-9 0,-29 0-7 16,0 0-5-16,27 1-3 0,-27-1-3 0,0 0-8 16,28-1-24-16,-28 1-27 0,0 0-24 0,26 0-17 15,-26 0-27-15,0 0-25 0,23-2-24 0,-23 2-40 16,0 0-25-16,0 0-42 0,25 0-32 0,-25 0-221 15,0 0-26-15</inkml:trace>
  <inkml:trace contextRef="#ctx0" brushRef="#br0" timeOffset="203397.246">20197 12425 37 0,'0'0'227'0,"0"0"-39"0,0 0-31 16,0 0-16-16,0 0-21 0,-2-13-2 0,2 13-7 0,0 0 1 16,0 0-10-16,0 0-6 0,0 0-10 0,0 0-6 15,-2 15-12-15,2-15-8 0,0 0-10 0,0 13-1 16,0-13 4-16,0 0-5 0,-2 16-3 0,2-16-5 15,0 13-1-15,0-13-4 0,-2 17-1 0,2-17-1 16,-3 17 1-16,3-17-27 0,-2 13 22 0,2-13-4 16,-2 18-4-16,2-18-4 0,0 14-3 0,0-14-4 15,-2 14-2-15,2-14 4 0,0 0-7 0,-2 15 0 0,2-15 0 16,0 0 1-16,0 0-1 0,-2 14 0 16,2-14 1-16,0 0-4 0,0 0 1 0,0 0-2 15,0 0-1-15,0 0 0 0,0 0 0 0,0 0-1 0,0 0 1 16,0 0-2-16,0 0-3 0,-2-14-2 0,2 14 0 15,0 0-1-15,0-18 2 0,0 18-1 0,0 0 2 16,0-16-2-16,0 16-4 0,0 0-5 0,0-16-1 16,0 16 8-16,0 0 0 0,-2-19 4 0,2 19 0 15,0 0 1-15,0-21-3 0,0 21 9 0,0 0-8 16,-2-18 1-16,2 18 0 0,0 0 3 0,-2-18-2 16,2 18 3-16,0 0-1 0,0-15 0 0,0 15 0 0,0 0 2 15,-2-17 0-15,2 17-4 0,0 0 2 0,0-15 2 16,0 15 2-16,0 0-1 0,0 0-3 0,0-14 4 15,0 14 1-15,0 0-3 0,0 0 0 0,0 0 0 16,0 0-4-16,0-15 5 0,0 15-1 0,0 0 3 16,0 0-4-16,0 0-2 0,0 0 2 0,0 0 0 15,0 0-2-15,0 0 1 0,0 0-4 0,0-15 5 16,0 15 2-16,0 0-4 0,0 0 3 0,0 0 2 16,0 0 2-16,0 0-6 0,0 0 4 0,20-3-4 15,-20 3 19-15,0 0-22 0,0 0 5 0,0 0-1 0,24 1 2 16,-24-1-3-16,0 0 0 0,21 4-2 0,-21-4 4 15,0 0 4-15,21 3-4 0,-21-3-1 0,0 0 3 16,22 3-2-16,-22-3 1 0,0 0-1 0,23 1 2 16,-23-1-4-16,0 0 2 0,23 6-1 0,-23-6 3 15,0 0-1-15,27 2-1 0,-27-2 0 0,0 0 0 16,23 6 19-16,-23-6-23 0,0 0 1 0,27 6 1 16,-27-6 1-16,0 0-1 0,25 4 4 0,-25-4-4 0,0 0 2 15,27 2-1-15,-27-2 1 0,0 0 0 0,27 4 1 16,-27-4-4-16,0 0 6 0,26 5-4 0,-26-5 3 15,0 0-1-15,27 2 2 0,-27-2-5 0,0 0 3 16,26 2-2-16,-26-2 5 0,0 0-5 0,27 2-3 16,-27-2 2-16,0 0 2 0,25 2-1 0,-25-2 1 15,0 0-1-15,25 3 1 0,-25-3-1 0,0 0 3 16,24 0-2-16,-24 0 1 0,0 0-2 0,25 0 1 16,-25 0-1-16,0 0 4 0,24 0-3 0,-24 0 0 15,0 0-1-15,25 0 3 0,-25 0-3 0,0 0-2 0,25 1 3 16,-25-1 4-16,0 0-5 0,25 3 5 0,-25-3-6 15,0 0 2-15,0 0-6 0,30 0 5 0,-30 0 1 16,0 0-2-16,22 2 2 0,-22-2 0 0,0 0 9 16,0 0-10-16,31 0 0 0,-31 0-1 0,0 0 2 15,0 0 2-15,31 0-2 0,-31 0 2 0,0 0-4 16,23-2 4-16,-23 2-5 0,0 0 5 0,24-3-7 16,-24 3 5-16,0 0 3 0,25-1-3 0,-25 1 0 0,0 0 1 15,23-1-1-15,-23 1 1 0,0 0-2 0,24-4 1 16,-24 4-5-16,0 0 3 0,23-2 4 15,-23 2-2-15,0 0-26 0,23-2 33 0,-23 2-2 0,0 0 4 16,19-2-8-16,-19 2 3 0,0 0-7 0,0 0 6 16,29-1-3-16,-29 1 1 0,0 0-5 0,0 0 5 15,25-2 1-15,-25 2 0 0,0 0-7 0,0 0 5 16,25 0 1-16,-25 0 1 0,0 0-4 0,0 0 2 16,25 2-1-16,-25-2 2 0,0 0-3 0,0 0 1 15,0 0 1-15,29 0 3 0,-29 0-4 0,0 0-1 16,0 0 3-16,0 0-4 0,26 0 2 0,-26 0 2 0,0 0-1 15,0 0 1-15,0 0-2 0,31 0 4 16,-31 0-6-16,0 0 4 0,0 0-2 0,24-2 1 0,-24 2-3 16,0 0 4-16,0 0 0 0,0 0 0 0,29 2-3 15,-29-2 4-15,0 0-2 0,0 0 2 0,23 1-2 16,-23-1 2-16,0 0-4 0,0 0 1 0,0 0 10 16,24 2-11-16,-24-2 3 0,0 0-2 0,0 0 1 15,0 0 0-15,27 0 2 0,-27 0-3 0,0 0 0 0,0 0-2 16,20-3 3-16,-20 3-1 0,0 0 2 15,0 0-1-15,23-4 2 0,-23 4-5 0,0 0 7 0,0 0-7 16,23-4 2-16,-23 4-1 0,0 0 2 0,0 0 0 16,0 0 1-16,23 0-4 0,-23 0 5 0,0 0-6 15,0 0 6-15,0 0-4 0,0 0 3 0,26 0-2 16,-26 0 2-16,0 0 1 0,0 0-1 0,0 0-3 16,0 0 19-16,28 0-21 0,-28 0 2 0,0 0-1 15,0 0 3-15,0 0-4 0,25-2 5 0,-25 2-2 16,0 0 1-16,0 0-2 0,0 0 2 0,25 0-2 0,-25 0 2 15,0 0 0-15,0 0 0 0,0 0 0 0,27 0-1 16,-27 0 0-16,0 0 2 0,0 0-1 0,0 0-1 16,25 0-1-16,-25 0 4 0,0 0-3 0,0 0 3 15,0 0-1-15,0 0 0 0,25 0-2 0,-25 0 0 16,0 0 3-16,0 0-2 0,0 0-1 0,0 0-2 16,0 0 2-16,27 0 1 0,-27 0-1 0,0 0 0 15,0 0 3-15,0 0 0 0,0 0-2 0,0 0 0 16,25 2-2-16,-25-2 2 0,0 0 2 0,0 0 0 0,0 0-2 15,0 0 1-15,0 0-2 0,0 0 1 16,25 0-1-16,-25 0 3 0,0 0-3 0,0 0-1 0,0 0 3 16,0 0-2-16,0 0 1 0,0 0 0 0,0 0-2 15,27 0 4-15,-27 0-1 0,0 0-1 0,0 0-3 16,0 0 4-16,0 0-1 0,0 0 1 0,0 0 0 16,0 0 0-16,0 0 0 0,0 0 6 0,0 0 2 15,0 0 3-15,23 0 2 0,-23 0 0 0,0 0 6 16,0 0 7-16,0 0-3 0,0 0-4 0,0 0 1 15,0 0-4-15,6 11-5 0,-6-11 1 0,0 0-3 0,0 0 0 16,5 10 0-16,-5-10 1 0,0 0-2 0,0 0 1 16,4 15 2-16,-4-15 5 0,0 0-2 0,6 10 2 15,-6-10-3-15,0 0-1 0,0 0-1 0,6 15-4 16,-6-15 3-16,0 0 1 0,0 0-2 0,7 10-5 16,-7-10 0-16,0 0-2 0,0 0 5 0,0 0-5 15,0 0-5-15,8 12 3 0,-8-12 4 0,0 0-2 16,0 0-8-16,0 0-19 0,0 0-29 0,0 0-36 0,0 0-25 15,19-1-61-15,-19 1-51 0,0 0-66 16,0 0-222-16,10-11-12 0</inkml:trace>
  <inkml:trace contextRef="#ctx0" brushRef="#br0" timeOffset="205740.31">24730 12364 30 0,'0'0'289'0,"0"0"-64"0,0 0-31 15,0 0-22-15,0 0-18 0,0 0-19 0,0 0-22 16,0 0-19-16,0 0-11 0,0 0-12 0,0 0-1 16,0 0-3-16,0 0-27 0,0 0 15 0,-17 4 4 15,17-4-2-15,0 0-5 0,-5 13-1 0,5-13-10 16,-6 12 5-16,6-12-8 0,-4 13 0 0,4-13-7 15,-4 15-3-15,4-15-1 0,-6 15 4 0,6-15-6 0,-2 18 2 16,2-18-5-16,-5 15-4 0,5-15-4 0,-2 14-1 16,2-14-7-16,0 0 4 0,-2 18-3 0,2-18 1 15,0 0-4-15,0 0 3 0,-2 15-1 0,2-15 1 16,0 0-3-16,0 0 7 0,0 0-6 0,0 0-3 16,0 0 1-16,0 0 3 0,0 0-1 0,0 0 0 15,0 0-2-15,0 0 0 0,0 0-2 0,2-12 1 16,-2 12-6-16,0 0 7 0,0-17-4 0,0 17 3 0,0 0-4 15,0-18 0-15,0 18-2 0,0 0 2 0,0-20-3 16,0 20 2-16,0 0 0 0,-2-18 2 16,2 18-4-16,0 0 6 0,0-19-5 0,0 19 5 0,0 0-5 15,0-17 6-15,0 17-4 0,0 0 4 0,0 0-9 16,-2-17 8-16,2 17-2 0,0 0 1 0,0 0-5 16,0 0 3-16,0-13-2 0,0 13 1 0,0 0-1 15,0 0 1-15,0 0-3 0,0 0 4 0,0 0 1 16,6-11 1-16,-6 11 0 0,0 0 2 0,0 0-5 15,0 0 5-15,23-3-2 0,-23 3 2 0,0 0-4 16,22-2 4-16,-22 2-4 0,0 0 5 0,29 2-6 16,-29-2 5-16,0 0 15 0,33 0-20 0,-33 0 0 15,23-2 3-15,-23 2-4 0,0 0 4 0,37 0 2 0,-37 0 6 16,26 0-13-16,-26 0 4 0,24-2-4 0,-24 2 7 16,27-2-2-16,-27 2 2 0,27-2-4 0,-27 2 2 15,27-3 0-15,-27 3 1 0,26-3-1 0,-26 3 4 16,25-4-8-16,-25 4 6 0,27-6-5 0,-27 6 6 15,24-2-5-15,-24 2 2 0,25-4 0 0,-25 4 1 16,23-2-2-16,-23 2 1 0,22-1 3 0,-22 1-5 16,0 0 0-16,33-2 3 0,-33 2-1 0,0 0-1 0,31 0-4 15,-31 0 6-15,0 0 6 0,31 0-7 0,-31 0-7 16,0 0-2-16,31 0-1 0,-31 0 2 16,0 0-1-16,30 2 3 0,-30-2-2 0,0 0 1 0,31 3 2 15,-31-3 1-15,0 0-4 0,31 1 6 0,-31-1-1 16,0 0 1-16,29 3-24 0,-29-3 32 0,0 0-5 15,33 0-1-15,-33 0 2 0,0 0 3 0,32 0-5 16,-32 0 0-16,22-3 0 0,-22 3 0 0,0 0 0 16,34 0 0-16,-34 0-3 0,0 0-1 0,33 0 0 15,-33 0 3-15,0 0-5 0,32-1 2 0,-32 1-2 16,0 0 4-16,31 1 1 0,-31-1-2 0,0 0 0 0,31 0 7 16,-31 0-6-16,0 0-3 0,31 0 1 0,-31 0 2 15,0 0 3-15,29 3-27 0,-29-3 28 0,0 0 2 16,28 0-2-16,-28 0-4 0,0 0-6 0,28 0 8 15,-28 0-2-15,0 0-3 0,29 2 4 0,-29-2 2 16,0 0-4-16,27 1 2 0,-27-1 0 0,0 0-3 16,27 5 5-16,-27-5-1 0,0 0-1 0,29 1 1 15,-29-1-3-15,0 0-2 0,28 0 0 0,-28 0-3 16,0 0 2-16,31 0-2 0,-31 0 2 0,0 0 0 16,35 0-1-16,-35 0 0 0,0 0 2 0,35-1 1 0,-35 1-3 15,22-2 7-15,-22 2-4 0,23-3 1 0,-23 3 1 16,0 0-1-16,31-1-1 0,-31 1 4 0,0 0-1 15,31 0 0-15,-31 0 2 0,0 0-1 0,31-2-2 16,-31 2 2-16,0 0-2 0,28 0 2 0,-28 0-5 16,0 0 6-16,29-3-2 0,-29 3-1 0,0 0-1 0,29-1 1 15,-29 1 2-15,0 0 1 0,26-2-1 16,-26 2-1-16,0 0 1 0,27-1 1 0,-27 1-1 0,0 0 0 16,25 0 3-16,-25 0-5 0,0 0-1 0,0 0 3 15,30 0-1-15,-30 0 1 0,0 0-5 0,23 3 6 16,-23-3 0-16,0 0 0 0,0 0-1 0,29 0 1 15,-29 0-2-15,0 0 2 0,22 1 0 0,-22-1-3 16,0 0 4-16,0 0-2 0,31 0-1 0,-31 0 0 16,0 0 3-16,0 0-2 0,30 0 0 0,-30 0 0 15,0 0-1-15,0 0 1 0,27 3-1 0,-27-3 2 16,0 0 0-16,0 0 1 0,27 2-3 0,-27-2 0 16,0 0 3-16,0 0-4 0,25 4 2 0,-25-4 0 0,0 0 1 15,19 3 1-15,-19-3-3 0,0 0 1 0,22 0 0 16,-22 0 0-16,0 0 0 0,22 3 1 0,-22-3 0 15,0 0 2-15,23 3-6 0,-23-3 3 0,0 0-1 16,0 0 2-16,29 1-2 0,-29-1 2 0,0 0-7 16,20 2 12-16,-20-2-7 0,0 0 2 0,0 0-1 0,29 2 4 15,-29-2-5-15,0 0-3 0,0 0 3 16,29 2 0-16,-29-2 1 0,0 0 13 0,0 0-15 0,26 0 2 16,-26 0-3-16,0 0 3 0,0 0 0 15,27 0 0-15,-27 0 0 0,0 0 0 0,0 0 0 0,0 0-1 16,29 2-1-16,-29-2 5 0,0 0-3 0,0 0-2 15,25-2-1-15,-25 2 3 0,0 0 2 0,0 0 1 16,25 0-5-16,-25 0 4 0,0 0-2 0,0 0 0 16,23-2 1-16,-23 2 2 0,0 0-2 0,0 0 0 15,23 0-2-15,-23 0 3 0,0 0-1 0,0 0-4 0,0 0 4 16,0 0-1-16,27 0-2 0,-27 0 5 16,0 0-7-16,0 0 3 0,0 0 1 0,0 0 2 15,0 0 0-15,25-2-2 0,-25 2-1 0,0 0 1 0,0 0 3 16,0 0-2-16,0 0-3 0,0 0 1 0,27 0-1 15,-27 0 1-15,0 0 17 0,0 0-20 0,0 0 1 16,0 0 2-16,0 0-5 0,26 0 8 0,-26 0 2 16,0 0 4-16,0 0-2 0,0 0 9 0,0 0 1 0,22 4 4 15,-22-4-3-15,0 0 3 0,0 0-3 16,0 0 4-16,15 7-4 0,-15-7 3 0,0 0 0 16,0 0 4-16,0 0-2 0,12 10 1 0,-12-10-1 0,0 0 3 15,0 0-2-15,6 8 2 0,-6-8-7 0,0 0 3 16,0 0-9-16,6 14 14 0,-6-14-19 0,0 0 2 15,0 0-3-15,5 13 1 0,-5-13-5 0,0 0 2 16,0 0-1-16,4 11-2 0,-4-11 2 0,0 0-1 16,0 0-2-16,0 0 2 0,6 15 0 0,-6-15-1 15,0 0 0-15,0 0-3 0,0 0 1 0,0 0 0 16,0 0 3-16,4 11-3 0,-4-11 0 0,0 0-8 16,0 0-14-16,0 0-14 0,0 0-22 0,0 0-11 15,0 0-23-15,0 0-23 0,0 0-47 0,0 0-47 0,0 0-66 16,0 0-229-16,-2 13 3 0</inkml:trace>
  <inkml:trace contextRef="#ctx0" brushRef="#br0" timeOffset="207872.415">22717 14119 12 0,'0'0'226'16,"0"0"-33"-16,0 0-24 0,0 0-21 0,-2-13-4 15,2 13-17-15,0 0 1 0,0 0-16 0,0 0-1 16,0 0-11-16,0 0-3 0,0-15-5 0,0 15-11 15,0 0-9-15,0 0-3 0,0 0 0 0,0 0-2 16,2-13-6-16,-2 13-1 0,0 0-6 0,0 0-7 16,0 0-7-16,0 0-4 0,0 0-2 0,0 0-8 0,0 0-4 15,0 0-2-15,0 0-5 0,0 0 0 16,0 0 10-16,0 0 8 0,0 0-1 0,0 0-2 16,0 0-7-16,0 0-1 0,4 13-5 0,-4-13 3 0,4 17 0 15,-4-17 0-15,2 14-5 0,-2-14 4 0,4 21 2 16,-4-21 1-16,2 21-3 0,-2-21 5 0,4 23-2 15,-4-23 0-15,2 22-6 0,-2-22-2 0,4 23-3 16,-4-23-3-16,5 20-1 0,-5-20-2 0,2 20-1 0,-2-20 0 16,2 17-2-16,-2-17-1 0,4 13-2 15,-4-13 3-15,2 13-4 0,-2-13-6 0,0 0-8 16,2 17-7-16,-2-17-14 0,0 0-11 0,0 0-8 0,4 12-8 16,-4-12-15-16,0 0-14 0,0 0-16 0,0 0-21 15,0 0 4-15,0 0-10 0,0 0 11 0,0 0 1 16,0 0 15-16,-8-11 8 0,8 11 20 0,0 0 9 15,-10-11 21-15,10 11 6 0,0 0 12 0,-15-11 5 0,15 11 12 16,-10-9 1-16,10 9 21 0,-11-9 11 16,11 9 19-16,-10-10 3 0,10 10 22 0,-10-6 3 15,10 6 21-15,0 0-1 0,-15-13 12 0,15 13 3 0,0 0 4 16,-13-12 0-16,13 12 5 0,0 0 3 0,-10-7-4 16,10 7-10-16,0 0-8 0,0 0-7 15,-13-9-8-15,13 9-5 0,0 0-11 0,0 0-7 16,0 0-8-16,0 0-10 0,-12-8-7 0,12 8-3 0,0 0 16 15,0 0 0-15,0 0 0 0,0 0-5 0,0 0-4 16,0 0-2-16,16 8-6 0,-16-8-3 0,0 0-6 16,19 5 6-16,-19-5-11 0,0 0-2 0,24 0-1 0,-24 0-1 15,0 0-19-15,29 0-27 0,-29 0-23 16,0 0-21-16,28 0-9 0,-28 0-16 0,0 0-10 0,27-2-7 16,-27 2-8-16,0 0-3 0,25-3-15 0,-25 3 8 15,0 0-11-15,0 0-3 0,28-3-18 0,-28 3-24 16,0 0-221-16,0 0 114 0</inkml:trace>
  <inkml:trace contextRef="#ctx0" brushRef="#br0" timeOffset="208571.277">23066 14130 174 0,'0'0'240'0,"0"0"-46"0,0 0-9 0,-8-9-24 0,8 9 5 15,0 0-23-15,0 0-4 0,0 0-4 0,0 0-11 16,0 0-5-16,0 0-11 0,0 0-14 0,0 0-8 15,0 0-15-15,0 0-11 0,-9-12-6 0,9 12-9 16,0 0-4-16,0 0-7 0,0 0 2 0,0 0-4 16,11-9-7-16,-11 9 9 0,0 0-17 0,0 0-2 15,18-9-2-15,-18 9-3 0,0 0-2 0,19-4-2 0,-19 4-4 16,0 0 4-16,22-1 10 0,-22 1-14 16,0 0-2-16,20 1 0 0,-20-1 0 0,0 0 6 0,19 10-4 15,-19-10 0-15,0 0-2 0,12 11 3 0,-12-11 0 16,7 11-1-16,-7-11 1 0,2 14 1 0,-2-14-1 15,0 15 2-15,0-15-2 0,-5 17-1 0,5-17 3 16,-8 19 2-16,8-19 5 0,-8 18 4 0,8-18 4 16,-10 19 0-16,10-19-2 0,-11 20-2 0,11-20-1 15,-8 15-3-15,8-15-1 0,-8 16 0 0,8-16 1 16,-6 17-6-16,6-17 2 0,-8 13-4 0,8-13 0 0,-4 13 0 16,4-13 0-16,-4 13 2 0,4-13-4 15,0 0 4-15,0 16-1 0,0-16 2 0,0 0 0 16,4 11-3-16,-4-11 0 0,0 0 0 0,14 9 1 0,-14-9-1 15,0 0-3-15,0 0 0 0,29-3-3 0,-29 3-20 16,0 0-17-16,24-6-21 0,-24 6-23 0,0 0-23 16,25-3-34-16,-25 3-12 0,0 0-38 0,25-8-18 15,-25 8-28-15,0 0-39 0,19-3-162 0,-19 3 94 16</inkml:trace>
  <inkml:trace contextRef="#ctx0" brushRef="#br0" timeOffset="209290.908">23351 14208 75 0,'0'0'307'0,"0"0"-57"15,0 0-46-15,-10-11-4 0,10 11-32 0,0 0-10 16,0 0-31-16,0 0 1 0,0 0-28 0,0 0 4 0,0 0-10 15,0 0-5-15,0 0-6 0,-17-6-1 0,17 6-6 16,0 0-6-16,0 0-7 0,0 0-4 0,0 0-7 16,-8 9-6-16,8-9-10 0,0 0 1 0,0 0-5 15,0 0-3-15,-2 15-3 0,2-15-6 0,0 0-4 16,0 0-4-16,6 15-1 0,-6-15-3 0,0 0 1 16,13 7-4-16,-13-7 2 0,0 0-1 0,18 4-3 15,-18-4-1-15,0 0-2 0,25-5-5 0,-25 5-8 0,0 0-5 16,23-6-6-16,-23 6-4 0,15-9-3 15,-15 9-6-15,15-7-4 0,-15 7 1 0,10-12-4 0,-10 12 4 16,8-11-1-16,-8 11 2 0,7-11 4 0,-7 11-8 16,0 0 11-16,2-21-10 0,-2 21 21 0,-2-11 3 15,2 11 4-15,-7-11-15 0,7 11 22 0,-12-9-12 16,12 9 19-16,-12-7-11 0,12 7 21 0,0 0-6 16,-21-5-12-16,21 5 17 0,0 0-15 0,-24 3 16 15,24-3-14-15,0 0 17 0,-21 8-17 0,21-8 19 16,-14 7-2-16,14-7 7 0,-12 9 1 0,12-9 1 0,-11 11 0 15,11-11-3-15,-10 11-2 0,10-11-5 0,-6 12-4 16,6-12-2-16,-7 10-1 0,7-10-1 16,0 0 24-16,-2 13-30 0,2-13 4 0,0 0 0 0,0 0 0 15,13 11-1-15,-13-11-1 0,0 0 3 0,0 0-2 16,27-2-1-16,-27 2 2 0,16-5-6 0,-16 5 3 16,19-6 2-16,-19 6 0 0,16-7-3 0,-16 7 1 15,0 0-1-15,20-5 4 0,-20 5-3 0,0 0 0 0,0 0 3 16,21-4 10-16,-21 4 6 0,0 0 2 0,8 9-23 15,-8-9 27-15,0 0-2 0,8 17 0 16,-8-17 19-16,2 13-17 0,-2-13-7 0,4 15 1 0,-4-15-1 16,2 16-1-16,-2-16-4 0,5 19 4 0,-5-19 0 15,4 18-2-15,-4-18 2 0,4 17 0 0,-4-17-3 16,2 16 0-16,-2-16-5 0,4 13-1 0,-4-13-1 16,4 13 0-16,-4-13-2 0,0 0 0 0,4 16-1 15,-4-16 2-15,0 0-3 0,0 0-2 0,4 12-19 16,-4-12-19-16,0 0-23 0,0 0-18 0,0 0-29 15,0 0-4-15,0 0-32 0,0 0-17 0,11-10-31 16,-11 10-16-16,0 0-25 0,4-18-214 0,-4 18 78 0</inkml:trace>
  <inkml:trace contextRef="#ctx0" brushRef="#br0" timeOffset="210013.321">23626 14048 148 0,'0'0'317'16,"8"-11"-59"-16,-8 11-35 0,0 0 13 0,0 0-34 0,0 0-18 16,0 0-18-16,0 0-19 0,0 0-15 0,17 10-9 15,-17-10-9-15,0 0-13 0,8 12-11 0,-8-12-9 16,6 15-8-16,-6-15-7 0,5 15-12 0,-5-15-5 16,4 20-11-16,-4-20 9 0,4 21-17 0,-4-21 0 15,4 20-4-15,-4-20-4 0,2 24-5 0,-2-24-3 16,4 24-1-16,-4-24-5 0,2 23 0 0,-2-23-4 15,1 24 1-15,-1-24 1 0,2 24-3 0,-2-24 1 0,2 22-3 16,-2-22-1-16,0 18 2 0,0-18-3 0,2 15-1 16,-2-15-9-16,0 13-5 0,0-13-4 0,0 0-3 15,0 16-2-15,0-16-7 0,0 0-6 0,0 0-11 16,0 0-9-16,0 0-5 0,0 0 3 0,0 0-2 16,0 0 8-16,0 0-5 0,0 0-6 0,-6-10 21 15,6 10-4-15,0 0 20 0,-5-16-8 0,5 16 22 16,-4-13-9-16,4 13 15 0,0 0-10 0,-6-16 17 0,6 16-14 15,0 0 16-15,-4-12-13 0,4 12 17 16,0 0-16-16,0 0 14 0,-5-14-17 0,5 14 17 0,0 0-13 16,0 0 20-16,0 0 3 0,0 0 20 15,0 0-12-15,7-11 18 0,-7 11-1 0,0 0 0 0,0 0-3 16,0 0-2-16,19 3-4 0,-19-3 0 0,0 0-3 16,21 7-2-16,-21-7-5 0,0 0-3 0,23 9-2 15,-23-9 7-15,16 6 3 0,-16-6-1 0,17 7-3 16,-17-7-4-16,14 7 0 0,-14-7-1 0,13 9-2 15,-13-9-3-15,0 0-1 0,16 12 0 0,-16-12-3 0,0 0 14 16,11 11-17-16,-11-11 3 0,0 0-4 16,10 7 0-16,-10-7 3 0,0 0-1 0,0 0-10 15,0 0-9-15,0 0-7 0,0 0-10 0,0 0-4 0,0 0 0 16,0 0 5-16,0 0 2 0,0 0 2 0,0 0 2 16,-15-7 2-16,15 7 4 0,-10-10 5 0,10 10 2 15,-12-8 1-15,12 8 1 0,-11-11 5 0,11 11 0 16,0 0 1-16,-16-10 8 0,16 10 3 0,0 0 4 0,-13-10-5 15,13 10 3-15,0 0-5 0,0 0 5 0,-10-9-1 16,10 9-7-16,0 0 11 0,0 0 8 16,0 0 12-16,-4-13 5 0,4 13 9 0,0 0-2 0,8-11-4 15,-8 11-4-15,0 0-3 0,13-11-7 0,-13 11-4 16,10-9-1-16,-10 9-3 0,10-9-7 0,-10 9 0 16,11-10-3-16,-11 10-1 0,12-9-9 0,-12 9-21 15,10-9-18-15,-10 9-21 0,0 0-26 0,17-11-20 16,-17 11-31-16,0 0-12 0,17-10-35 0,-17 10-14 15,0 0-18-15,15-11-21 0,-15 11-215 0,0 0 70 16</inkml:trace>
  <inkml:trace contextRef="#ctx0" brushRef="#br0" timeOffset="211341.275">23887 13906 224 0,'-7'-11'243'16,"7"11"-59"-16,0 0-42 0,0 0-20 0,0 0 0 16,0 0-5-16,0 0-7 0,0 0-13 0,0 0-12 0,0 0-3 15,0 0-5-15,0 0 1 0,0 0-5 0,21 7-3 16,-21-7-4-16,15 10-6 0,-15-10-7 0,16 12-2 15,-16-12-7-15,21 16-5 0,-11-7-8 0,0 2-3 16,0-2-2-16,0 2 6 0,0 2-4 0,1 0 6 16,-3 0 3-16,2 4-3 0,-1-5 0 0,-3 5 0 15,0-2 3-15,0 3 2 0,0 0-1 0,-1 0 8 16,-1 0-12-16,0 1-6 0,-2 1-2 0,0-2 5 16,0 1-3-16,-2 0-4 0,2-1 1 0,0 0 1 0,-2 1 1 15,0-3-5-15,0 1-3 0,-2 0-1 16,0-3 1-16,2-14-4 0,0 27-1 0,0-27 0 15,-2 22-4-15,2-22 1 0,-2 20 0 0,2-20 0 16,-2 15 1-16,2-15 1 0,-2 15-1 0,2-15 1 0,0 0-4 16,0 17 0-16,0-17-4 0,0 0-4 0,0 0-13 15,-4 12-21-15,4-12-12 0,0 0-12 0,0 0-19 16,0 0-21-16,0 0-23 0,0 0-29 0,0 0-40 16,0 0-45-16,0 0-38 0,0 0-57 0,0 0-140 15,0 0 48-15</inkml:trace>
  <inkml:trace contextRef="#ctx0" brushRef="#br0" timeOffset="212504.496">24478 14165 12 0,'0'0'232'0,"0"0"-30"0,8-15-29 0,-8 15-5 15,0 0-15-15,6-14 4 0,-6 14-17 0,0 0-2 16,6-14-23-16,-6 14 3 0,0 0-23 0,0 0 5 15,7-10-20-15,-7 10 11 0,0 0-11 0,0 0-13 16,0 0-4-16,0 0 7 0,0 0-5 0,0 0-10 0,0 0-4 16,0 0-7-16,6 15-5 0,-6-15-6 0,2 14-6 15,-2-14 0-15,4 18 2 0,-4-18-8 0,4 21-4 16,-4-21-3-16,6 24-2 0,-1-13-1 0,-1 4 5 16,2-4-11-16,-2 0 0 0,2 2 2 0,0-1-2 15,-1 0-1-15,-5-12 3 0,11 19-4 0,-11-19-1 16,10 14 1-16,-10-14-2 0,11 13-2 0,-11-13 3 15,10 12 0-15,-10-12-6 0,0 0-3 0,10 11-12 16,-10-11-14-16,0 0-12 0,0 0-3 0,0 0-25 16,0 0 8-16,0 0-20 0,0 0 12 0,0 0-17 0,2-14 18 15,-2 14 0-15,0 0 20 0,-10-12 0 0,10 12 20 16,-10-10-5-16,10 10 19 0,-13-11-7 0,13 11 18 16,-12-11-3-16,12 11 25 0,-14-9-10 0,14 9 22 15,-12-9-14-15,12 9 17 0,-14-5-14 0,14 5 18 16,0 0-12-16,-21-11 22 0,21 11-15 0,0 0-15 15,-17-7 24-15,17 7 13 0,0 0-2 0,0 0-9 16,-16-7-5-16,16 7-7 0,0 0-9 0,0 0-3 16,0 0-6-16,0 0-4 0,0 0 35 0,0 0 0 0,0 0 0 15,0 0-1-15,0 0-6 0,0 0 1 0,0 0-3 16,0 0-5-16,0 0-2 0,0 0-4 0,33 0-6 16,-33 0-5-16,0 0 4 0,27-2-7 0,-27 2-16 15,20-2-27-15,-20 2-29 0,24-5-40 0,-24 5-15 16,21-2-48-16,-21 2-37 0,21-5-39 0,-21 5-39 15,0 0-198-15,26-4 33 0</inkml:trace>
  <inkml:trace contextRef="#ctx0" brushRef="#br0" timeOffset="213270.05">24983 14072 189 0,'0'0'214'0,"0"0"-50"0,0 0-17 0,0 0-30 15,0 0-2-15,0 0-12 0,0 0-2 0,0 0-18 0,0 0 1 16,0 0-17-16,0 0-1 0,0 0-9 16,4-10 14-16,-4 10-18 0,0 0 10 0,0 0-18 0,18-4 14 15,-18 4-23-15,0 0 10 0,0 0-21 16,27-2 8-16,-27 2-17 0,0 0 13 0,0 0-16 0,29 0 13 15,-29 0-10-15,0 0 19 0,20 3-19 0,-20-3 14 16,0 0-15-16,19 7 13 0,-19-7-16 0,0 0 11 16,14 12-16-16,-14-12 15 0,0 0-17 0,11 13 17 15,-11-13-9-15,0 0 15 0,4 15-6 0,-4-15-2 16,0 0 0-16,0 16 3 0,0-16 0 0,-2 14 1 0,2-14 3 16,-4 12 6-16,4-12-8 0,-6 11-1 0,6-11-1 15,-7 13 2-15,7-13-4 0,-8 15 0 0,8-15-3 16,-8 13 3-16,8-13-3 0,-8 14 1 0,8-14 0 15,-9 14-2-15,9-14-1 0,-8 13 0 0,8-13-6 16,-6 11 2-16,6-11-3 0,-6 13-2 0,6-13 0 16,0 0-2-16,-5 17 0 0,5-17 4 0,0 0 0 15,3 12 0-15,-3-12-2 0,0 0 1 0,8 14-2 0,-8-14-1 16,0 0-3-16,14 8 2 0,-14-8-2 0,0 0 0 16,23 6 2-16,-23-6-4 0,0 0-8 0,25 0-16 15,-25 0-14-15,0 0-14 0,26-1-21 0,-26 1-20 16,0 0-23-16,27-6-3 0,-27 6-36 15,0 0-23-15,22-6-31 0,-22 6-27 0,0 0-33 0,17-6-150 16,-17 6 118-16</inkml:trace>
  <inkml:trace contextRef="#ctx0" brushRef="#br0" timeOffset="214040.057">25277 14106 57 0,'0'0'274'0,"0"0"-49"15,0 0-36-15,-13-8-11 0,13 8-23 0,0 0 1 16,0 0-29-16,0 0 2 0,0 0-23 0,-24 4 5 16,24-4-23-16,0 0 30 0,0 0-33 0,-15 10-11 0,15-10-10 15,0 0-5-15,-8 10-11 0,8-10-9 0,0 0-2 16,-4 17-6-16,4-17-4 0,0 0-4 16,2 13-2-16,-2-13-4 0,0 0-2 0,8 14-2 0,-8-14-5 15,0 0 3-15,17 8-5 0,-17-8-1 0,0 0 1 16,0 0 0-16,26 4-2 0,-26-4-4 0,0 0-14 15,23-7-8-15,-23 7-9 0,16-7-12 0,-16 7-3 16,12-8-2-16,-12 8-17 0,12-9 17 0,-12 9-4 16,11-13 17-16,-11 13-5 0,6-12 13 0,-6 12-9 15,0 0 32-15,4-14-17 0,-4 14-9 0,0 0 18 16,-2-15-7-16,2 15 15 0,0 0-6 0,-8-13 15 16,8 13-7-16,0 0 24 0,-13-9-17 0,13 9 17 15,0 0-14-15,-16-5 14 0,16 5-15 0,0 0 15 0,0 0-12 16,-21 3 13-16,21-3-16 0,0 0 15 0,-15 9-18 15,15-9 14-15,0 0-15 0,-13 9 5 16,13-9-8-16,0 0 14 0,-10 13-14 0,10-13 14 0,0 0-13 16,-2 16 19-16,2-16-16 0,0 0 16 0,2 17-18 15,-2-17 18-15,0 0-20 0,6 14 16 0,-6-14-18 16,0 0 13-16,13 9-1 0,-13-9-1 0,0 0 3 16,19 3-6-16,-19-3 0 0,0 0-4 0,0 0 0 0,29-1 3 15,-29 1-5-15,0 0 6 0,0 0 6 0,25-2 6 16,-25 2 3-16,0 0 4 0,0 0 16 15,0 0 1-15,21 8-1 0,-21-8-3 0,0 0-5 0,8 14-3 16,-8-14 1-16,4 13-1 0,-4-13-6 0,4 13-2 16,-4-13-3-16,4 17-1 0,-4-17-6 0,4 18 2 15,-4-18 2-15,5 17 1 0,-5-17-6 0,4 18 0 16,-4-18 0-16,8 19 1 0,-8-19 0 0,6 18-1 16,-6-18-2-16,4 16 0 0,-4-16 0 0,4 14-3 0,-4-14-2 15,5 12-1-15,-5-12 2 0,0 0-3 16,6 13 1-16,-6-13 0 0,0 0-3 0,4 14-3 15,-4-14-13-15,0 0-18 0,0 0-11 0,3 13-18 16,-3-13-23-16,0 0-31 0,0 0-42 0,0 0-36 0,0 0-48 16,0 0-42-16,0 0-237 0,0 0-23 0</inkml:trace>
  <inkml:trace contextRef="#ctx0" brushRef="#br0" timeOffset="214473.087">25623 13949 200 0,'0'0'267'0,"0"0"-33"0,2-15-22 0,-2 15-14 15,0 0-17-15,0 0-12 0,4-15-25 0,-4 15-10 16,0 0-13-16,0 0-15 0,0 0-1 0,0 0-5 16,0 0-9-16,0 0-4 0,0 0-9 0,0 0-2 15,-12 11-6-15,12-11-6 0,-8 13 0 0,8-13-4 16,-9 17-2-16,5-5-3 0,0 0-5 0,0 1-7 16,0 0 0-16,1 4 0 0,1-3-3 0,-3 3-2 15,3-1-6-15,-2 1 1 0,2 1-4 0,0 3-2 0,2-3-3 16,-2 0-5-16,4 2-1 0,-2-2 3 0,2 0-5 15,0 1 1-15,0 1-2 0,2-1 0 16,1-2-2-16,0 0-2 0,1-1 0 0,0-2-3 0,2 3-1 16,-1-4-1-16,1 0-2 0,0 0-1 0,0-2-1 15,1 0-4-15,-1-1-18 0,-8-10-21 0,16 12-27 16,-16-12-27-16,15 14-28 0,-15-14-22 0,16 7-41 16,-16-7-14-16,0 0-38 0,21 6-42 0,-21-6-38 15,0 0-228-15,0 0-53 0</inkml:trace>
  <inkml:trace contextRef="#ctx0" brushRef="#br0" timeOffset="-214127.393">25849 14178 120 0,'0'0'287'0,"0"0"-45"16,0 0-38-16,-6-12-5 0,6 12-27 0,0 0-17 16,0 0-29-16,0 0 7 0,0 0-19 0,0 0 12 15,0 0-10-15,0 0-10 0,0 0-4 0,0 0-10 16,-23 5-10-16,23-5-11 0,0 0-12 0,0 0-8 15,-4 11-11-15,4-11-3 0,0 0-7 0,0 0-6 0,2 18-4 16,-2-18-4-16,0 0-2 0,7 14-3 16,-7-14 0-16,0 0-1 0,10 8-4 0,-10-8 1 0,0 0-3 15,21 6 2-15,-21-6-1 0,0 0-7 0,21-4-9 16,-21 4-10-16,17-5-3 0,-17 5-15 0,14-8-4 16,-14 8-4-16,15-11 5 0,-15 11 2 0,10-11-4 15,-10 11-11-15,10-11 20 0,-10 11-12 0,5-14 18 16,-5 14-10-16,0 0 20 0,4-17-14 0,-4 17 25 0,0 0-13 15,-4-19 17-15,4 19-15 0,-5-12 22 16,5 12-18-16,-8-10 25 0,8 10-7 0,0 0 14 0,-14-11-8 16,14 11 11-16,0 0 2 0,-21-4-2 0,21 4 0 15,0 0 2-15,-21 6-5 0,21-6 4 0,-13 5-1 16,13-5 20-16,-15 10-27 0,15-10-2 0,-14 9-3 16,14-9-2-16,-12 13 1 0,12-13-6 0,-9 13 2 15,9-13-1-15,-6 11-2 0,6-11 1 0,0 0-3 16,-2 14 1-16,2-14-3 0,0 0-1 0,4 15-19 15,-4-15 14-15,0 0-14 0,15 6 27 0,-15-6-33 0,0 0 15 16,0 0-15-16,0 0 15 0,29 0-9 16,-29 0 19-16,0 0-16 0,0 0 22 0,21-2-12 15,-21 2 16-15,0 0 13 0,0 0-1 0,0 0-11 0,0 0 16 16,17-5-12-16,-17 5 22 0,0 0-3 0,0 0 2 16,0 0 0-16,0 0 2 0,0 0-5 0,0 0 1 15,0 0-3-15,0 0 5 0,0 0-1 0,-21 1 4 16,21-1-3-16,0 0 0 0,-13 11-1 0,13-11-1 15,0 0 1-15,-13 16 3 0,13-16-4 0,-4 10-2 16,4-10-3-16,-8 15-4 0,8-15-4 0,-2 13 0 16,2-13-5-16,-2 19-2 0,2-19 2 0,2 18-5 0,-2-18 0 15,2 19 0-15,-2-19-1 0,10 19 0 0,-10-19-1 16,11 16-1-16,-11-16-2 0,14 15 2 0,-14-15-2 16,16 13-2-16,-16-13-7 0,18 7-8 0,-18-7-4 15,21 5-14-15,-21-5 2 0,0 0 7 0,29 0 1 16,-29 0 5-16,0 0 0 0,25-5-2 0,-25 5 5 15,12-10-1-15,-12 10 6 0,8-10 0 0,-8 10 4 16,6-15 2-16,-6 15-1 0,2-16 2 0,-2 16 2 16,-4-19 2-16,4 19-1 0,-8-19-1 0,8 19 0 15,-10-20 2-15,10 20 2 0,-13-17-1 0,13 17-4 0,-16-13 3 16,16 13-18-16,-17-7-20 0,17 7-13 0,0 0-24 16,-27-2-36-16,27 2-9 0,-18 6-47 0,18-6-25 15,-19 9-26-15,19-9-35 0,-13 8-217 0,13-8 48 16</inkml:trace>
  <inkml:trace contextRef="#ctx0" brushRef="#br0" timeOffset="-212340.881">26089 14353 115 0,'0'0'216'0,"0"0"-46"15,0 0-6-15,0 0-24 0,0 0 1 0,0 0-16 16,0 0 3-16,0 0-19 0,0 0 4 0,0 0-12 16,0 0 10-16,0 0-19 0,0 0 9 0,0 0-16 15,0 0 9-15,0 0-21 0,0 0-7 0,0 0 15 16,0 0-3-16,0 0-12 0,0 0-10 0,0 0 10 15,0 0 7-15,0 0 7 0,0 0-6 0,0 0-5 16,0 0-6-16,0 0-9 0,0 0-9 0,27 0-6 16,-27 0-3-16,0 0-8 0,23 2-6 0,-23-2-3 0,0 0-1 15,26 3-4-15,-26-3 1 0,0 0-4 0,35 1-2 16,-35-1-2-16,22-1 7 0,-22 1-14 0,25-3 3 16,-25 3 0-16,25-3 1 0,-25 3-1 0,23-4-3 15,-23 4 2-15,19-4-7 0,-19 4-20 0,19-3-13 0,-19 3-15 16,0 0-14-16,21-4-17 0,-21 4-33 0,0 0-49 15,0 0-34-15,16-4-43 0,-16 4-52 16,0 0-302-16,0 0-108 0</inkml:trace>
  <inkml:trace contextRef="#ctx0" brushRef="#br0" timeOffset="-211250.788">26454 14180 117 0,'0'0'247'0,"0"0"-52"0,0 0-36 15,0 0-16-15,0 0-20 0,0 0-14 0,0 0-25 0,0 0-4 16,0 0-19-16,2-15 7 0,-2 15-14 0,0 0 7 16,0 0-19-16,12-7 11 0,-12 7-14 0,0 0 8 15,0 0-14-15,19-8 12 0,-19 8-16 0,0 0 11 16,0 0-17-16,0 0 5 0,27 0-14 0,-27 0 17 15,0 0-11-15,0 0 12 0,21 6-15 0,-21-6 15 16,0 0-15-16,12 8 13 0,-12-8-21 0,0 0 22 16,10 13-15-16,-10-13 13 0,0 0-20 0,7 14 14 0,-7-14-12 15,0 0 11-15,-3 15-15 0,3-15 10 0,-2 13-11 16,2-13 9-16,-6 13-14 0,6-13 12 0,-8 11-16 16,8-11 16-16,-10 13-19 0,10-13 18 0,-11 13-16 15,11-13 11-15,-8 8-12 0,8-8 44 0,-8 9-51 16,8-9 14-16,0 0-17 0,-11 11 20 0,11-11-19 15,0 0 16-15,0 0-17 0,-8 9 16 0,8-9-17 16,0 0 19-16,0 0-40 0,0 0 44 0,0 0-19 16,0 0 12-16,0 0-25 0,0 0 12 0,0 0-13 15,29-4 11-15,-29 4-17 0,0 0 13 0,23-4-13 0,-23 4 18 16,0 0-8-16,25-1 13 0,-25 1-8 0,0 0 16 16,26 0-13-16,-26 0 17 0,0 0-15 0,22 3 18 15,-22-3-4-15,0 0 22 0,19 6-2 0,-19-6 20 16,0 0-8-16,10 10 12 0,-10-10-20 0,0 0 15 15,4 16-17-15,-4-16 17 0,-4 11-8 0,4-11 1 16,-6 12 0-16,6-12-5 0,-10 13 1 0,10-13-2 16,-11 14 3-16,11-14-3 0,-12 9-4 0,12-9 2 0,-14 7-7 15,14-7-3-15,-12 7-4 0,12-7 0 0,0 0-4 16,-21 6 0-16,21-6-6 0,0 0-5 16,0 0-12-16,-22 4-11 0,22-4-17 0,0 0-31 0,0 0-8 15,0 0-32-15,0 0-21 0,-21 0-32 0,21 0-18 16,0 0-18-16,0 0-20 0,0 0-218 0,0 0 85 15</inkml:trace>
  <inkml:trace contextRef="#ctx0" brushRef="#br0" timeOffset="-210591.467">26750 14224 74 0,'0'0'290'0,"0"0"-65"0,0 0-39 0,-10-8-13 15,10 8-28-15,0 0-12 0,0 0-37 0,0 0-7 16,0 0-38-16,0 0 10 0,-10-8-22 0,10 8 9 15,0 0-24-15,0 0 9 0,0 0-9 0,4-15 10 16,-4 15-11-16,0 0 10 0,10-7-14 0,-10 7 11 16,0 0-14-16,16-9 11 0,-16 9-18 0,0 0 14 15,19-8-16-15,-19 8 14 0,0 0-18 0,18-4 20 16,-18 4-11-16,0 0 20 0,0 0-9 0,23 1 10 0,-23-1-12 16,0 0 12-16,14 6-13 0,-14-6 15 0,0 0-2 15,9 12-4-15,-9-12 0 0,0 0-8 0,0 16 5 16,0-16-11-16,-2 15-5 0,2-15 1 0,-7 17-5 15,7-17 0-15,-8 13-3 0,8-13 3 0,-10 16-6 16,10-16-3-16,-11 13-15 0,11-13 13 0,-10 13-11 16,10-13 10-16,-8 10-13 0,8-10 13 0,0 0-22 15,-11 12 7-15,11-12-15 0,0 0 12 0,0 0-15 0,0 0 13 16,0 0-16-16,0 0 19 0,0 0-19 0,0 0 7 16,0 0-15-16,0 0 6 0,19 5-6 15,-19-5 15-15,0 0-9 0,23-5 9 0,-23 5-2 0,0 0 14 16,25 0-1-16,-25 0 11 0,0 0-5 0,22 2 14 15,-22-2-1-15,0 0 24 0,19 5 2 0,-19-5 31 16,0 0-5-16,11 12 17 0,-11-12-15 0,0 0 18 16,4 15-18-16,-4-15 14 0,0 0-12 0,-4 18 14 15,4-18-10-15,-6 13 7 0,6-13-26 0,-9 13 0 16,9-13-8-16,-11 13 2 0,11-13-3 0,-14 11 1 16,14-11-1-16,-12 7 11 0,12-7-23 0,-15 8-5 0,15-8-2 15,0 0-1-15,-23 6-2 0,23-6-6 0,0 0-15 16,0 0-15-16,-22 1-11 0,22-1-22 0,0 0 0 15,0 0-28-15,0 0-13 0,-21-5-30 0,21 5-14 16,0 0-21-16,0 0-14 0,0 0-8 0,0 0-222 16,0 0 123-16</inkml:trace>
  <inkml:trace contextRef="#ctx0" brushRef="#br0" timeOffset="-209811.482">27138 14058 219 0,'0'0'251'16,"0"0"-44"-16,0 0-41 0,0 0-12 0,0 0-23 0,4-13-4 15,-4 13-21-15,0 0 3 0,0 0-15 0,0 0 9 16,0 0-18-16,-6 11 15 0,6-11-27 15,0 0 12-15,-4 16-6 0,4-16-1 0,-2 19-11 0,2-19-2 16,-4 21-6-16,4-21-5 0,-6 25-5 0,4-10 1 16,-3 2-2-16,1-2-4 0,0 1-2 0,0 3-2 15,-2-2-7-15,2-1-2 0,0 3-5 0,-3-1-5 16,3-4-3-16,-2 5-5 0,2-4 0 0,0 1-3 0,0-3-3 16,-1 3-3-16,5-16 1 0,-6 21-5 15,6-21 1-15,-2 19-5 0,2-19-2 0,-6 13-5 16,6-13-4-16,-2 13-3 0,2-13 2 0,0 0 0 15,-3 17 8-15,3-17-10 0,0 0-3 0,0 0-4 16,0 0 4-16,0 0-1 0,0 0-3 0,0 0-3 0,0 0-1 16,0 0-9-16,0 0 20 0,5-12-4 0,-5 12-10 15,4-12 20-15,-4 12-12 0,4-13 20 0,-4 13-17 16,4-12 21-16,-4 12-15 0,0 0 17 0,5-14-15 16,-5 14 15-16,0 0-13 0,6-13 14 0,-6 13-18 15,0 0 22-15,6-11-19 0,-6 11 20 0,0 0-15 0,0 0 12 16,0 0-12-16,16-6 14 0,-16 6-5 15,0 0 20-15,0 0-16 0,0 0 12 0,25 4 1 0,-25-4 1 16,0 0 2-16,15 11 0 0,-15-11 11 0,12 9-20 16,-12-9-2-16,10 9-4 0,-10-9 4 0,13 11-3 15,-13-11-3-15,12 10 1 0,-12-10-3 0,10 11 4 16,-10-11-7-16,10 7 3 0,-10-7 2 0,0 0-2 16,12 11 3-16,-12-11 2 0,0 0 3 0,0 0 0 0,13 9-2 15,-13-9-2-15,0 0-1 0,0 0-4 16,0 0-1-16,0 0-8 0,0 0-7 0,0 0-6 15,-2-18 1-15,2 18 6 0,0 0-2 0,-13-13 2 16,13 13 1-16,-10-9 6 0,10 9-17 0,-11-10 22 0,11 10-1 16,-13-11 5-16,13 11 4 0,-12-9 2 0,12 9 5 15,0 0 1-15,-15-11 0 0,15 11 1 0,0 0-3 16,-10-7-3-16,10 7 1 0,0 0-4 0,0 0 1 16,-8-12-3-16,8 12-1 0,0 0 7 0,4-12 6 15,-4 12 2-15,0 0 0 0,8-15 1 0,-8 15 2 16,0 0 0-16,10-13 3 0,-10 13 2 0,11-9-9 0,-11 9-1 15,10-12-4-15,-10 12-3 0,12-6-1 0,-12 6-13 16,12-10-23-16,-12 10-26 0,14-7-31 0,-14 7-44 16,13-8-11-16,-13 8-40 0,12-7-35 0,-12 7-36 15,0 0-50-15,19-9-183 0,-19 9 30 0</inkml:trace>
  <inkml:trace contextRef="#ctx0" brushRef="#br0" timeOffset="-208662.779">27330 13943 272 0,'0'0'235'15,"0"0"-47"-15,-7-9-20 0,7 9-21 0,0 0-6 16,0 0-24-16,0 0-5 0,0 0-23 0,-10-10-2 0,10 10-23 16,0 0 14-16,0 0-6 0,0 0 15 15,0 0-3-15,0 0-11 0,0 0 1 0,0 0 22 0,0 0-30 16,12 12-3-16,-12-12-9 0,0 0-8 0,16 13-3 16,-16-13-6-16,12 13-6 0,-12-13-6 0,17 16 0 15,-9-4-6-15,2-1-2 0,1 3-6 0,-3-2 0 16,4 4-1-16,-1 0-6 0,1 2 3 0,-2-2-2 15,1 3 2-15,-2 2-3 0,1-4-1 0,-1 4 2 16,-1-1 0-16,0 0 4 0,-2-1 9 0,1 1-1 16,-3-1 2-16,0-2 3 0,0 0 0 0,0 2 2 0,-2 0-4 15,0-2 0-15,-2-1 2 0,2 1 1 0,-2-3 1 16,0 2 3-16,-2-2 2 0,2 1 0 16,-4-1 1-16,4-14 2 0,-4 23-3 0,4-23 0 0,-6 21-3 15,6-21-6-15,-6 18-4 0,6-18-4 0,-9 13-2 16,9-13 1-16,-8 13-4 0,8-13-4 0,-8 12-3 15,8-12-12-15,0 0-12 0,-11 12-7 0,11-12-14 16,0 0-6-16,0 0-6 0,-12 9-7 0,12-9-10 16,0 0-11-16,0 0-27 0,0 0 6 0,0 0-18 15,0 0 4-15,0 0-23 0,0 0-12 0,0 0-23 16,0 0-20-16,0 0-16 0,0 0-40 0,14-9-122 0,-14 9 168 16</inkml:trace>
  <inkml:trace contextRef="#ctx0" brushRef="#br0" timeOffset="-208267.396">27875 14471 152 0,'0'0'313'0,"0"0"-81"0,0 0-30 15,0 0-26-15,0 0-5 0,0 0-33 16,-14 5 5-16,14-5-26 0,0 0 0 0,0 0-20 0,0 0 9 16,0 0-23-16,0 0 8 0,0 0-16 0,0 0 14 15,0 0-10-15,0 0-8 0,0 0-6 0,0 0 1 16,0 0 7-16,0 0-2 0,0 0 0 0,0 0-5 15,0 0-7-15,0 0-4 0,0 0-7 0,10 7-7 16,-10-7-8-16,0 0-5 0,0 0-6 0,23 4-3 16,-23-4-3-16,0 0-5 0,0 0-2 0,30 0-3 15,-30 0-6-15,0 0-18 0,27-2-16 0,-27 2-22 0,0 0-14 16,29-5-11-16,-29 5-16 0,16-4-15 16,-16 4-26-16,19-5-3 0,-19 5-33 0,14-6-30 0,-14 6-29 15,15-10-36-15,-15 10-228 0,0 0 11 0</inkml:trace>
  <inkml:trace contextRef="#ctx0" brushRef="#br0" timeOffset="-207984.922">27846 14378 49 0,'0'0'418'0,"0"0"-79"0,0 0-61 15,0 0-17-15,0 0-48 0,-14-4-3 0,14 4-33 16,0 0-26-16,0 0-27 0,0 0-14 0,0 0-9 16,0 0-4-16,0 0-9 0,0 0-15 0,0 0-13 15,0 0-15-15,0 0-5 0,0 0-8 0,0 0-7 0,22 0-5 16,-22 0-6-16,0 0-25 0,23-2-28 16,-23 2-26-16,0 0-32 0,27-6-52 0,-27 6-23 15,16-2-65-15,-16 2-47 0,18-6-54 0,-18 6-144 0,19-5 32 16</inkml:trace>
  <inkml:trace contextRef="#ctx0" brushRef="#br0" timeOffset="-207543.377">28288 14348 24 0,'0'0'343'15,"0"0"-83"-15,22 4-47 0,-22-4-6 0,0 0-30 16,0 0-17-16,0 0-38 0,17-8-10 0,-17 8-58 0,0 0 26 16,12-11-26-16,-12 11 6 0,9-11-21 15,-9 11 12-15,9-13-21 0,-9 13 13 0,6-15-17 0,-6 15 7 16,6-14-16-16,-6 14 6 0,4-19-15 0,-4 19 11 15,2-20-17-15,-2 20 16 0,0-20-13 0,0 20 7 16,0-21-18-16,0 21 15 0,-2-18-12 0,2 18 26 16,-2-16-12-16,2 16 22 0,-4-14-14 0,4 14 16 15,0 0-20-15,-4-13 14 0,4 13-10 0,0 0 22 16,0 0 1-16,0 0 0 0,0 0 6 0,0 0-1 16,0 0-1-16,-19 6-6 0,19-6-5 0,-3 13 5 0,3-13-5 15,-2 16-3-15,2-16-4 0,0 19-3 0,0-19-3 16,2 22 12-16,-2-22-11 0,2 26 7 15,-1-14 1-15,3 4 0 0,-1-3-2 0,1-1 0 0,-4-12 2 16,6 27 0-16,-6-27-4 0,6 20-7 0,-6-20-3 16,8 20-4-16,-8-20-4 0,7 17-16 0,-7-17-25 15,6 15-31-15,-6-15-30 0,6 10-45 0,-6-10-81 16,0 0-72-16,0 0-124 0,0 0-213 0,0 0-139 0</inkml:trace>
  <inkml:trace contextRef="#ctx0" brushRef="#br1" timeOffset="-132582.647">19935 12000 231 0,'0'0'192'0,"0"0"-35"0,0 0-19 16,0 0-12-16,0 0-7 0,11-9 0 0,-11 9-5 16,0 0-9-16,0 0-4 0,0 0-1 0,0 0-6 15,0 0 0-15,0 0-4 0,0 0 0 0,0 0-9 16,0 0 1-16,0 0-8 0,0 0-5 0,0 0-8 15,0 0-8-15,0 0-5 0,0 0-10 0,0 0-8 16,0 0-4-16,0 0-15 0,0 0 8 0,0 0-3 0,0 0-5 16,0 0-2-16,0 0 17 0,0 0-24 0,0 0-1 15,0 0-1-15,0 0 0 0,0 0 2 0,0 0-2 16,0 0 1-16,-13 12-2 0,13-12 2 0,0 0-1 16,0 0 0-16,-8 13 0 0,8-13 0 0,0 0-1 15,-8 12 1-15,8-12 0 0,0 0 1 0,-5 16-1 16,5-16 0-16,0 0 1 0,-7 17-1 0,7-17-5 15,0 0 4-15,-4 17 1 0,4-17 0 0,-2 13 1 16,2-13-3-16,-2 14 3 0,2-14 1 0,0 14-2 16,0-14 0-16,0 15 2 0,0-15 2 0,2 17-2 15,-2-17 0-15,2 15 2 0,-2-15 0 0,2 17 0 0,-2-17 0 16,4 16 1-16,-4-16 1 0,2 15-10 16,-2-15 12-16,3 17 2 0,-3-17-2 0,1 12-1 0,-1-12 1 15,4 17-3-15,-4-17 1 0,2 17 0 0,-2-17 8 16,4 16-9-16,-4-16 9 0,2 15-10 0,-2-15 7 15,4 17-10-15,-4-17 8 0,2 16-11 0,-2-16 12 16,4 16-11-16,-4-16 13 0,4 18-12 0,-4-18 11 0,3 15-14 16,-3-15 16-16,4 16-12 0,-4-16 12 15,2 19-9-15,-2-19 12 0,4 16-13 0,-4-16 11 16,0 17-12-16,0-17 8 0,2 19-10 0,-2-19 4 0,2 16-2 16,-2-16 6-16,2 17-14 0,-2-17 15 0,4 18-13 15,-4-18 12-15,2 15-12 0,-2-15 12 0,2 16-13 16,-2-16 13-16,2 18-12 0,-2-18 10 0,5 14-13 15,-5-14 14-15,2 15-13 0,-2-15 14 0,4 15-14 16,-4-15 1-16,4 16 4 0,-4-16-2 0,2 16-1 16,-2-16 4-16,4 16-1 0,-4-16-1 0,4 15 5 15,-4-15-2-15,2 16-1 0,-2-16 2 0,2 15-1 16,-2-15 6-16,2 17 0 0,-2-17-3 0,2 13 4 16,-2-13-4-16,0 16 0 0,0-16 3 0,0 16-1 0,0-16 0 15,-2 16-1-15,2-16-6 0,-4 18 6 0,4-18-11 16,-4 16 12-16,4-16-1 0,-6 17 2 0,6-17 0 15,-8 17 1-15,8-17-1 0,-9 17 1 0,9-17 1 16,-8 16-4-16,8-16 5 0,-10 14-15 0,10-14 15 0,-11 13-1 16,11-13 1-16,-10 14-2 0,10-14-2 15,-10 11 2-15,10-11-2 0,-10 10 0 0,10-10-2 16,-12 10 2-16,12-10-14 0,-10 10 17 0,10-10 0 0,0 0-2 16,-15 11 1-16,15-11 1 0,0 0-1 0,-14 9-3 15,14-9 0-15,0 0-1 0,0 0 1 0,-15 10-19 16,15-10 22-16,0 0-1 0,0 0-2 0,0 0 8 15,-12 8-11-15,12-8 0 0,0 0 1 0,0 0-2 16,0 0 1-16,0 0-1 0,-10 7-4 0,10-7 3 16,0 0 1-16,0 0 0 0,0 0 0 0,0 0 1 15,0 0-1-15,0 0 0 0,0 0 3 0,0 0-4 16,0 0 1-16,0 0-15 0,0 0 18 0,-13 7-2 16,13-7 0-16,0 0-3 0,0 0 1 0,0 0-2 0,0 0 0 15,0 0 3-15,0 0 1 0,0 0-1 0,0 0-20 16,0 0 24-16,0 0-2 0,0 0 3 0,23-2-4 15,-23 2 1-15,0 0-1 0,0 0-1 0,21-4 1 16,-21 4 0-16,0 0-1 0,0 0-17 0,24 0 20 16,-24 0-1-16,0 0 0 0,21 4-1 0,-21-4 0 15,0 0 2-15,18 3-3 0,-18-3 1 0,0 0 3 16,18 8-3-16,-18-8-23 0,0 0 20 0,17 10 9 0,-17-10-1 16,0 0-2-16,14 14 1 0,-14-14-2 0,9 9 0 15,-9-9 1-15,8 12-1 0,-8-12 2 0,6 14-27 16,-6-14 30-16,6 13-1 0,-6-13 1 0,6 15 1 15,-6-15-3-15,7 16-1 0,-7-16-1 0,6 21-3 16,-6-21 3-16,2 17-4 0,-2-17-24 0,6 18 29 16,-6-18 1-16,4 20-1 0,-4-20-2 0,4 19 0 15,-4-19-1-15,4 23 0 0,-4-23 2 0,3 21 0 16,-3-21-2-16,4 24-29 0,-4-24 36 0,2 22-3 16,-2-22 0-16,4 25-1 0,-4-25 1 0,2 23 1 15,-2-23 1-15,2 24-2 0,-2-24 0 0,0 26-1 0,0-26-17 16,2 24 20-16,-2-24 13 0,2 28-18 0,-2-28 14 15,2 25-17-15,-2-25 23 0,0 25-28 0,0-25 14 16,0 27-13-16,0-27 13 0,0 25-16 0,0-25 15 16,2 25-13-16,-2-25 15 0,0 26-17 0,0-26 15 15,0 25-16-15,0-25 2 0,0 25 4 0,0-25 4 16,1 24 6-16,-1-24 2 0,0 25 2 0,0-25 2 16,2 24-1-16,0-11 4 0,-2-13 0 0,3 26 1 0,-3-26-1 15,2 24-1-15,0-11-1 0,-2-13 2 16,4 25 0-16,-2-9 0 0,0-1-1 0,2-3 1 0,-2 1-5 15,2 1 0-15,-2 0 2 0,2 1-1 0,1-1-2 16,-3-1-1-16,2 2 0 0,0-2-1 0,0 0 0 16,0 1 0-16,0 0 1 0,0-2-1 0,1 1-2 15,-1 2-2-15,0-4 0 0,0 3-2 0,2 1 2 16,-2-3-4-16,0-1 21 0,3 3-24 0,-3-1 3 16,2-1-13-16,-2 1 18 0,2-1-3 0,1 2 3 15,-1-3-7-15,2 2 4 0,-3-1 0 0,3 1 5 0,1-1-2 16,-1 1 2-16,0-1-3 0,1 1 3 0,-1-3-2 15,0 3 6-15,2-2 4 0,-1 2 7 0,-1-4-6 16,2 2 2-16,-1-2-3 0,1 3 1 0,0-3 1 16,-2 0 2-16,2 1-6 0,-10-10 7 0,18 15-2 15,-18-15 0-15,17 14 4 0,-17-14 4 0,16 11-9 16,-16-11 1-16,17 11-5 0,-17-11 1 0,17 9-3 16,-17-9-2-16,14 8-3 0,-14-8-1 0,12 7-4 0,-12-7 4 15,0 0-6-15,17 9 5 0,-17-9-8 0,0 0-12 16,15 8-33-16,-15-8-31 0,0 0-43 0,0 0-38 15,19 6-33-15,-19-6-38 0,0 0-54 0,0 0-77 16,19-12-94-16,-19 12-283 0,8-13-244 0</inkml:trace>
  <inkml:trace contextRef="#ctx0" brushRef="#br1" timeOffset="-130533.504">30994 12277 179 0,'0'0'203'0,"0"0"-38"0,0 0-19 16,-14-6-16-16,14 6-15 0,0 0-7 0,0 0-6 16,0 0-6-16,0 0-9 0,0 0-5 0,-8-9-4 15,8 9-2-15,0 0-1 0,0 0-3 0,0 0-6 16,0 0 9-16,0 0-24 0,0 0 10 0,0 0-24 15,0 0 10-15,0 0-8 0,0 0-8 0,0 0-15 0,0 0 8 16,0 0-18-16,0 0 10 0,0 0-15 0,0 0 10 16,0 0-7-16,0 0 15 0,0 0-17 0,0 0 12 15,6-11-14-15,-6 11 15 0,0 0-19 0,0 0 18 16,27 2-25-16,-27-2 24 0,0 0-20 0,25 4 17 16,-25-4-17-16,18 5 16 0,-18-5-16 0,19 9 21 15,-19-9-23-15,18 10 13 0,-18-10-10 0,17 10 18 16,-17-10-21-16,17 13 17 0,-17-13-16 0,19 18 19 15,-11-7-14-15,1-3 15 0,-3 2-12 16,2-1 16-16,-2 3-18 0,3 0 15 0,-3-1-17 0,0 0 17 0,0 2-15 16,0 1 11-16,-2-2-11 0,3 1 15 0,-3 0-16 15,2 0 13-15,-2 0-13 0,0 0 15 16,0-1-8-16,-2 3 18 0,3-4-18 0,-2 3 22 0,1 1-18 16,-2-3 15-16,2 2-18 0,0-2 16 0,-2 3-20 15,2-4 14-15,-2 4-13 0,3-2-13 0,-3 0 31 0,2 0-5 16,-4-13-10-16,4 26 1 0,-4-26 3 15,4 22 2-15,-2-7-3 0,-2-15 3 0,4 22-3 0,-4-22 1 16,2 23 17-16,-2-23-20 0,2 24 20 0,-2-24-19 16,2 21 0-16,-2-21-1 0,0 24-1 15,0-24 2-15,3 22 0 0,-3-22-2 0,0 25 2 0,0-25-1 16,-3 25-2-16,3-25 1 0,-4 22-2 0,4-22-1 16,-2 27 0-16,2-27 0 0,-2 25-2 0,0-11 2 15,0 0-1-15,0-1 0 0,0 0-1 0,0 2 3 16,-2-2 0-16,2 2 4 0,0-1-4 0,0-3 3 0,-1 4 3 15,-1 0 19-15,2-2-28 0,0 0 20 16,-2 2-23-16,2-2 24 0,-2 2-27 0,2-2 23 16,-1 0-25-16,1 1 25 0,2-14-24 0,-5 24 20 0,1-13-20 15,4-11 22-15,-6 23-23 0,6-23 19 16,-2 22-21-16,2-22 22 0,-4 24-22 0,4-24 21 0,-2 20-20 16,2-20 20-16,-2 20-18 0,2-20 15 0,0 21-20 15,0-21 25-15,0 20-26 0,0-20 24 0,0 19-20 16,0-19 20-16,2 14-22 0,-2-14 22 0,2 17-20 15,-2-17 19-15,2 13-23 0,-2-13 23 0,0 0-19 16,4 14 22-16,-4-14-24 0,0 0 22 0,0 0-20 0,4 17 21 16,-4-17-22-16,0 0 26 0,0 0-23 0,0 0 20 15,0 0-19-15,0 0 22 0,0 14-23 0,0-14 26 16,0 0-22-16,0 0 23 0,0 0-22 0,0 0 20 16,0 0-23-16,0 0 22 0,0 0-25 0,0 0 23 15,-16 6-24-15,16-6 23 0,0 0-23 0,0 0 21 16,0 0-18-16,-17 11 19 0,17-11-16 0,0 0 20 15,-10 10-17-15,10-10 18 0,-8 9-22 0,8-9 21 16,-9 13-17-16,9-13 23 0,-8 19-17 0,8-19 18 16,-4 20-20-16,0-7 19 0,2 3-14 0,0-3 9 0,-2 4-18 15,4 0 15-15,-3 2-19 0,1-2 19 16,0 7-22-16,2-1 20 0,-2 1-18 0,2 4 17 0,-2-2-19 16,0 1 21-16,2 3-15 0,0 0 15 0,-2 0-14 15,2-1 20-15,-2 0-18 0,2 1 18 0,-2 2-17 16,0-2 20-16,2-1-17 0,-2 0 17 0,0 1-8 15,0 0 15-15,0-1-12 0,0-1 12 0,-3-2-14 16,1 3 13-16,2-5-17 0,-2 2 13 0,2-2-17 0,-1 1 15 16,-1-2-14-16,2-4 15 0,-2 1-12 0,-1-1 18 15,1 0-16-15,0-1 12 0,-2 0-15 0,2-1 12 16,0 1-17-16,-3-3 13 0,3-3-14 0,-2 5 13 16,2-5-14-16,-2 1 14 0,2-2-14 0,-3 0 13 15,7-11-2-15,-10 18-4 0,10-18 0 0,-10 18-2 16,10-18 2-16,-8 14-4 0,8-14 21 0,-9 11-22 15,9-11-4-15,-8 9-12 0,8-9 14 0,0 0-2 16,-14 9-6-16,14-9-11 0,0 0-12 0,0 0-18 16,-16 6-16-16,16-6-32 0,0 0 8 0,0 0-31 0,0 0 7 15,0 0-32-15,-21-3-2 0,21 3-32 16,0 0-6-16,0 0-36 0,-2-14-39 0,2 14-40 16,0 0-281-16,6-18-92 0</inkml:trace>
  <inkml:trace contextRef="#ctx0" brushRef="#br1" timeOffset="-128886.94">31629 13205 93 0,'0'0'241'0,"0"0"-50"0,0 0-28 0,0 0-46 0,0 0 3 16,0 0-17-16,0 0-18 0,0 0-8 15,0 0-17-15,0 0-1 0,0 0-7 0,0 0-4 16,0-16-3-16,0 16 1 0,0 0-6 0,4-17-2 0,-4 17-7 16,0 0-2-16,2-19-3 0,-2 19-1 15,4-13-9-15,-4 13-2 0,4-12-3 0,-4 12 1 0,5-17-5 16,-5 17 0-16,4-15-4 0,-4 15 1 0,6-17-2 15,-6 17-18-15,8-15 19 0,-8 15 3 0,6-17 1 16,-6 17-4-16,7-12-5 0,-7 12 4 0,6-11-4 16,-6 11 3-16,0 0-3 0,7-15 3 0,-7 15 0 15,0 0 4-15,0 0 1 0,0 0 5 0,0 0-2 16,0 0 4-16,0 0 1 0,0 0-2 0,19 9-7 16,-19-9 8-16,0 0-2 0,4 21 0 0,-4-21 0 0,2 14-2 15,-2-14 2-15,0 19 3 0,0-19-10 0,2 18 3 16,-2-18 3-16,0 21 9 0,0-21-2 15,0 18-2-15,0-18-4 0,2 18 1 0,-2-18-6 0,2 17 5 16,-2-17-8-16,2 14-1 0,-2-14-2 0,0 0 8 16,4 13 1-16,-4-13 0 0,0 0-6 0,0 0 0 15,13 11 0-15,-13-11 3 0,0 0-4 0,0 0-2 16,16-11-2-16,-16 11 0 0,11-8-6 0,-11 8 1 16,10-13-5-16,-10 13 4 0,12-12 0 0,-12 12 4 15,13-18-4-15,-13 18 5 0,10-12 0 0,-10 12 1 16,8-14-34-16,-8 14 44 0,9-14-3 0,-9 14 0 0,7-11-4 15,-7 11 6-15,6-11 11 0,-6 11-14 16,0 0-4-16,6-12 0 0,-6 12-3 0,0 0 6 0,0 0-9 16,0 0 13-16,0 0 0 0,0 0 7 0,0 0-5 15,0 0 7-15,0 0 0 0,0 0 1 0,8 13-7 16,-8-13-1-16,0 0-3 0,0 18 3 0,0-18-5 16,-2 14 4-16,2-14-6 0,0 0 4 0,2 20-3 15,-2-20 2-15,0 0-2 0,3 21 0 0,-3-21-1 0,0 0 5 16,4 16-7-16,-4-16 5 0,0 0-6 15,6 11 7-15,-6-11-3 0,0 0 3 0,0 0-3 16,0 0 0-16,18 2-1 0,-18-2 8 0,0 0-18 16,17-7 9-16,-17 7-9 0,10-9 4 0,-10 9-5 15,11-13 4-15,-11 13 2 0,10-12 1 0,-10 12-2 0,10-12 5 16,-10 12-5-16,7-12 7 0,-7 12-4 0,8-8 4 16,-8 8-1-16,0 0 4 0,6-14-7 0,-6 14 3 15,0 0-2-15,0 0 3 0,8-9-4 0,-8 9 5 16,0 0 15-16,0 0-12 0,0 0 2 0,0 0 2 0,0 0-3 15,0 0 6-15,1 17-4 0,-1-17 4 0,0 0-4 16,2 16-7-16,-2-16 4 0,0 0-2 0,2 17-1 16,-2-17-1-16,7 12 9 0,-7-12-8 0,6 12 0 15,-6-12 2-15,6 9-1 0,-6-9 1 0,12 8-3 16,-12-8-1-16,0 0 3 0,21 5 1 0,-21-5 0 16,0 0-3-16,23-3 1 0,-23 3-4 0,18-6 4 15,-18 6-7-15,17-8 3 0,-17 8-9 0,14-11 0 0,-14 11-5 16,13-13 0-16,-13 13-1 0,7-12 1 15,-7 12 15-15,6-14-20 0,-6 14-2 0,0-17 5 16,0 17-4-16,-2-14 5 0,2 14 0 0,-6-13 28 0,6 13-29 16,-7-11 5-16,7 11 2 0,-11-12 4 0,11 12-2 15,-10-8 3-15,10 8-4 0,0 0 7 0,-18-7-3 16,18 7 3-16,0 0-3 0,-21-4 5 0,21 4-6 16,0 0 13-16,0 0 4 0,-25 0 1 0,25 0 6 15,0 0 4-15,-19 4 4 0,19-4 3 0,0 0 2 16,0 0-3-16,-16 7-17 0,16-7 28 0,0 0 2 15,0 0 5-15,-8 11 5 0,8-11 5 0,0 0 9 0,0 0 6 16,0 0-2-16,18 8 6 0,-18-8 0 0,0 0 1 16,25-6-11-16,-25 6-8 0,21-5-9 0,-21 5-8 15,20-4-8-15,-20 4-7 0,23-8-8 0,-23 8-11 16,23-7-30-16,-23 7-29 0,20-10-28 0,-20 10-28 16,16-4-26-16,-16 4-28 0,17-6-41 0,-17 6-42 15,0 0-78-15,20-11-304 0,-20 11-139 0</inkml:trace>
  <inkml:trace contextRef="#ctx0" brushRef="#br1" timeOffset="-128056.871">32610 13181 178 0,'0'0'216'0,"0"0"-41"16,0 0-14-16,0 0-20 0,0 0-7 0,0 0-11 0,0 0-6 15,0 0-6-15,0 0-1 0,0 0-8 0,0 0-6 16,0 0-8-16,-8 9-5 0,8-9-10 0,0 0-7 16,0 0-13-16,0 0-6 0,0 0-7 0,0 0 1 15,0 0-10-15,0 0 5 0,0 0-8 0,0 0 8 16,0 0-13-16,0 0 2 0,10 10-9 0,-10-10-1 15,0 0-7-15,16-10-20 0,-16 10 8 0,15-11-11 16,-15 11-10-16,14-14-15 0,-14 14-13 0,19-19-7 0,-11 10-4 16,1 0-9-16,-9 9 2 0,11-20-2 0,-5 8 6 15,-6 12 3-15,8-18 3 0,-8 18 8 0,7-19 9 16,-7 19 8-16,2-18 4 0,-2 18 6 0,0-13 5 16,0 13 8-16,-4-13 0 0,4 13 4 0,-5-12 7 15,5 12 4-15,0 0 8 0,-12-10 5 0,12 10 6 16,0 0-1-16,-13-6 9 0,13 6 2 0,0 0 4 15,0 0 0-15,-23 0-3 0,23 0 0 0,0 0-1 16,-19 9-6-16,19-9 8 0,0 0-10 0,-18 12-1 16,18-12-7-16,-11 8-2 0,11-8-3 0,0 0 0 15,-10 13-2-15,10-13-1 0,0 0-4 0,0 0 4 16,2 18-6-16,-2-18 1 0,0 0-8 0,17 5-12 0,-17-5-9 16,0 0-2-16,31-5-7 0,-31 5 1 0,31-6-2 15,-31 6 0-15,32-8 0 0,-32 8 4 0,35-7 2 16,-19 2 1-16,3 0 5 0,-19 5 3 0,31-7 3 15,-31 7 3-15,28-1 3 0,-28 1 4 0,25-2 1 16,-25 2 3-16,24 2 2 0,-24-2 5 0,17 6 6 0,-17-6 2 16,16 7 7-16,-16-7 3 0,13 8 4 0,-13-8 6 15,10 14 6-15,-10-14 2 0,6 15 4 16,-6-15 0-16,7 14 3 0,-7-14 6 0,2 17 5 0,-2-17 2 16,2 14 5-16,-2-14-5 0,-2 17 4 0,2-17-4 15,-4 15 4-15,4-15-6 0,-7 12 1 0,7-12-12 16,-6 12-4-16,6-12-10 0,-10 9 3 0,10-9-14 15,0 0 2-15,-17 6-13 0,17-6 6 0,0 0-8 16,-22 2-13-16,22-2-20 0,0 0-17 0,-23-4-33 16,23 4-28-16,-19-4-44 0,19 4-47 0,0 0-45 15,-24-3-65-15,24 3-141 0,0 0 79 0</inkml:trace>
  <inkml:trace contextRef="#ctx0" brushRef="#br1" timeOffset="-126206.937">31977 13991 237 0,'0'0'211'15,"-5"10"-35"-15,5-10-23 0,0 0-7 0,0 0-15 16,0 0-7-16,0 0-23 0,0 0-18 0,0 0-18 16,16-6-11-16,-16 6-12 0,12-11-7 0,-12 11-11 15,17-15 0-15,-9 6-11 0,2-2-3 0,3-1-14 16,-1-1-10-16,0 3-14 0,1-7-9 0,-1 3-16 0,1-4-10 15,-1 2-14-15,-1 0-2 0,0-3-6 16,-1 1 4-16,0-1 2 0,1 2 3 0,-3-2 4 0,-2 0 8 16,0 5 12-16,1-3 8 0,-3 4 11 0,0-3 9 15,-4 16 19-15,4-22 15 0,-4 22-2 0,2-21 13 16,-2 21 2-16,-2-14 3 0,2 14 2 0,0 0 7 16,-8-15 11-16,8 15 7 0,0 0 2 0,0 0 3 15,0 0 1-15,-23 1 3 0,23-1-7 0,0 0-3 0,-19 14-8 16,19-14 2-16,-10 13-2 0,10-13-2 15,-12 15 2-15,12-15-3 0,-13 22-1 0,7-11-3 0,3 1-2 16,-3 0-2-16,2 0-1 0,-1 2-2 0,3 0 2 16,2-14-5-16,-4 22-4 0,4-22-5 0,-2 23-1 15,2-23-5-15,2 21 2 0,-2-21-3 0,4 20 0 16,-4-20 0-16,11 14-2 0,-11-14-5 0,11 11 0 16,-11-11-2-16,19 6-6 0,-19-6-10 0,0 0-7 15,31 4-8-15,-31-4 2 0,20-4-1 0,-20 4 21 16,21-6-17-16,-21 6 10 0,17-5 2 0,-17 5 8 0,0 0 6 15,20-3 9-15,-20 3 0 0,0 0 8 0,0 0 3 16,0 0-3-16,18-6-3 0,-18 6 3 0,0 0 4 16,0 0-1-16,0 0 9 0,-3 13 7 0,3-13-2 15,0 0 1-15,-9 14-4 0,9-14 15 0,-8 14-25 16,8-14-1-16,-6 15-4 0,6-15-3 0,-6 14-3 16,6-14-4-16,-4 17 1 0,4-17-2 0,0 14 3 15,0-14 1-15,0 17-9 0,0-17 30 0,4 13-33 0,-4-13 0 16,6 13-1-16,-6-13 5 0,10 7-1 15,-10-7 1-15,0 0-4 0,22 6 2 0,-22-6-14 16,0 0-10-16,29-7-12 0,-29 7-6 0,21-8 1 0,-21 8 1 16,20-13-5-16,-20 13 5 0,19-11-3 15,-19 11-15-15,14-12 22 0,-14 12 9 0,13-17 0 0,-13 17 6 16,6-12-1-16,-6 12 1 0,4-13 1 0,-4 13 5 16,0 0 0-16,2-19 5 0,-2 19-3 0,-2-14 8 15,2 14-5-15,0 0 6 0,-6-15-1 0,6 15 5 16,0 0 2-16,-10-10 2 0,10 10-3 0,0 0 11 15,0 0 2-15,0 0 6 0,-29 0 3 0,29 0 2 0,-17 6 0 16,17-6 2-16,-16 8-3 0,16-8 5 0,-19 11-2 16,19-11-5-16,-19 13-2 0,19-13-5 0,-16 13-4 15,16-13 2-15,-12 13-8 0,12-13 4 0,-12 11-1 16,12-11-4-16,-8 8-3 0,8-8 1 0,0 0-2 16,0 0 2-16,0 0-10 0,4 17 0 0,-4-17-10 15,0 0-5-15,16-6-9 0,-16 6-10 0,18-6-13 16,-18 6-8-16,19-9-4 0,-19 9-6 0,22-13 6 15,-22 13 15-15,19-10 7 0,-19 10 13 0,14-9 6 16,-14 9 12-16,0 0 10 0,19-9 12 0,-19 9 7 0,0 0 12 16,0 0 4-16,0 0 8 0,0 0-3 0,0 0 6 15,17 6 13-15,-17-6-5 0,0 0-1 0,-2 18 2 16,2-18-3-16,0 15 5 0,0-15-3 0,-3 17 4 16,3-17-7-16,-2 18 5 0,2-18-6 0,0 17-2 15,0-17-7-15,0 16 7 0,0-16-13 0,5 15-3 16,-5-15-2-16,6 13-7 0,-6-13 0 0,0 0-3 15,14 9-5-15,-14-9-9 0,0 0-22 0,0 0-37 0,28-1-30 16,-28 1-54-16,19-10-40 0,-19 10-51 0,16-14-62 16,-5 2-177-16,-3 3 47 0</inkml:trace>
  <inkml:trace contextRef="#ctx0" brushRef="#br1" timeOffset="-121513.664">33124 14337 91 0,'10'-10'513'16,"-3"-2"-121"-16,-1 3-79 0,3-3-45 0,-1 1-17 15,-2 0-16-15,2-2-36 0,-1 2-37 0,1-1-40 16,-2-2-19-16,0 3-25 0,2 0-16 0,-3 0-32 16,1 0-33-16,0-1-38 0,-6 12-33 0,10-16-52 15,-10 16-55-15,7-14-86 0,-7 14-93 0,6-14-192 16,-6 14-62-16</inkml:trace>
  <inkml:trace contextRef="#ctx0" brushRef="#br1" timeOffset="-116611.936">31498 14962 128 0,'0'0'225'15,"0"0"-53"-15,4 13-20 0,-4-13-19 0,0 0-15 16,4 11-8-16,-4-11-12 0,0 0-5 0,6 11-14 0,-6-11-1 16,0 0-4-16,0 0-2 0,8 14-3 15,-8-14-2-15,0 0-4 0,0 0-3 0,0 0-3 16,9 9-4-16,-9-9-6 0,0 0-2 0,0 0-8 0,0 0-4 15,0 0-5-15,0 0-9 0,15-6-5 16,-15 6-1-16,0 0-17 0,9-17-9 0,-9 17-6 0,4-13-9 16,-4 13-5-16,4-16-2 0,-4 16 6 0,2-19 1 15,-2 19-3-15,4-20-2 0,-4 20 10 0,2-18 5 16,-2 18-6-16,0-18 14 0,0 18 3 0,2-18-2 16,-2 18 6-16,0-13 0 0,0 13 4 0,0 0 1 15,2-19-2-15,-2 19 0 0,0 0-2 0,2-12 4 16,-2 12 13-16,0 0-8 0,0 0 11 0,0 0-10 15,0 0 5-15,0 0-4 0,0 0-3 0,0 0 1 0,0 0-4 16,11 12 3-16,-11-12 0 0,6 11 3 0,-6-11 0 16,8 14-3-16,-8-14 4 0,10 16-2 0,-10-16-2 15,11 20 1-15,-5-10-2 0,-6-10-6 0,12 20 6 16,-12-20 0-16,13 21 2 0,-13-21 3 0,10 20-1 16,-10-20 6-16,8 21 3 0,-8-21 1 0,4 20-2 15,-4-20-35-15,5 18 42 0,-5-18-1 0,0 21-4 16,0-21-2-16,-5 17-1 0,5-17-1 0,-4 15-8 15,4-15-1-15,-6 18 0 0,6-18-2 0,-10 13 1 0,10-13 4 16,-11 11-9-16,11-11 1 0,-12 8 1 0,12-8-3 16,-10 10 4-16,10-10-3 0,0 0 1 0,-17 8 0 15,17-8-1-15,0 0 0 0,-12 7 0 0,12-7-3 16,0 0-1-16,0 0-3 0,0 0-7 0,0 0 2 16,0 0-4-16,0 0-4 0,0 0 7 0,0 0 0 15,0 0 4-15,0 0 0 0,0 0 0 0,10-13-2 0,-10 13-3 16,17-12-1-16,-17 12 13 0,16-10-16 15,-16 10 1-15,23-17 5 0,-11 12 0 0,1-4 0 0,-4 0 5 16,-9 9 3-16,21-15 0 0,-21 15-1 0,18-15 5 16,-18 15 3-16,15-10 6 0,-15 10 6 0,12-11 12 15,-12 11 1-15,0 0-2 0,13-11 2 0,-13 11-3 16,0 0 0-16,10-9-6 0,-10 9-2 0,0 0-5 16,0 0 0-16,0 0-4 0,0 0-2 0,0 0-2 15,0 0-1-15,0 0 2 0,0 0-1 0,0 0 8 16,0 0-7-16,0 0 3 0,0 0 4 0,-2 13 2 15,2-13 3-15,0 0 1 0,0 0-1 0,-4 14-2 0,4-14 2 16,0 0-4-16,0 0-2 0,-2 15 1 16,2-15-5-16,0 0 0 0,0 0-1 0,4 17-2 0,-4-17 2 15,0 0-1-15,10 8-2 0,-10-8-1 0,0 0 0 16,0 0 0-16,21 3-2 0,-21-3-6 0,0 0-7 16,20-3-7-16,-20 3-9 0,14-6-3 0,-14 6-12 15,14-9-1-15,-14 9 3 0,13-10 0 0,-13 10-1 0,12-11-1 16,-12 11-4-16,6-13 6 0,-6 13 11 15,7-16 5-15,-7 16 0 0,2-14 10 0,-2 14-1 0,0-18 5 16,0 18 2-16,-2-16 3 0,2 16 2 0,-5-15 1 16,5 15-1-16,-6-15 6 0,6 15 2 0,-6-13 8 15,6 13 3-15,-8-9 2 0,8 9-1 0,0 0 3 16,-15-9 0-16,15 9-2 0,0 0 4 0,-18-4 2 16,18 4 4-16,0 0-1 0,0 0 2 0,-24 0 1 0,24 0 1 15,0 0 1-15,-17 6-1 0,17-6 0 16,0 0 1-16,-16 7-1 0,16-7-2 0,0 0-3 15,-10 15-4-15,10-15 2 0,0 0-2 0,-7 13-3 16,7-13 3-16,0 0-5 0,0 15 0 0,0-15-3 16,0 0 0-16,11 14-3 0,-11-14 1 0,0 0-5 0,14 9-1 15,-14-9-1-15,0 0-1 0,23 2-2 0,-23-2-1 16,0 0-3-16,26-3-8 0,-26 3-8 0,20-8-5 16,-20 8-7-16,21-11-4 0,-11 2-4 0,1 1-4 15,-1-1 2-15,0-2 3 0,1 2-3 0,-1-2 3 16,-2 0-2-16,1-2 7 0,-3 0 10 0,2-2-2 0,-2 1 5 15,-1 2 5-15,0-3 5 0,1 3 3 16,-2-1 3-16,-2 0-1 0,-2 13 3 0,4-22 1 0,-4 22 5 16,6-19 0-16,-6 19 4 0,0-15-3 0,0 15 2 15,0 0 0-15,-2-21-4 0,2 21 0 0,0 0 3 16,0 0 7-16,-8-9 4 0,8 9-3 0,0 0 4 16,0 0 1-16,0 0 7 0,-17 9-6 0,17-9 0 15,0 0 5-15,-9 16 2 0,9-16-5 0,-8 14 3 16,8-14-4-16,-6 15 1 0,6-15 1 0,-7 18-4 15,7-18-1-15,-4 23 16 0,4-23-17 0,-4 24 16 16,4-24-25-16,-2 24 3 0,2-24 3 0,0 28 0 0,0-28-2 16,0 23 2-16,0-23-3 0,2 30 0 0,0-19-1 15,-2-11-4-15,4 29 0 0,-2-17 2 0,3-1-1 16,-1 2-5-16,-4-13 0 0,6 22 0 0,-2-9 0 16,-4-13-2-16,11 21 7 0,-11-21-8 0,11 15 3 15,-11-15-3-15,12 16 3 0,-12-16 1 0,13 10-4 16,-13-10 2-16,14 10-7 0,-14-10-1 0,15 8-1 15,-15-8-2-15,0 0-3 0,20 2-5 0,-20-2-6 16,0 0-2-16,23-5 1 0,-23 5-4 0,14-6-2 16,-14 6 2-16,17-12 0 0,-17 12 1 0,13-12-3 0,-13 12 9 15,15-15 1-15,-15 15 5 0,14-20 3 0,-14 20 0 16,11-15 5-16,-11 15-1 0,12-18 10 0,-12 18-5 16,8-18 2-16,-8 18 0 0,7-18 2 0,-7 18-3 15,6-13 6-15,-6 13 4 0,4-14 3 0,-4 14 2 16,0 0 0-16,4-16 26 0,-4 16-27 0,0 0 2 15,2-13-3-15,-2 13 0 0,0 0-3 0,0 0-3 16,0 0-1-16,4-13 2 0,-4 13-3 0,0 0 1 0,0 0 5 16,0 0-3-16,0 0 1 0,0 0 2 15,0 0 3-15,0 0-1 0,-10 10 3 0,10-10-2 0,0 0 2 16,0 0 0-16,-4 13-3 0,4-13-2 0,0 0 4 16,-4 12-1-16,4-12 3 0,0 0-6 0,0 15-11 15,0-15 13-15,0 15-2 0,0-15-2 0,0 0 1 16,2 19-4-16,-2-19 1 0,4 10-2 0,-4-10-1 15,0 0 0-15,6 18 3 0,-6-18-1 0,8 9-2 16,-8-9-4-16,11 9-7 0,-11-9-3 0,0 0-6 16,20 7-2-16,-20-7-7 0,0 0 3 0,20 4-10 0,-20-4 3 15,0 0-5-15,21-4 3 0,-21 4-5 16,0 0 8-16,22-9-12 0,-22 9-1 0,15-9 0 16,-15 9 0-16,16-11 2 0,-16 11 8 0,15-16 3 15,-15 16 4-15,12-14 5 0,-12 14 5 0,13-13 4 16,-13 13 6-16,10-17-1 0,-10 17 5 0,8-13 4 0,-8 13 9 15,6-11 1-15,-6 11 9 0,6-11-3 0,-6 11 5 16,0 0-4-16,4-16 5 0,-4 16-3 0,0 0 2 0,0 0 2 16,0-13 4-16,0 13-4 0,0 0 0 15,0 0-1-15,0 0 13 0,-2-15-24 0,2 15 6 16,0 0-3-16,0 0-4 0,0 0 1 0,0 0 2 0,0 0-3 16,0 0 0-16,0 0-5 0,0 0 4 0,0 0-1 15,0 0 3-15,0 0-5 0,0 0 1 0,0 0 2 16,0 0 2-16,-20 5-1 0,20-5-2 0,0 0 5 15,0 0 3-15,-6 13-3 0,6-13 0 0,0 0 24 0,-2 16-32 16,2-16-2-16,0 0 2 0,0 16-1 16,0-16 6-16,0 0-8 0,2 18 6 0,-2-18-7 15,4 13 4-15,-4-13-5 0,2 15 2 0,-2-15-2 16,6 11 2-16,-6-11-2 0,6 11 4 0,-6-11-5 16,8 10 2-16,-8-10-37 0,0 0 43 0,14 11-1 0,-14-11 1 15,0 0-7-15,17 5 1 0,-17-5-10 0,0 0 1 16,0 0-7-16,20 4 3 0,-20-4-3 15,0 0 3-15,17-5-6 0,-17 5-1 0,12-7-1 0,-12 7 3 16,11-11-2-16,-11 11 6 0,12-10-2 0,-12 10 0 16,12-13 0-16,-12 13 2 0,13-15-7 0,-13 15 4 15,10-19 2-15,-10 19 3 0,12-18 8 0,-12 18-5 16,10-16-1-16,-10 16 4 0,10-18 1 0,-10 18 2 0,11-16-3 16,-11 16 4-16,8-14 0 0,-8 14 0 0,8-13-1 15,-8 13 1-15,6-8-4 0,-6 8 4 0,0 0-3 16,9-13 5-16,-9 13-3 0,0 0 1 0,10-9 0 15,-10 9 3-15,0 0-4 0,0 0 3 0,12-7-5 16,-12 7 4-16,0 0 10 0,0 0-9 0,0 0-5 16,0 0 3-16,25 0-2 0,-25 0 5 0,0 0-3 15,0 0 3-15,0 0-6 0,19 7 3 0,-19-7 0 0,0 0 3 16,0 0-6-16,0 0 8 0,0 0-3 0,17 3 4 16,-17-3-1-16,0 0 5 0,0 0-5 0,0 0 3 15,0 0-4-15,0 0 3 0,0 0-5 0,0 0 0 16,0 0-5-16,0 0 0 0,0 0 2 0,0 0 2 15,0 0-2-15,0 0 3 0,-8-12-2 0,8 12-1 16,0 0-3-16,0 0 0 0,0 0 5 0,-18-6 4 16,18 6-6-16,0 0 4 0,0 0-2 0,0 0 8 15,-22 3 14-15,22-3-8 0,0 0 3 0,-17 9 7 16,17-9 1-16,-12 6 4 0,12-6-2 0,-11 8 7 16,11-8-4-16,-12 11-1 0,12-11-3 0,-10 13 15 15,10-13-22-15,-9 12 0 0,9-12-1 0,-8 15 1 0,8-15-1 16,-4 15-4-16,4-15-3 0,-4 17 0 0,4-17-2 15,0 15 3-15,0-15-5 0,2 14 1 0,-2-14-7 16,4 15 8-16,-4-15-7 0,10 12 4 0,-10-12-7 16,11 7-4-16,-11-7-35 0,0 0 24 0,20 7-11 15,-20-7-12-15,0 0-9 0,27-2 4 0,-27 2-3 16,19-7 0-16,-19 7-8 0,18-7 3 0,-18 7-2 0,20-13 5 16,-20 13 4-16,17-13 11 0,-17 13 3 0,16-15 11 15,-16 15 0-15,15-13 7 0,-15 13 2 0,12-12 5 16,-12 12 2-16,8-10 5 0,-8 10 4 15,9-11 8-15,-9 11 7 0,8-10 6 0,-8 10 0 0,0 0 4 16,8-10-3-16,-8 10 1 0,0 0-3 0,0 0 1 16,6-12-3-16,-6 12-2 0,0 0 4 0,0 0 6 15,0 0-9-15,0 0 8 0,0 0-4 0,0 0 4 16,0 0-5-16,0 0 7 0,-6 14-9 0,6-14-1 16,0 0 0-16,-4 12 9 0,4-12-19 0,0 0 1 0,-2 17-5 15,2-17 3-15,0 0-6 0,-2 14 4 0,2-14-7 16,0 0 3-16,2 19-4 0,-2-19 3 0,0 0-3 15,4 13 3-15,-4-13-6 0,0 0 3 0,8 12-9 16,-8-12-1-16,0 0-8 0,0 0 2 0,17 6-12 16,-17-6 2-16,0 0-9 0,0 0 16 0,0 0-23 15,24-4 0-15,-24 4-2 0,12-9-6 0,-12 9 1 16,12-9 9-16,-12 9 0 0,11-11 12 0,-11 11 4 0,12-15 5 16,-12 15 4-16,11-13 8 0,-11 13 3 15,10-13 6-15,-10 13 8 0,6-12 15 0,-6 12 2 16,8-12 10-16,-8 12-2 0,0 0 4 0,7-15-5 15,-7 15 4-15,0 0-12 0,0 0 3 0,6-12-14 16,-6 12 11-16,0 0-13 0,0 0 2 0,0 0-6 0,0 0 0 16,0 0 5-16,0 0 3 0,0 0-4 0,0 0 1 15,0 0-6-15,0 0 7 0,-2 16-5 0,2-16 1 0,0 0-2 16,-2 16 0-16,2-16 1 0,0 0-1 16,-5 16 2-16,5-16-6 0,0 0 3 0,-2 16-4 15,2-16 2-15,0 0-3 0,0 18 4 0,0-18-6 0,0 0 5 16,5 14-5-16,-5-14 4 0,0 0-8 15,4 15 7-15,-4-15-6 0,0 0 5 0,8 10-3 0,-8-10 3 16,0 0-8-16,0 0 2 0,14 6-5 0,-14-6-2 16,0 0-6-16,0 0-4 0,0 0-5 0,23-3 9 15,-23 3-15-15,0 0 5 0,18-12-13 0,-18 12 14 16,10-9-2-16,-10 9 7 0,10-9 0 0,-10 9 11 16,11-9-4-16,-11 9 8 0,8-10-2 0,-8 10 2 0,8-9-1 15,-8 9 6-15,0 0-4 0,9-13 3 16,-9 13-2-16,0 0 7 0,6-11-5 0,-6 11 0 15,0 0 1-15,6-10 2 0,-6 10-4 0,0 0 5 16,6-13-3-16,-6 13 3 0,0 0-5 0,2-12 3 0,-2 12-4 16,0 0 2-16,4-13-1 0,-4 13 2 0,0 0-1 15,0-14 2-15,0 14-7 0,0 0 10 0,0 0 0 16,0-17-3-16,0 17-4 0,0 0 6 0,0 0-7 16,-6-13 5-16,6 13-3 0,0 0-1 0,0 0-2 15,-8-11 7-15,8 11-6 0,0 0 10 0,0 0-11 0,0 0 6 16,-17-7-5-16,17 7 5 0,0 0-2 15,0 0 2-15,0 0-1 0,-22 5 8 0,22-5-5 0,0 0 8 16,0 0-4-16,-17 6 11 0,17-6-7 0,0 0 3 16,-12 8-7-16,12-8 5 0,0 0-2 0,-10 10 3 15,10-10-4-15,0 0 3 0,-8 10-8 0,8-10 0 16,0 0-1-16,0 0 1 0,-6 12-1 0,6-12-1 16,0 0-4-16,0 0 5 0,0 0-3 0,0 0 1 0,0 0-7 15,10 9-1-15,-10-9-10 0,0 0-4 16,0 0-15-16,20-3 4 0,-20 3-12 0,0 0 5 15,23-9-6-15,-23 9 4 0,16-11-2 0,-16 11 10 16,17-6 1-16,-17 6 9 0,18-9 0 0,-18 9-13 16,19-6 25-16,-19 6 3 0,18-8-1 0,-18 8 7 0,18-3-3 15,-18 3 11-15,0 0 5 0,27-5 0 0,-27 5 2 16,0 0 3-16,25 1-1 0,-25-1 4 0,0 0 0 16,22 6 8-16,-22-6-9 0,13 7 5 0,-13-7-3 15,0 0 5-15,16 11 1 0,-16-11 5 0,9 10-4 16,-9-10 4-16,6 10-5 0,-6-10 2 0,0 0-9 0,6 17 4 15,-6-17-10-15,0 0 0 0,2 13-4 16,-2-13 3-16,0 0-5 0,0 0 1 0,4 12-5 0,-4-12 0 16,0 0-13-16,0 0-2 0,0 0-10 0,0 0-1 15,0 0-5-15,0 0 1 0,13-12-7 0,-13 12-3 16,7-9-6-16,-7 9 4 0,10-15 3 0,-10 15 4 16,11-14-3-16,-11 14 11 0,10-10-4 0,-10 10 8 15,12-9 2-15,-12 9 4 0,13-10 8 0,-13 10-2 16,0 0 32-16,16-7-17 0,-16 7 1 0,0 0 13 15,0 0 11-15,23-1 1 0,-23 1 3 0,0 0-4 16,17 7 9-16,-17-7-10 0,0 0 7 0,12 11-4 16,-12-11 25-16,8 11-32 0,-8-11 5 0,6 10-4 0,-6-10-10 15,4 15 0-15,-4-15-1 0,4 12-3 0,-4-12-4 16,0 0-3-16,6 14 0 0,-6-14-3 0,0 0 3 16,6 13-4-16,-6-13 0 0,0 0 0 0,0 0 1 15,4 14 0-15,-4-14-6 0,0 0-17 0,0 0-20 16,0 0-26-16,0 0-39 0,0 0-47 0,0 0-50 0,-6 11-45 15,6-11-60-15,0 0-141 0,0 0 79 16</inkml:trace>
  <inkml:trace contextRef="#ctx0" brushRef="#br1" timeOffset="-116113.464">32772 14690 130 0,'0'0'407'0,"0"0"-80"0,0 0-44 15,0 0-24-15,0 0-25 0,0 0 1 0,0 0-38 0,0 0-14 16,0 0-18-16,0 0-28 0,0 0-21 0,0 0-22 16,0 0-15-16,0 0-18 0,0 0-11 0,0 0-13 15,0 0-20-15,0 0-20 0,0 0-28 0,0 0-31 16,0 0-32-16,0 0-47 0,0 0-60 0,23 0-76 15,-23 0-90-15,0 0-206 0,0 0-88 0</inkml:trace>
  <inkml:trace contextRef="#ctx0" brushRef="#br1" timeOffset="-111644.623">30970 16038 131 0,'0'0'235'0,"0"0"-50"15,0 0-18-15,0 0-20 0,0 0-10 0,0 0-14 16,6 14-11-16,-6-14-14 0,0 0-7 0,0 0-2 16,0 0-3-16,10 9 26 0,-10-9-37 0,0 0 1 15,0 0-4-15,0 0-4 0,19 4-7 0,-19-4-13 16,0 0-5-16,0 0-11 0,22-9-5 0,-22 9-8 0,15-8 1 16,-15 8-3-16,14-11-7 0,-14 11-3 15,17-13-10-15,-9 4-8 0,0-2-5 0,1 1-5 0,-2-1-6 16,-1-1 1-16,2-3-7 0,-1 3-2 0,1-1 7 15,-4-3 3-15,2 3 1 0,-2-4 6 16,1 5 2-16,-1-6 6 0,-2 6-3 0,0-1-22 0,-2 13 33 16,2-26 1-16,-2 26 5 0,0-21-4 0,0 21-4 15,-2-18 5-15,2 18-4 0,-2-15 4 0,2 15-4 16,-4-13 4-16,4 13-4 0,0 0 1 0,-9-13 1 16,9 13 5-16,0 0 5 0,0 0-1 0,0 0-2 0,-20-1 6 15,20 1 0-15,0 0 3 0,-15 7-1 0,15-7 4 16,-9 11-2-16,9-11-2 0,-10 11-2 0,10-11 2 15,-9 13 3-15,9-13 0 0,-6 16 5 0,6-16 0 16,-8 21-1-16,6-8-4 0,2-13 2 0,-6 24 0 16,6-24-4-16,-3 23 2 0,3-23 0 0,-2 25-1 15,4-12-3-15,-2-13 12 0,3 24-19 0,1-9 13 16,-2-2-17-16,2 0-2 0,0-2 0 0,2 0 0 0,0 0 0 16,-6-11-1-16,13 19 1 0,-13-19 1 0,13 14-4 15,-13-14-5-15,15 13-2 0,-15-13-8 16,16 5 3-16,-16-5-5 0,19 6 5 0,-19-6 0 0,0 0-4 15,25 0 1-15,-25 0-7 0,0 0-4 16,20-9-20-16,-20 9 33 0,15-9 2 0,-15 9 3 0,10-11-5 16,-10 11 7-16,8-11-14 0,-8 11 11 0,7-15 1 15,-7 15 4-15,3-15 0 0,-3 15 2 0,2-12 1 16,-2 12 3-16,0 0 0 0,0-19 5 0,0 19-4 16,-3-13 6-16,3 13 1 0,0 0-1 0,-4-15 2 15,4 15 32-15,0 0-35 0,-5-14 0 0,5 14 2 0,0 0 4 16,0 0 0-16,-10-8 1 0,10 8 1 0,0 0-1 15,0 0 1-15,0 0-2 0,0 0 1 0,-10-11-3 16,10 11 1-16,0 0 1 0,0 0-3 0,0 0-1 16,0 0-4-16,0 0 0 0,0 0 4 0,0 0-1 15,0 0-2-15,0 0-2 0,0 0-1 0,0 0 2 16,0 0 3-16,0 0-6 0,0 0 2 0,0 0-2 16,0 0 1-16,29 0-2 0,-29 0-2 0,0 0-5 0,23-10-5 15,-23 10-9-15,19-3 4 0,-19 3-6 16,19-7 4-16,-19 7-4 0,16-6 6 0,-16 6-1 0,0 0 3 15,23-6-19-15,-23 6 31 0,0 0 2 16,16-6 4-16,-16 6-4 0,0 0 9 0,0 0-1 16,0 0 1-16,0 0 0 0,0 0 7 0,0 0-4 0,0 0 7 15,21 4-2-15,-21-4-2 0,0 0 2 0,0 0 2 16,-2 14 0-16,2-14-31 0,0 0 33 0,0 0-3 16,-4 18-1-16,4-18-4 0,0 0-1 0,-4 17 2 15,4-17-6-15,0 15 2 0,0-15-1 0,-2 12-5 16,2-12 2-16,0 0 0 0,0 19-4 0,0-19 4 0,0 0-3 15,4 17 0-15,-4-17 1 0,0 0-2 0,6 12 2 16,-6-12 0-16,0 0-1 0,0 0 2 0,14 10-2 16,-14-10 2-16,0 0-9 0,0 0-5 0,0 0-5 15,24-6-6-15,-24 6-5 0,0 0 1 0,17-10 2 16,-17 10 2-16,0 0 3 0,14-10 5 0,-14 10-4 16,9-11 9-16,-9 11-3 0,0 0 5 0,10-12 0 0,-10 12 5 15,6-11-1-15,-6 11 3 0,0 0 0 16,6-16 4-16,-6 16-1 0,0 0 5 0,4-15 1 15,-4 15 4-15,0 0-1 0,3-15 5 0,-3 15-3 16,0 0 3-16,0 0-1 0,2-14-2 0,-2 14-1 16,0 0-1-16,0 0-2 0,0 0 2 0,0 0-4 0,0 0 2 15,0 0-3-15,0 0 3 0,0 0 1 0,0 0-3 16,0 0 1-16,0 0 1 0,0 0 2 0,0 0 1 16,0 0 1-16,-17 7 1 0,17-7-1 0,0 0-2 15,0 0-1-15,-4 14 4 0,4-14-1 0,0 0-2 16,-2 15-4-16,2-15 2 0,0 0-2 0,0 15-5 0,0-15 1 15,0 0 0-15,2 17-2 0,-2-17-1 16,0 0 1-16,8 14-3 0,-8-14 2 0,6 10 0 0,-6-10 0 16,0 0-2-16,15 11-1 0,-15-11-10 0,0 0-3 15,18 7-3-15,-18-7-6 0,0 0-2 0,0 0 0 16,28 2-4-16,-28-2 0 0,0 0-3 0,21-5 1 16,-21 5-1-16,0 0 3 0,23-7 2 0,-23 7 5 15,12-11-6-15,-12 11 2 0,13-8 7 0,-13 8 4 16,12-13 6-16,-12 13-3 0,10-12 4 0,-10 12 2 15,9-17 1-15,-9 17-1 0,6-12 7 0,-6 12-4 16,6-15 6-16,-6 15-3 0,4-12 5 0,-4 12-2 16,0 0 7-16,4-18-1 0,-4 18 9 0,0 0-2 15,4-12 11-15,-4 12-12 0,0 0 11 0,0 0-13 0,2-14 1 16,-2 14-1-16,0 0 0 0,0 0-8 0,0 0 5 16,0 0-5-16,0 0 4 0,0 0-6 0,0 0 4 15,0 0-5-15,0 0 2 0,0 0-1 0,0 0 1 16,0 0-30-16,0 0 34 0,0 0-5 0,0 0-32 0,5 12 40 15,-5-12 2-15,0 0-8 0,9 11-1 16,-9-11-3-16,0 0-3 0,12 13-1 0,-12-13-2 16,11 9-6-16,-11-9 6 0,10 11-4 0,-10-11 4 0,10 9-3 15,-10-9 8-15,9 11-2 0,-9-11 3 0,6 10-5 16,-6-10 7-16,6 11-4 0,-6-11 4 0,0 0-1 16,6 15-4-16,-6-15 6 0,0 0 1 0,0 0 0 15,0 15 3-15,0-15 3 0,0 0-4 0,0 0 6 16,-6 17-3-16,6-17 1 0,0 0-34 0,-10 8 42 15,10-8-4-15,0 0 1 0,0 0 0 0,-13 10-1 16,13-10-1-16,0 0-5 0,0 0 0 0,0 0-2 16,-12 9 1-16,12-9-2 0,0 0-1 0,0 0-3 15,0 0-4-15,0 0 1 0,0 0 1 0,0 0-2 0,0 0 2 16,0 0 1-16,0 0-2 0,0 0-1 0,0 0-3 16,0 0-4-16,0 0-8 0,16-6-9 0,-16 6-3 15,13-11-17-15,-13 11-5 0,14-12-7 0,-14 12 2 16,17-17 1-16,-7 6 14 0,-2 1 6 0,3 0 9 15,-3-1 4-15,0 3 7 0,1-3 0 0,-9 11 7 16,13-17 0-16,-13 17 4 0,14-14-4 0,-14 14 6 16,11-10-3-16,-11 10 4 0,10-11-1 0,-10 11 5 0,0 0 0 15,15-11 3-15,-15 11 4 0,0 0 6 0,0 0 0 16,14-7 6-16,-14 7-2 0,0 0 7 0,0 0-4 16,0 0 2-16,0 0-5 0,21 7 1 0,-21-7 8 15,0 0-16-15,0 0-4 0,10 11-28 0,-10-11 31 16,0 0 1-16,0 0 2 0,10 11-8 0,-10-11 0 15,0 0 3-15,0 0-5 0,11 7 4 0,-11-7-8 16,0 0 10-16,0 0-10 0,0 0 8 0,0 0-3 16,0 0 1-16,0 0-5 0,0 0 9 0,0 0-10 15,0 0-32-15,0 0 39 0,0 0 2 0,19-5-6 0,-19 5-1 16,0 0-3-16,0 0 0 0,0 0-1 0,-2-13 1 16,2 13-1-16,0 0 1 0,0 0 0 0,-7-11 4 15,7 11-7-15,0 0 9 0,0 0-2 0,-12-9 4 16,12 9-5-16,0 0 5 0,0 0-3 0,0 0 5 15,-21-6 2-15,21 6 9 0,0 0-7 0,0 0 11 16,-19 6-5-16,19-6 5 0,0 0-3 0,-14 9 1 16,14-9-2-16,0 0-4 0,-15 11-2 0,15-11 0 0,-8 9 2 15,8-9-2-15,-6 11-2 0,6-11-2 0,0 0 0 16,-4 15 1-16,4-15-2 0,0 0 0 0,0 17-2 16,0-17 1-16,0 0-2 0,6 15 1 0,-6-15 1 15,8 9-2-15,-8-9-1 0,11 9-3 16,-11-9 1-16,12 7-1 0,-12-7-7 0,17 4-14 0,-17-4-3 15,0 0-8-15,26 2-7 0,-26-2 0 0,21-4-14 16,-21 4 4-16,20-9 9 0,-20 9 10 0,18-9 2 16,-18 9 7-16,17-12 6 0,-17 12 7 0,14-12 4 15,-14 12 15-15,13-13 6 0,-13 13 9 0,6-13-2 16,-6 13 2-16,6-13-4 0,-6 13 5 0,0 0-7 0,2-17 4 16,-2 17 7-16,0 0-12 0,0-14-4 0,0 14-1 15,0 0-34-15,0 0 33 0,0 0-8 0,-2-14 3 16,2 14-3-16,0 0 0 0,0 0-5 0,0 0 3 15,0 0-5-15,0 0-1 0,0 0 2 0,0 0-1 16,-4 12 0-16,4-12 0 0,0 0 0 0,0 0 1 16,2 12 2-16,-2-12-3 0,0 0 1 0,0 0 2 15,6 17-3-15,-6-17 2 0,0 0-2 0,9 9-2 0,-9-9 4 16,0 0-3-16,12 8 0 0,-12-8 3 16,0 0-12-16,17 7-6 0,-17-7-6 0,0 0 1 0,17 6-8 15,-17-6 17-15,0 0-23 0,0 0 3 0,27-1-6 16,-27 1 8-16,0 0-5 0,19-5 4 15,-19 5 5-15,0 0 2 0,16-9 0 0,-16 9-2 0,0 0 12 16,15-11-11-16,-15 11-5 0,8-10 5 0,-8 10-2 16,8-11 9-16,-8 11 1 0,4-10 6 0,-4 10 3 15,0 0 6-15,0-17 6 0,0 17 10 0,0 0 5 16,-4-15 8-16,4 15-1 0,0 0 7 0,-6-14-4 0,6 14 10 16,0 0-16-16,-10-11 30 0,10 11-38 0,0 0 9 15,0 0-1-15,0 0 1 0,-23-4-5 16,23 4 8-16,0 0-4 0,0 0 3 0,-21 9-2 0,21-9 3 15,0 0-8-15,-14 9 6 0,14-9-7 0,0 0-2 16,-15 11-5-16,15-11 16 0,0 0-19 0,-9 11-1 16,9-11 0-16,0 0-1 0,-8 13-2 0,8-13-2 15,0 0 1-15,-4 15-1 0,4-15 0 0,0 0 2 16,0 13-2-16,0-13 1 0,0 0-2 0,6 16 1 0,-6-16-3 16,0 0 1-16,8 15-5 0,-8-15 5 15,0 0 1-15,9 11-1 0,-9-11 2 0,0 0-2 0,13 9 2 16,-13-9-9-16,0 0 1 0,0 0-3 0,20 6-6 15,-20-6 0-15,0 0-8 0,0 0 2 0,25-6-7 16,-25 6 4-16,13-7-8 0,-13 7 5 0,12-7-8 16,-12 7 6-16,14-9 0 0,-14 9 7 0,13-12 2 15,-13 12 5-15,12-12-2 0,-12 12 8 0,13-12-7 16,-13 12 7-16,11-11-3 0,-11 11 4 0,12-9-2 16,-12 9 3-16,13-11 0 0,-13 11 3 0,12-10-5 0,-12 10 1 15,13-7-4-15,-13 7 5 0,12-7-7 0,-12 7 4 16,12-9 1-16,-12 9 2 0,15-9-3 0,-15 9 3 15,0 0 11-15,21-3-11 0,-21 3 1 0,0 0 2 16,0 0 1-16,25-5-2 0,-25 5-2 0,0 0 7 16,0 0 8-16,0 0 5 0,27 4 2 0,-27-4 2 15,0 0 2-15,0 0-2 0,15 3 5 0,-15-3-1 16,0 0 3-16,0 0-1 0,12 10 6 0,-12-10-6 0,0 0 3 16,0 0-31-16,0 0 30 0,13 8-7 0,-13-8 23 15,0 0-31-15,0 0 7 0,0 0-3 0,0 0 4 16,0 0-7-16,0 0 3 0,0 0-4 0,0 0 1 15,0 0-5-15,0 0 0 0,0 0-8 16,0 0 8-16,0 0-10 0,0 0 0 0,0 0-11 0,0 0 8 16,0 0-6-16,8-11 6 0,-8 11-3 0,0 0 6 15,0 0-4-15,-8-10 5 0,8 10-1 0,0 0 3 16,0 0-5-16,-15-10 6 0,15 10-4 0,0 0 4 16,0 0 0-16,-21-5-18 0,21 5 29 0,0 0 4 0,0 0-7 15,-26 0 6-15,26 0-2 0,0 0 3 0,-20 7-6 16,20-7 4-16,0 0-5 0,-19 8 4 15,19-8 0-15,-12 7 3 0,12-7-7 0,0 0 3 0,-15 14-4 16,15-14 6-16,-8 10-5 0,8-10 3 0,0 0-6 16,-6 13 8-16,6-13-3 0,0 0 1 0,-2 14-3 15,2-14 4-15,0 0-10 0,4 15 5 0,-4-15-4 16,0 0 2-16,6 10-1 0,-6-10 1 0,0 0-7 0,0 0 6 16,21 3-10-16,-21-3-4 0,14-5-21 0,-14 5-3 15,19-9 5-15,-19 9-22 0,20-18-2 16,-10 12 6-16,2-3 5 0,-3-1 9 0,3 0 5 15,-2-2 8-15,1 1 4 0,-1-2 7 0,-2 2 8 0,1 2-1 16,-1-3 2-16,0 1 3 0,-2 0 8 0,-6 11 3 16,11-19 3-16,-11 19 3 0,8-14-2 0,-8 14 10 15,7-15-1-15,-7 15 3 0,4-10-6 0,-4 10 2 16,0 0-9-16,7-11 5 0,-7 11 4 0,0 0 3 16,0 0 2-16,0 0 5 0,0 0-9 0,0 0 3 15,0 0-1-15,0 0 0 0,-3 12-5 0,3-12 2 0,0 0-7 16,-2 18-1-16,2-18-5 0,0 17-3 0,0-17-3 15,0 15 2-15,0-15-10 0,0 18 11 0,0-18-6 16,2 18 2-16,-2-18-6 0,5 17 5 0,-5-17-5 16,6 19 4-16,-6-19-5 0,8 16 4 0,-8-16-6 15,10 15 6-15,-10-15-3 0,11 14 5 0,-11-14-9 16,14 9 8-16,-14-9-5 0,19 6 6 0,-19-6-5 16,16 6 3-16,-16-6-6 0,0 0-1 0,31 3-6 0,-31-3 4 15,0 0-6-15,30-3 5 0,-30 3-1 16,21-6 1-16,-21 6-2 0,17-3 6 0,-17 3-5 15,14-7 8-15,-14 7-6 0,0 0 6 0,17-11 0 16,-17 11 5-16,0 0-8 0,12-10 3 0,-12 10-3 16,0 0 7-16,0 0-9 0,0 0 9 0,10-8-9 0,-10 8 8 15,0 0-4-15,0 0 4 0,0 0-6 0,0 0 9 16,0 0-3-16,0 0 4 0,0 0-6 0,0 0 5 16,-2 14-4-16,2-14 5 0,0 0-9 0,0 0 8 15,0 15-5-15,0-15 3 0,0 0-7 0,0 0 8 0,4 10-6 16,-4-10 4-16,0 0-5 0,0 0 7 0,9 15-4 15,-9-15 3-15,0 0-9 0,12 6 7 16,-12-6-3-16,0 0 3 0,0 0-3 0,0 0-3 0,26 2-2 16,-26-2-3-16,0 0 2 0,21-5 0 0,-21 5-5 15,14-7 6-15,-14 7-4 0,14-12 0 0,-14 12 5 16,15-9-17-16,-15 9 5 0,14-13-16 0,-14 13-5 16,11-15 2-16,-11 15 3 0,6-15 7 0,-6 15-5 0,6-14 9 15,-6 14 3-15,2-15 3 0,-2 15 4 16,-2-15 2-16,2 15 3 0,-4-15-1 0,4 15 1 15,-6-13 3-15,6 13 8 0,-11-10 4 0,11 10 2 16,-12-9 6-16,12 9-6 0,0 0 1 0,-27-5 4 16,27 5 3-16,0 0-3 0,-29 5 2 0,29-5-1 0,-19 6 3 15,19-6 1-15,-19 7 2 0,19-7-7 0,-17 10 5 16,17-10-11-16,-14 11 1 0,14-11-6 0,-12 13 6 16,12-13 2-16,-9 12-7 0,9-12-3 0,-6 10 2 15,6-10-6-15,0 0 5 0,-4 15-5 0,4-15 5 16,0 0-3-16,4 13 3 0,-4-13-8 0,0 0 3 0,0 0-12 15,15 8-1-15,-15-8-15 0,0 0 0 16,0 0-12-16,24-2 5 0,-24 2-7 0,17-6-10 0,-17 6-10 16,16-6-33-16,-16 6 51 0,16-7 11 0,-16 7 8 15,14-7 4-15,-14 7-19 0,0 0 39 16,19-8 16-16,-19 8 14 0,0 0 6 0,0 0 8 0,17-6 8 16,-17 6 1-16,0 0 1 0,0 0 5 0,0 0-7 15,0 0-7-15,14 10 2 0,-14-10-5 0,0 0 6 16,4 17-3-16,-4-17 15 0,4 10-2 0,-4-10 4 15,4 13-9-15,-4-13 7 0,5 13-6 0,-5-13 8 0,6 15-1 16,-6-15 5-16,6 14-3 0,-6-14-12 16,10 8-5-16,-10-8 1 0,13 12-5 0,-13-12-7 15,16 7-6-15,-16-7-3 0,16 4-6 0,-16-4-2 0,0 0-6 16,33-2-5-16,-33 2-30 0,23-5-32 0,-23 5-37 16,26-8-25-16,-26 8-45 0,25-9-53 0,-25 9-91 15,19-18-467-15,-19 18-292 0</inkml:trace>
  <inkml:trace contextRef="#ctx0" brushRef="#br1" timeOffset="-101011.833">27173 11864 50 0,'0'0'168'0,"0"0"-31"16,0 0-32-16,0 0-8 0,0 0-15 0,0 0-8 16,0 0-10-16,0 0 2 0,0 0-9 0,0 0 6 15,0 0-5-15,0 0 4 0,0 0-1 0,0 0 6 0,0 0-2 16,0 0-2-16,0 0 0 0,0 0-5 0,0 0-3 16,0 0-6-16,0 0-6 0,0 0-7 0,0 0-4 15,0 0-2-15,0 0 13 0,0 0 2 0,0 0-1 16,0 0-5-16,0 0-9 0,0 0-6 0,0 0 4 15,0 0-6-15,0 0 0 0,22 4 2 0,-22-4-2 16,0 0 14-16,19 7-13 0,-19-7-5 0,14 8 1 16,-14-8-6-16,0 0-1 0,25 4-3 0,-25-4 1 15,0 0-2-15,29 2 0 0,-29-2-3 0,21-5 4 16,-21 5-4-16,22-5-5 0,-22 5 6 0,24-11-4 16,-12 5-2-16,1-1 2 0,1-2-1 0,-1 0-1 15,-1 0 0-15,1-1-3 0,-1 0 2 0,0-2-6 16,1 1-1-16,-4-1 0 0,1 1-1 0,1-1 4 0,-3-1 0 15,0 2 1-15,1 0 0 0,-3-1 1 0,0 2 0 16,-6 10-1-16,10-19 2 0,-10 19 1 0,9-15-2 16,-9 15 0-16,6-16-2 0,-6 16-5 0,6-14-3 15,-6 14-5-15,0 0-5 0,6-15-7 0,-6 15-9 16,0 0-3-16,4-13 2 0,-4 13 5 0,0 0-6 0,0 0-10 16,0 0-13-16,0 0-18 0,0 0-15 15,0 0-16-15,0 0-14 0,0 0-26 0,0 0-48 0,0 0-104 16,-2 14 234-16</inkml:trace>
  <inkml:trace contextRef="#ctx0" brushRef="#br1" timeOffset="-100203.834">27347 11916 58 0,'0'0'180'0,"0"0"-36"0,0 0-28 0,0 0-11 16,0 0-9-16,0 0-16 0,-12 6-4 0,12-6-11 15,0 0-1-15,0 0-8 0,0 0 6 0,0 0-4 16,0 0 3-16,0 0-8 0,0 0 4 0,0 0-14 16,0 0 2-16,0 0-9 0,0 0 4 0,0 0-11 15,0 0 4-15,0 0-10 0,-20-4 7 0,20 4-12 0,0 0 9 16,0 0-2-16,0 0-11 0,0 0 5 16,0 0-2-16,0 0 0 0,0 0-3 0,0 0 5 15,-10-9 1-15,10 9 3 0,0 0-1 0,0 0-1 16,0 0 1-16,0 0-2 0,0 0 3 0,0 0 5 15,0 0-26-15,0 0 29 0,-9-12-4 0,9 12 1 0,0 0-9 16,0 0 2-16,0 0-5 0,0 0 0 0,0 0 0 16,0 0 1-16,0 0 0 0,0 0-5 0,0 0 2 15,0 0 2-15,0 0 0 0,0 0-2 0,0 0-4 16,0 0-1-16,0 0 4 0,0 0 0 0,0 0-4 16,0 0-1-16,0 0-1 0,0 0-2 0,0 0-1 0,0 0 7 15,0 0 2-15,0 0-2 0,0 0 6 16,0 0-21-16,0 0 26 0,0 0 2 0,21-1-2 0,-21 1-3 15,0 0 5-15,0 0-6 0,22 0-3 0,-22 0 0 16,0 0-2-16,22-2-1 0,-22 2-5 0,0 0 3 16,25 0-1-16,-25 0-4 0,0 0-1 0,29 0 2 15,-29 0-2-15,0 0-1 0,27-3-1 16,-27 3 0-16,0 0 2 0,30-1-1 0,-30 1-4 0,21-3 4 16,-21 3-2-16,18-3 1 0,-18 3-1 0,21-5 1 15,-21 5-15-15,21-7 18 0,-21 7-3 0,22-10 0 16,-22 10-2-16,21-12 2 0,-21 12-5 0,22-16 4 15,-10 7 2-15,-2 0-1 0,1 1-5 0,1-3 3 0,-3 3 0 16,1-2 1-16,-2 1 0 0,2 0-1 0,-1-2-2 16,-1 1 4-16,-8 10-1 0,12-20 8 0,-12 20-11 15,13-17 6-15,-13 17-1 0,10-16 5 0,-10 16-2 16,8-15 5-16,-8 15 2 0,8-11 3 0,-8 11-3 16,6-11-1-16,-6 11-2 0,0 0 0 0,8-15-5 0,-8 15 2 15,0 0-4-15,0 0-1 0,6-13-2 16,-6 13 0-16,0 0-3 0,0 0 3 0,6-11-4 0,-6 11-4 15,0 0-12-15,0 0-10 0,0 0-13 0,0 0-14 16,0 0-14-16,0 0-27 0,0 0-35 0,0 0-43 16,0 0-40-16,0 0-46 0,0 0-248 0,0 0-7 15</inkml:trace>
  <inkml:trace contextRef="#ctx0" brushRef="#br2" timeOffset="-70946.628">21432 11401 238 0,'0'0'185'0,"0"0"-40"0,0 0-6 0,0 0-15 15,0 0-7-15,0 0-10 0,0 0-11 0,0 0-7 16,0 0-13-16,0 0-7 0,19-5-5 0,-19 5-5 15,0 0-5-15,0 0-1 0,0 0-2 0,22 2-6 0,-22-2 4 16,0 0-2-16,0 0-5 0,29 2-4 16,-29-2-12-16,0 0-5 0,24 6-1 0,-24-6-3 15,16 3-3-15,-16-3 4 0,19 6-5 0,-19-6 0 0,19 6-1 16,-19-6 1-16,16 9-1 0,-16-9-4 0,19 7 2 16,-19-7-3-16,16 9 2 0,-16-9-3 0,15 12 3 15,-15-12 0-15,13 9-2 0,-13-9 1 0,13 9-2 16,-13-9-2-16,12 7-2 0,-12-7-1 0,12 8 2 15,-12-8-2-15,0 0-1 0,15 10-6 0,-15-10-17 16,0 0-14-16,12 11-15 0,-12-11-21 0,0 0-18 16,0 0-20-16,13 9-23 0,-13-9-29 0,0 0-41 0,0 0-197 15,0 0 141-15</inkml:trace>
  <inkml:trace contextRef="#ctx0" brushRef="#br2" timeOffset="-69935.576">21703 11347 139 0,'0'0'258'0,"0"0"-70"0,0 0-42 0,0 0-33 16,0 0-19-16,0 0-10 0,0 0-12 0,0 0-9 15,0 0-7-15,-15-6-11 0,15 6-6 0,0 0-3 16,0 0-3-16,0 0 2 0,0 0 1 0,0 0 1 16,-18 6 2-16,18-6 3 0,0 0 2 0,0 0 2 15,-14 9 4-15,14-9 3 0,0 0 0 0,-10 13-3 16,10-13-1-16,-8 9-4 0,8-9-4 0,-9 15-1 16,9-15-5-16,-10 16-8 0,10-16 2 0,-8 17-5 0,8-17-4 15,-9 20-5-15,9-20 8 0,-6 21-1 0,6-21-6 16,-8 20-4-16,8-20 3 0,-4 21-3 0,4-21 1 15,-6 16-3-15,6-16-2 0,-4 15 0 0,4-15-2 16,-5 12 6-16,5-12 2 0,0 0-1 0,-4 16 1 16,4-16 0-16,0 0-2 0,0 0-8 0,0 0-4 15,0 0-13-15,0 0-6 0,0 0-11 0,0 0-5 16,0 0-16-16,0 0-2 0,0 0-13 0,0 0-13 0,-6-11-10 16,6 11-7-16,0 0-8 0,-2-15-3 0,2 15-1 15,0 0 2-15,-2-19 5 0,2 19 2 16,-2-13-2-16,2 13 12 0,0-13 4 0,0 13 9 0,-2-16 12 15,2 16 17-15,-4-15 5 0,4 15 14 0,-2-19 4 16,2 19 18-16,-3-14 9 0,3 14 12 0,0-15 6 16,0 15 11-16,-2-17 5 0,2 17 5 0,0 0 0 15,-2-18 4-15,2 18-1 0,0 0 1 0,-2-14 1 16,2 14-1-16,0 0-1 0,0 0 0 0,0-18-2 16,0 18-4-16,0 0 0 0,0 0-2 0,0 0 0 0,0 0-2 15,-4-13 2-15,4 13-2 0,0 0 2 0,0 0 2 16,0 0 8-16,0 0 7 0,0 0-6 0,0 0 1 15,0 0-2-15,0 0 2 0,0 0-6 0,0 0 12 16,0 0-9-16,0 0 9 0,0 0-9 0,0 0 11 16,21 6-11-16,-21-6 7 0,0 0 12 0,0 0-19 15,12 13-16-15,-12-13 9 0,0 0-18 0,9 15 9 16,-9-15-8-16,6 11 1 0,-6-11-12 0,4 12 6 0,-4-12-11 16,4 12 8-16,-4-12-11 0,4 13 13 0,-4-13-16 15,4 11 8-15,-4-11-10 0,6 11 7 16,-6-11-7-16,5 12 8 0,-5-12-10 0,0 0 10 0,8 16-11 15,-8-16 4-15,0 0-19 0,6 13-4 16,-6-13-6-16,0 0-2 0,0 0-5 0,6 12 3 0,-6-12 1 16,0 0 0-16,0 0-2 0,0 0-14 0,0 0-10 15,0 0-4-15,0 0-4 0,0 0-4 0,0 0 1 0,0 0-1 16,0 0 4-16,0 0-6 0,0 0 2 16,-20-7 8-16,20 7 2 0,0 0 6 0,-15-5 5 0,15 5 4 15,0 0 10-15,-16-4 8 0,16 4 3 0,0 0 8 16,-19-6 7-16,19 6 9 0,0 0 9 0,0 0 10 15,-21-3 7-15,21 3 2 0,0 0 2 0,0 0 5 16,-18-2 1-16,18 2 4 0,0 0 5 0,0 0 1 16,0 0 0-16,0 0 6 0,0 0-10 0,-24-2-4 15,24 2-4-15,0 0-3 0,0 0-3 0,0 0-7 16,0 0 3-16,0 0 2 0,0 0 11 0,0 0 3 0,0 0 2 16,0 0-3-16,0 0-4 0,0 0-6 15,0 0-4-15,0 0-4 0,22-7-2 0,-22 7-2 16,0 0-4-16,22-8 0 0,-22 8-3 0,19-6-6 15,-19 6 2-15,17-5-2 0,-17 5-3 0,18-6-8 16,-18 6-9-16,17-5-15 0,-17 5-11 0,0 0-18 0,20-7-17 16,-20 7-24-16,0 0-27 0,19-4-35 0,-19 4-16 15,0 0-72-15,0 0-130 0,15-9 163 0</inkml:trace>
  <inkml:trace contextRef="#ctx0" brushRef="#br2" timeOffset="-68458.774">21451 11226 202 0,'0'0'175'0,"0"0"-43"16,0 0-21-16,0 0-8 0,0 0-11 0,-17 6-10 0,17-6-12 16,0 0-8-16,0 0-9 0,0 0-2 0,-14 9-6 15,14-9-3-15,0 0-2 0,0 0-3 0,-13 10-3 16,13-10-3-16,0 0-2 0,-10 11-5 0,10-11-3 16,0 0-2-16,-11 10 1 0,11-10 1 0,0 0-2 15,-10 11 5-15,10-11-4 0,0 0 3 0,-8 14 4 16,8-14-3-16,-5 10 1 0,5-10-3 0,0 0 1 15,-11 17 3-15,11-17-6 0,-4 11 4 0,4-11-3 16,-6 9 2-16,6-9-2 0,-4 13 1 0,4-13 0 0,-6 12-1 16,6-12-3-16,-4 13-3 0,4-13 3 0,-3 12 1 15,3-12-5-15,-4 14-2 0,4-14 2 0,-2 13 2 16,2-13 0-16,0 14 0 0,0-14-3 0,-2 13 1 16,2-13-4-16,0 14 0 0,0-14 3 0,0 0-2 15,0 20-1-15,0-20 4 0,2 14-2 0,-2-14-2 16,0 0 2-16,2 21-1 0,-2-21-1 0,2 11 1 15,-2-11-3-15,5 15 1 0,-5-15 0 0,0 0 1 16,6 19-2-16,-6-19 0 0,4 10-6 0,-4-10 0 0,4 11 3 16,-4-11 4-16,6 11-2 0,-6-11 3 0,8 9-3 15,-8-9-2-15,7 12 0 0,-7-12-1 0,0 0 2 16,11 13-3-16,-11-13-1 0,0 0-3 0,14 12 4 16,-14-12-5-16,0 0 4 0,15 11 0 0,-15-11-1 15,0 0-2-15,17 10 3 0,-17-10-5 0,0 0 2 16,18 11 4-16,-18-11 1 0,0 0-26 0,19 9 28 15,-19-9-1-15,0 0 1 0,18 6-7 0,-18-6 4 16,0 0-1-16,23 7-1 0,-23-7 1 0,0 0 0 0,20 6-2 16,-20-6 1-16,0 0 0 0,22 3-1 0,-22-3-1 15,0 0-1-15,21 3 2 0,-21-3 1 0,0 0 1 16,0 0-1-16,29 2 0 0,-29-2 0 0,0 0 0 16,0 0-3-16,27 1 3 0,-27-1 0 0,0 0 0 15,0 0-1-15,27 2-1 0,-27-2 2 0,0 0-1 16,0 0 2-16,24-3-1 0,-24 3-2 0,0 0 1 15,0 0 2-15,22-2-1 0,-22 2-2 0,0 0-1 16,19-5 4-16,-19 5-2 0,0 0-2 0,19-5 2 16,-19 5-2-16,0 0 4 0,16-6-2 0,-16 6 0 0,0 0-1 15,17-7 1-15,-17 7-1 0,0 0-2 0,14-5-1 16,-14 5-3-16,0 0-3 0,15-6 3 0,-15 6 0 16,0 0-1-16,13-11-4 0,-13 11 1 0,0 0-3 15,14-11 2-15,-14 11 2 0,9-10-3 0,-9 10 7 16,10-9-11-16,-10 9 5 0,10-9-2 0,-10 9 5 15,9-11-2-15,-9 11 4 0,8-10 0 0,-8 10 2 16,6-11 1-16,-6 11-1 0,0 0 1 0,8-14 1 16,-8 14 1-16,7-11 2 0,-7 11-4 0,0 0 2 0,6-18 3 15,-6 18-1-15,2-12 0 0,-2 12 0 16,2-13-1-16,-2 13-1 0,2-14 1 0,-2 14-1 0,2-15 3 16,-2 15-1-16,2-15 0 0,-2 15-2 0,2-16 15 15,-2 16-13-15,2-16 0 0,-2 16 2 0,0-16 1 16,0 16 2-16,0-13 2 0,0 13 2 0,0-17 0 15,0 17-3-15,-2-15 3 0,2 15-4 0,0-13 1 16,0 13-1-16,-4-15 2 0,4 15 3 0,-4-13 3 16,4 13 0-16,-2-11 19 0,2 11-23 0,-4-14-1 15,4 14 4-15,-6-13-1 0,6 13-5 0,-7-12 7 0,7 12-3 16,-8-11 3-16,8 11-1 0,-6-11-1 0,6 11-2 16,-11-10-1-16,11 10-1 0,-8-11-1 0,8 11-3 15,-10-10 1-15,10 10 0 0,-10-9-2 0,10 9 0 16,-11-11 1-16,11 11-2 0,-11-9 3 0,11 9 2 15,-15-11 2-15,15 11-21 0,-12-10 22 0,12 10 0 16,-14-9 0-16,14 9-2 0,-15-10-2 0,15 10-5 16,-16-8 7-16,16 8-5 0,-17-8-2 0,17 8 1 0,-19-6-1 15,19 6 8-15,-18-7-7 0,18 7-2 0,-18-6-1 16,18 6-1-16,-18-5-2 0,18 5 0 0,-19-6 1 16,19 6 0-16,-19-5-1 0,19 5-2 0,-18-3-4 15,18 3-1-15,-21-4 10 0,21 4-15 0,0 0-4 16,-31 1-5-16,31-1-10 0,-22 6-14 0,22-6-14 15,-26 9-20-15,11-3-26 0,1 3-21 0,-1 0-26 16,-1 2-25-16,1 2-39 0,-1 0-202 0,-1 0 111 16</inkml:trace>
  <inkml:trace contextRef="#ctx0" brushRef="#br2" timeOffset="-64556.554">1864 13447 45 0,'0'0'197'16,"0"0"-26"-16,0 0-35 0,0 0-8 0,0 0-21 15,0 0 1-15,0 0-13 0,0 0 7 0,0 0-14 16,0 0 5-16,0 0-20 0,0 0 9 0,0 0-20 16,0 0 7-16,0 0-23 0,0 0 6 0,0 0-19 15,0 0 11-15,0 0-17 0,0 0 18 0,0 0-11 0,0 0 11 16,0 0-17-16,0 0 9 0,16 10-20 0,-16-10 13 16,0 0-19-16,11 11 14 0,-11-11-21 0,11 11 13 15,-11-11-16-15,12 11-23 0,-12-11 27 0,13 12 15 16,-13-12-17-16,12 12 13 0,-12-12-17 0,12 13 13 15,-12-13-15-15,13 12 11 0,-13-12-15 0,12 8 4 16,-12-8-29-16,11 11-2 0,-11-11-31 0,8 10-2 16,-8-10-24-16,0 0-7 0,12 9-25 0,-12-9-11 0,0 0-10 15,0 0-18-15,13 9-37 0,-13-9-93 0,0 0 254 16</inkml:trace>
  <inkml:trace contextRef="#ctx0" brushRef="#br2" timeOffset="-64195.043">2028 13453 111 0,'0'0'227'0,"0"0"-42"0,0 0-33 0,0 0-14 15,0 0-27-15,0 0-10 0,0 0-25 0,-4-13-8 16,4 13-22-16,0 0-4 0,0 0-17 0,0 0 2 15,0 0-11-15,0 0 6 0,-17 7-11 0,17-7 15 16,0 0-2-16,-10 10 4 0,10-10-10 0,0 0 12 16,-13 13-10-16,13-13 8 0,-8 9-12 0,8-9 8 0,-10 12-16 15,10-12 13-15,-11 14-15 0,11-14 10 0,-8 15-13 16,8-15 8-16,-10 14-12 0,10-14 12 0,-8 13-15 16,8-13 13-16,-9 14-13 0,9-14 10 0,-6 11-11 15,6-11 11-15,0 0-11 0,-8 14 11 0,8-14-12 16,0 0 10-16,-6 11-18 0,6-11 5 0,0 0-17 15,0 0 3-15,0 0-11 0,0 0 2 0,0 0-19 16,0 0-10-16,0 0-18 0,0 0-13 0,0 0-25 0,0 0-10 16,0 0-12-16,0 0-127 0,0 0 82 15</inkml:trace>
  <inkml:trace contextRef="#ctx0" brushRef="#br2" timeOffset="-63871.317">1945 13422 194 0,'0'0'203'0,"2"-15"-38"16,-2 15-32-16,0 0-11 0,0 0-17 0,0 0-4 0,0 0-15 15,0 0 1-15,0 0-19 0,0 0-1 0,2-13-32 16,-2 13 16-16,0 0-16 0,0 0 7 0,0 0-8 16,0 0-2-16,0 0 4 0,0 0 15 0,0 0-16 15,0 0 8-15,0 0-19 0,0 15 13 0,0-15-16 16,0 0 25-16,0 0-17 0,2 16 14 0,-2-16-20 15,0 0 15-15,4 15-19 0,-4-15 16 0,0 0-22 16,5 19 15-16,-5-19-18 0,2 16 12 0,-2-16-21 0,4 14 18 16,-4-14-20-16,2 16 15 0,-2-16-17 15,2 13 14-15,-2-13-15 0,4 13 13 0,-4-13-16 16,0 0 15-16,4 16-13 0,-4-16 12 0,0 0-19 0,2 15 29 16,-2-15-47-16,0 0-23 0,2 15 2 0,-2-15-26 15,0 0-1-15,0 0-20 0,0 0-6 0,0 14-25 16,0-14-13-16,0 0-16 0,0 0-31 0,0 0-144 15,0 0 209-15</inkml:trace>
  <inkml:trace contextRef="#ctx0" brushRef="#br2" timeOffset="-61495.933">1947 13366 34 0,'0'0'109'0,"0"0"-13"0,0 0-12 16,0 0-12-16,0 0-9 0,-6-11-2 0,6 11 2 16,0 0 0-16,0 0-5 0,0 0 0 0,-6-11-2 15,6 11-2-15,0 0-5 0,0 0-8 0,0 0-1 16,-6-11-4-16,6 11-6 0,0 0 0 0,0 0-6 15,0 0-2-15,-13-10 7 0,13 10-10 0,0 0-1 16,0 0 0-16,0 0 3 0,0 0-7 0,-8-9 0 0,8 9 5 16,0 0-5-16,0 0 11 0,0 0-8 15,-10-9 12-15,10 9-11 0,0 0 9 0,0 0-12 0,0 0 11 16,0 0-13-16,0 0 17 0,0 0-9 0,0 0 9 16,0 0-16-16,0 0 13 0,-18-3-15 0,18 3 9 15,0 0-14-15,0 0 12 0,0 0-15 0,0 0 14 16,0 0-13-16,-19 6 8 0,19-6-14 0,0 0 12 15,0 0-14-15,-12 6 13 0,12-6-13 0,0 0 13 16,-10 9-14-16,10-9 13 0,0 0-13 0,-9 14 12 16,9-14-17-16,0 0 16 0,-10 10-14 0,10-10 16 0,0 0-12 15,-8 17 12-15,8-17-9 0,0 0 13 0,-6 13-14 16,6-13 13-16,0 0-15 0,-7 17 14 0,7-17-12 16,0 0 12-16,-6 13-16 0,6-13 15 0,0 0-15 15,-6 16-4-15,6-16 5 0,0 0 16 0,-4 16-9 16,4-16 7-16,0 0-17 0,-4 16 14 0,4-16-13 15,0 0 14-15,-4 13-13 0,4-13 11 0,0 0-11 16,-2 16 16-16,2-16-14 0,0 0 16 0,-3 13-16 16,3-13 15-16,0 0-15 0,0 0 14 0,-2 19-17 15,2-19 18-15,0 0-17 0,0 15 13 0,0-15-13 0,0 0 14 16,2 15-15-16,-2-15 13 0,0 0-14 0,0 12 15 16,0-12-14-16,0 0 12 0,5 17-12 0,-5-17 14 15,0 0-17-15,2 14 17 0,-2-14-10 0,0 0 17 16,4 13-16-16,-4-13 24 0,0 0-28 0,4 12 13 15,-4-12-12-15,0 0 13 0,6 13-13 0,-6-13 16 16,0 0-14-16,8 12 12 0,-8-12-15 0,0 0 15 16,9 10 10-16,-9-10-15 0,0 0-16 0,10 9 17 0,-10-9-13 15,0 0 9-15,12 11-9 0,-12-11 9 0,0 0-12 16,13 9 28-16,-13-9-17 0,0 0-8 16,12 8 27-16,-12-8-18 0,0 0-14 0,15 5 17 0,-15-5-12 15,0 0 12-15,14 8-12 0,-14-8 14 0,0 0-42 16,0 0 49-16,22 2-16 0,-22-2 14 0,0 0-18 15,0 0 14-15,23 0-14 0,-23 0 16 0,0 0-14 16,18-4 12-16,-18 4-14 0,0 0 13 0,17-6-40 16,-17 6 47-16,0 0-14 0,18-5 29 0,-18 5-23 15,0 0-13-15,15-8 13 0,-15 8-12 0,0 0 11 0,16-10-12 16,-16 10 14-16,0 0-12 0,13-13 12 0,-13 13-14 16,0 0-26-16,11-11 34 0,-11 11 13 0,0 0-16 15,13-14 14-15,-13 14-15 0,0 0 14 0,8-11-15 16,-8 11 12-16,0 0-14 0,8-12 15 0,-8 12-14 15,0 0 14-15,6-16-15 0,-6 16 16 0,0 0-17 16,4-13 16-16,-4 13-17 0,0 0 16 0,5-14-15 16,-5 14 15-16,0 0-15 0,2-15 15 0,-2 15-17 0,0 0 19 15,0-13-16-15,0 13 14 0,0 0-14 0,0 0 13 16,2-16-14-16,-2 16 15 0,0 0-15 0,0-13 15 16,0 13-12-16,0 0 15 0,0 0-13 0,0-17 14 15,0 17-11-15,0 0 14 0,-4-15-39 0,4 15 45 16,0 0-20-16,-5-16 24 0,5 16-26 0,0 0 17 15,-6-15-18-15,6 15 16 0,0 0-18 0,-8-17 19 16,8 17-18-16,0 0 18 0,-8-13-19 0,8 13 15 16,0 0-16-16,-9-14 17 0,9 14-16 0,0 0 16 15,-8-16-17-15,8 16 17 0,0 0-12 0,-9-11 17 16,9 11-19-16,0 0 17 0,-10-14-17 0,10 14 14 0,0 0-15 16,-13-13 17-16,13 13-17 0,0 0 18 0,-12-13-17 15,12 13 13-15,0 0-15 0,-15-10 16 0,15 10-17 16,0 0 21-16,-14-11-12 0,14 11 16 0,0 0-16 15,-17-9 14-15,17 9-16 0,0 0 12 0,-14-7-14 16,14 7 15-16,0 0-21 0,0 0 21 0,-21-6-21 16,21 6 16-16,0 0-18 0,0 0 16 0,-19-7-18 15,19 7 18-15,0 0-17 0,0 0 14 0,-17-2-15 0,17 2 9 16,0 0-18-16,0 0 13 0,0 0-23 0,-21-5 15 16,21 5-27-16,0 0 11 0,0 0-23 0,0 0 9 15,0 0-27-15,0 0-1 0,-25 0-27 0,25 0-17 16,0 0-18-16,0 0-34 0,0 0-69 0,0 0-122 15,-14 7 185-15</inkml:trace>
  <inkml:trace contextRef="#ctx0" brushRef="#br2" timeOffset="-58955.569">2786 13383 176 0,'0'0'179'15,"0"0"-40"-15,0 0-11 0,0 0-23 0,0 0-8 16,0 0-19-16,0 0-1 0,0 0-16 0,0 0 0 16,0 0-14-16,0 0 7 0,0 0-13 0,0 0 3 0,0 0-10 15,0 0 11-15,0 0-9 0,0 0 10 0,0 0-13 16,-18-6 12-16,18 6-14 0,0 0 8 16,0 0-17-16,0 0 10 0,0 0-16 0,0 0 7 0,0 0-16 15,0 0 10-15,0 0-18 0,0 0 14 0,0 0-12 16,0 0 10-16,0 0-14 0,0 0 11 0,14-7-11 15,-14 7 11-15,0 0-14 0,0 0 15 0,19-6-16 16,-19 6 13-16,0 0-12 0,0 0 14 0,23-3-14 0,-23 3 11 16,0 0-10-16,0 0 9 0,27 0-10 15,-27 0 20-15,0 0-22 0,0 0 10 0,24 3-11 16,-24-3 13-16,0 0-11 0,17 6 11 0,-17-6-12 0,0 0 13 16,0 0-10-16,15 9 9 0,-15-9-8 0,0 0 10 15,0 0-12-15,9 11 16 0,-9-11-16 0,0 0 12 16,0 0-11-16,4 13 14 0,-4-13-16 0,0 0 15 15,0 0-13-15,0 0 12 0,-4 15-13 0,4-15 12 0,0 0-11 16,-9 9 10-16,9-9-12 0,0 0 14 16,-7 9-16-16,7-9 27 0,0 0-25 0,-12 10 8 15,12-10-9-15,0 0 13 0,-11 9-10 0,11-9 11 0,0 0-11 16,0 0 11-16,-14 6-13 0,14-6 11 0,0 0-10 16,0 0 9-16,0 0-12 0,0 0 12 0,-12 7-15 15,12-7 10-15,0 0-14 0,0 0 8 0,0 0-12 16,0 0 6-16,0 0-8 0,0 0 12 0,0 0-4 15,0 0 10-15,0 0-8 0,0 0 12 0,0 0-10 16,0 0 11-16,8-11-8 0,-8 11 9 0,0 0-13 16,14-5 20-16,-14 5-18 0,0 0 11 0,21-6-9 15,-21 6 10-15,0 0-11 0,22-7 8 0,-22 7-11 16,0 0 12-16,22-3-7 0,-22 3 7 0,0 0-5 0,0 0 7 16,27 0-11-16,-27 0 12 0,0 0-13 0,0 0 14 15,23 5-9-15,-23-5 9 0,0 0-9 0,10 9 11 16,-10-9-13-16,0 0 14 0,11 9-13 0,-11-9 12 15,0 0-11-15,0 0 12 0,4 14-9 0,-4-14 14 16,0 0-9-16,-2 13 15 0,2-13-12 0,0 0 17 16,-6 14-9-16,6-14 15 0,0 0-13 0,-11 11 12 15,11-11-13-15,0 0 10 0,-14 9-16 0,14-9 13 0,0 0-17 16,-17 5 9-16,17-5-11 0,0 0 8 0,0 0-13 16,-25 2 12-16,25-2-14 0,0 0 11 0,0 0-13 15,-22-2 10-15,22 2-13 0,0 0 8 0,0 0-7 16,-18-5 8-16,18 5-25 0,0 0 7 15,0 0-16-15,0 0 1 0,0 0-17 0,-21-2-3 0,21 2-17 16,0 0-5-16,0 0-11 0,0 0-9 0,0 0-9 16,0 0-31-16,0 0-24 0,0 0-125 0,0 0 260 15</inkml:trace>
  <inkml:trace contextRef="#ctx0" brushRef="#br2" timeOffset="-58032.57">3055 13368 141 0,'0'0'203'0,"0"0"-36"0,0 0-24 15,0 0-13-15,-11-7-16 0,11 7-1 0,0 0-18 16,0 0-2-16,0 0-18 0,0 0 3 0,0 0-15 16,0 0 9-16,0 0-19 0,0 0 2 0,-11-8-13 15,11 8 12-15,0 0-25 0,0 0 16 0,0 0-28 16,0 0 11-16,0 0-17 0,0 0 11 0,0 0-19 16,0 0 14-16,0 0-18 0,0 0 13 0,0 0-14 15,3-13 10-15,-3 13-12 0,0 0 14 0,0 0-16 16,0 0 21-16,19-6-22 0,-19 6 15 0,0 0-16 15,0 0 13-15,0 0-15 0,27 0 19 0,-27 0-13 0,0 0 10 16,0 0-12-16,25 5 14 0,-25-5-14 0,0 0 11 16,14 7-12-16,-14-7 12 0,0 0-22 0,13 7 24 15,-13-7-13-15,0 0 12 0,10 9-10 0,-10-9 14 16,0 0-16-16,6 13 14 0,-6-13-12 0,0 0 12 16,2 14-13-16,-2-14 13 0,0 0-15 0,-2 14 11 15,2-14-11-15,0 0 13 0,-6 13-14 0,6-13 12 0,0 0-17 16,-8 11 40-16,8-11-35 0,0 0-12 0,0 0 12 15,-11 12-13-15,11-12 12 0,0 0-9 0,0 0 11 16,0 0-10-16,-10 7 11 0,10-7-15 0,0 0 11 16,0 0-8-16,0 0 6 0,0 0-12 0,0 0 10 15,0 0-5-15,0 0 11 0,0 0-8 0,0 0 10 0,0 0-11 16,0 0 8-16,0 0-8 0,0 0 6 0,0 0-11 16,0 0 9-16,13-7-11 0,-13 7 14 0,0 0-8 15,0 0 10-15,20-5-6 0,-20 5 9 0,0 0-6 16,0 0-14-16,0 0 21 0,27 0 9 0,-27 0-9 15,0 0 9-15,0 0-9 0,19 6 8 0,-19-6-9 16,0 0 10-16,0 0-3 0,15 7 14 0,-15-7-8 16,0 0 11-16,0 0-10 0,11 12 10 0,-11-12-10 15,0 0 10-15,0 0-10 0,0 0 12 0,2 14-9 0,-2-14 11 16,0 0-10-16,0 0 16 0,-9 11-13 0,9-11 8 16,0 0-11-16,0 0 14 0,-14 7-14 0,14-7 14 15,0 0-2-15,0 0 1 0,-20 6-6 0,20-6 7 16,0 0-11-16,0 0 0 0,-23 3-2 0,23-3 1 0,0 0-2 15,0 0-4-15,-20 2 2 0,20-2-4 0,0 0 0 16,0 0-5-16,0 0 0 0,-23 3-10 0,23-3-8 16,0 0-21-16,0 0 1 0,0 0-20 0,0 0 3 15,0 0-14-15,0 0 9 0,0 0-6 0,0 0 8 16,0 0-9-16,0 0-2 0,0 0-23 0,0 0-4 0,0 0-26 16,0 0-16-16,0 0-32 0,0 0-80 0,0 0 79 15</inkml:trace>
  <inkml:trace contextRef="#ctx0" brushRef="#br2" timeOffset="-57331.01">3433 13152 127 0,'0'0'203'15,"0"0"-48"-15,0 0-16 0,0 0-27 0,0 0-4 16,0 0-18-16,0 0 3 0,0 0-13 0,0 0 5 16,0 0-11-16,0 0-1 0,0 0-12 0,0 0 7 15,0 0-17-15,-10 9 12 0,10-9-16 0,0 0 8 0,-4 13-17 16,4-13 8-16,0 0-13 0,-6 17 10 16,6-17-17-16,-4 14 10 0,4-14-16 0,-4 17 11 0,4-17-15 15,-5 17 12-15,5-17-14 0,-6 19 8 0,6-19-14 16,-2 18 12-16,2-18-17 0,-2 20 13 0,2-20-14 15,-2 22 12-15,2-22-15 0,0 22 12 0,0-22 0 16,2 24 3-16,-2-24-4 0,4 22 3 0,-4-22-2 16,6 26-1-16,-1-15-1 0,-1 2-2 0,2-2-1 15,-2 1 1-15,2 1 0 0,0-2 4 0,1 0-4 16,-1 0 1-16,2-2-5 0,0 0-2 0,-8-9 3 0,15 17 0 16,-15-17-4-16,17 17 2 0,-17-17 2 0,17 11-2 15,-17-11-1-15,16 10-2 0,-16-10-5 0,19 11-4 16,-19-11-10-16,17 8-6 0,-17-8-9 0,14 6-8 15,-14-6-14-15,0 0-9 0,19 7-15 0,-19-7-17 16,0 0-26-16,0 0-18 0,20 4-30 0,-20-4-45 16,0 0-152-16,0 0 175 0</inkml:trace>
  <inkml:trace contextRef="#ctx0" brushRef="#br2" timeOffset="-56871.571">3592 13423 219 0,'0'0'225'0,"0"0"-51"0,0 0-23 0,0 0-26 0,0 0-2 16,0 0-16-16,0 0 0 0,0 0-21 0,0 0 6 15,0 0-16-15,0 0 6 0,0 0-20 0,0 0 6 16,0 0-13-16,0 0 15 0,0 0-13 0,0 0 13 16,0 0-6-16,0 0-7 0,0 0-7 0,0 0 10 15,0 0-33-15,0 0-2 0,0 0-4 0,20-5-6 16,-20 5-5-16,0 0 0 0,0 0-2 0,26-2-6 16,-26 2-7-16,0 0-15 0,25-2-12 0,-25 2-28 0,0 0 8 15,25-3-28-15,-25 3-3 0,0 0-25 0,25-6-8 16,-25 6-23-16,18-3-23 0,-18 3-23 0,0 0-215 15,23-6 145-15</inkml:trace>
  <inkml:trace contextRef="#ctx0" brushRef="#br2" timeOffset="-56292.086">3850 13283 275 0,'0'0'221'0,"0"0"-55"15,0 0-32-15,0 0-29 0,0 0-11 0,0 0-24 16,0 0 6-16,0 0-11 0,0 0 4 0,0 0-15 16,0 0 4-16,0 0-11 0,0 0 9 0,0 0-16 15,0 0 8-15,0 0-17 0,0 0 10 0,21-4-19 16,-21 4 6-16,0 0-15 0,0 0 9 0,0 0-16 0,24-1 9 16,-24 1-14-16,0 0 10 0,0 0-12 0,27-5 4 15,-27 5-21-15,0 0 3 0,0 0-15 0,28-1 9 16,-28 1-9-16,0 0 12 0,21-2-5 0,-21 2 14 15,0 0-7-15,0 0 12 0,25-4-8 0,-25 4 17 16,0 0 0-16,0 0 19 0,0 0-7 0,18 6 22 16,-18-6-14-16,0 0 14 0,0 0-17 0,7 11 14 15,-7-11-14-15,0 0 34 0,2 13-25 0,-2-13-14 16,0 0 14-16,-2 16-16 0,2-16 16 0,0 0-15 16,0 19 15-16,0-19-3 0,-3 13 1 0,3-13 7 0,0 15-1 15,0-15-2-15,0 16 1 0,0-16-4 0,0 16 5 16,0-16-6-16,0 18-3 0,0-18-4 0,0 16-3 15,0-16-1-15,0 14-7 0,0-14 0 0,0 0-4 16,3 16-1-16,-3-16-1 0,0 0-2 0,2 13 15 16,-2-13-32-16,0 0-11 0,0 0-10 0,2 15-13 15,-2-15-13-15,0 0-21 0,0 0-19 0,0 0-25 16,0 0-10-16,6 13-21 0,-6-13-16 0,0 0-24 16,0 0-220-16,0 0 119 0</inkml:trace>
  <inkml:trace contextRef="#ctx0" brushRef="#br2" timeOffset="-56006.172">3887 13420 4 0,'0'0'359'0,"0"0"-95"0,0 0-37 0,0 0-42 16,0 0-4-16,0 0-34 0,0 0 5 0,0 0-27 15,0 0 9-15,0 0-13 0,0 0-15 0,0 0-9 16,6-11-11-16,-6 11-8 0,0 0-17 0,0 0-15 16,0 0-8-16,23-4-6 0,-23 4 9 0,0 0-23 15,0 0-4-15,24-2-1 0,-24 2-8 0,0 0-8 16,21-3-12-16,-21 3-13 0,0 0-15 0,20-4-19 0,-20 4-23 16,0 0-35-16,23-2-13 0,-23 2-33 0,0 0-26 15,23-4-42-15,-23 4-224 0,0 0 64 16</inkml:trace>
  <inkml:trace contextRef="#ctx0" brushRef="#br2" timeOffset="-55503.016">4025 13116 41 0,'0'0'230'0,"0"0"-47"16,0 0-43-16,0 0-13 0,0 0-22 0,0 0 1 15,0 0-16-15,0 0-1 0,0 0-13 16,0 0 0-16,4-11-20 0,-4 11 0 0,0 0-11 0,0 0 7 15,0 0-13-15,0 0 7 0,27 3-14 0,-27-3 7 16,0 0-15-16,17 3 17 0,-17-3-23 0,0 0 13 16,23 9-12-16,-23-9 14 0,17 8-10 0,-17-8 6 15,16 11-11-15,-16-11 12 0,17 16-13 0,-9-6 13 0,0 3-19 16,0-2 8-16,1 2-12 0,-3-3 14 16,0 6-4-16,0-3-4 0,0 1 1 0,1 1 0 15,-3 0 3-15,1 2 0 0,-1-5 0 0,0 5 0 16,0-4-1-16,-2 2-1 0,3 1 8 0,-3-2-27 0,0 0 37 15,0-1 3-15,-2-13-4 0,4 24 1 0,-4-24-5 16,2 22 1-16,-2-22-6 0,2 21 4 0,-2-21 0 16,0 17-5-16,0-17 1 0,0 18 3 0,0-18-7 15,-2 13 3-15,2-13-5 0,0 0 1 0,-4 18-11 16,4-18 6-16,0 0-9 0,-4 13 4 0,4-13-3 16,0 0-7-16,-4 13-17 0,4-13-14 0,0 0-35 0,0 0 6 15,0 0-30-15,-2 14-32 0,2-14-48 16,0 0-40-16,0 0-55 0,0 0-227 0,0 0 13 0</inkml:trace>
  <inkml:trace contextRef="#ctx0" brushRef="#br2" timeOffset="-54214.487">4449 13397 315 0,'0'0'254'0,"0"0"-49"0,0 0-41 15,0 0-20-15,0 0-22 0,0 0-21 0,0 0-17 16,0 0-13-16,0 0-9 0,0 0-9 0,0 0-7 16,0 0 1-16,0 0 2 0,0 0 12 0,0 0 5 15,0 0-1-15,0 0-1 0,0 0-8 0,0 0-5 0,15-6-7 16,-15 6-4-16,0 0-7 0,0 0-26 15,0 0 22-15,21 3-2 0,-21-3 1 0,0 0-7 16,0 0-3-16,25 3-6 0,-25-3-2 0,0 0-1 0,23 6 4 16,-23-6-11-16,0 0 20 0,27 4-20 0,-27-4-3 15,0 0 1-15,31 5 1 0,-31-5-2 0,0 0 0 16,29 4-27-16,-29-4 36 0,0 0-6 0,29 2 2 16,-29-2 0-16,0 0-1 0,24 4-3 0,-24-4-3 0,0 0-10 15,22 1-8-15,-22-1-5 0,0 0-9 16,0 0-9-16,25 2-9 0,-25-2-9 0,0 0-16 15,0 0-19-15,0 0-7 0,27-3-20 0,-27 3-12 0,0 0-16 16,0 0-20-16,0 0-46 0,15-8-113 0,-15 8 213 16</inkml:trace>
  <inkml:trace contextRef="#ctx0" brushRef="#br2" timeOffset="-53604.602">4570 13297 154 0,'0'0'198'0,"0"0"-48"16,0 0-25-16,0 0-16 0,0 0-16 0,0 0-3 15,0 0-10-15,0 0 3 0,0 0-18 0,0 0 10 16,0 0-19-16,0 0 2 0,0 0-9 0,0 0 7 0,0 0-7 15,0 0 16-15,0 0-9 0,0 0 11 16,0 0-3-16,0 0 2 0,0 0-6 0,0 0-6 0,0 0-5 16,7 14-5-16,-7-14-8 0,0 0-4 0,6 12-6 15,-6-12 1-15,2 14-4 0,-2-14 4 0,4 15-4 16,-4-15 2-16,4 12-2 0,-4-12 0 0,4 17 0 16,-4-17-1-16,4 16-4 0,-4-16 0 0,5 17-1 15,-5-17-5-15,4 15 6 0,-4-15-2 0,2 15 1 16,-2-15-1-16,4 13 3 0,-4-13-4 0,4 11 2 15,-4-11-2-15,0 0 0 0,2 16-3 0,-2-16 1 0,0 0 1 16,4 13 3-16,-4-13-3 0,0 0-1 16,0 0 2-16,0 0 2 0,4 14-3 0,-4-14 4 15,0 0-2-15,0 0 0 0,0 0-2 0,0 0 0 16,0 0-6-16,0 0-2 0,0 0 1 0,4 12-3 16,-4-12-1-16,0 0-1 0,0 0-1 0,0 0-2 0,0 0-8 15,0 0-1-15,0 0-12 0,0 0-5 0,0 0-16 16,0 0-7-16,0 0-23 0,0 0-10 0,0 0-19 15,0 0-31-15,0 0-35 0,0 0-38 0,0 0-37 16,0 0-261-16,0 0 3 0</inkml:trace>
  <inkml:trace contextRef="#ctx0" brushRef="#br2" timeOffset="-52345.679">5014 13194 45 0,'0'0'251'16,"0"0"-62"-16,0 0-26 0,0 0-35 0,0 0-8 15,0 0-24-15,0 0-5 0,0 0-14 0,0 0 2 16,0 0-21-16,0 0 23 0,0 0-34 0,0 0 12 15,0 0-14-15,0 0 12 0,0 0-15 0,0-13 8 16,0 13-21-16,0 0 9 0,0 0-19 0,12-9 9 0,-12 9-17 16,0 0 5-16,15-7-13 0,-15 7 20 0,0 0-22 15,20-7 9-15,-20 7-12 0,0 0 12 16,21-6-14-16,-21 6 15 0,0 0-17 0,22-2 18 16,-22 2-18-16,0 0 13 0,22 2-12 0,-22-2 12 0,0 0-14 15,19 6 15-15,-19-6-11 0,0 0 15 0,19 6-10 16,-19-6 13-16,0 0-13 0,16 8 18 0,-16-8-13 15,0 0 16-15,11 11-13 0,-11-11 15 0,0 0-16 0,8 13-11 16,-8-13 30-16,0 0-3 0,4 15 3 16,-4-15-5-16,0 0-2 0,-2 18-1 0,2-18 1 15,-2 12-7-15,2-12 3 0,-4 12-3 0,4-12 1 0,-7 17-8 16,7-17 0-16,-8 13-3 0,8-13 6 0,-6 14-1 16,6-14 1-16,-8 15-2 0,8-15 3 0,-9 11-5 15,9-11 1-15,-6 11 0 0,6-11-4 0,-6 12 1 16,6-12-3-16,0 0 2 0,-6 13-3 0,6-13-1 15,0 0-24-15,0 0 30 0,-4 14 0 0,4-14-3 16,0 0 3-16,0 0-1 0,0 0 0 0,0 13 0 16,0-13-3-16,0 0 0 0,0 0 0 0,0 0 1 0,12 10 1 15,-12-10 0-15,0 0-2 0,0 0-4 16,0 0 6-16,27 0 0 0,-27 0-1 0,0 0-3 16,23-5 5-16,-23 5-4 0,0 0-1 0,22-5-3 15,-22 5 1-15,0 0-8 0,22-3-4 0,-22 3-13 0,0 0-4 16,23-4-33-16,-23 4 19 0,0 0-8 0,19-4-22 15,-19 4-5-15,0 0-23 0,0 0-13 0,20-3-29 16,-20 3-20-16,0 0-47 0,0 0-163 0,0 0 168 16</inkml:trace>
  <inkml:trace contextRef="#ctx0" brushRef="#br2" timeOffset="-51560.73">5363 13208 183 0,'0'0'240'0,"0"0"-56"0,0 0-22 0,0 0-26 16,0 0-3-16,0 0-21 0,-16 3-2 0,16-3-22 16,0 0 8-16,0 0-15 0,0 0 11 0,-11 9-8 15,11-9-5-15,0 0-8 0,0 0-7 0,-8 11-9 0,8-11-7 16,0 0-8-16,0 0-7 0,0 0-6 0,0 13-3 16,0-13-2-16,0 0-2 0,0 0-5 0,8 9-2 15,-8-9-4-15,0 0 1 0,0 0-3 0,21 8-8 16,-21-8-5-16,0 0-5 0,0 0-8 0,26 0-11 15,-26 0-8-15,0 0-4 0,20-8-4 0,-20 8 2 16,0 0-12-16,19-7 9 0,-19 7-8 0,12-9 16 16,-12 9-8-16,0 0 13 0,13-11-7 0,-13 11 11 15,0 0-3-15,4-11 8 0,-4 11-6 0,0 0 9 16,0 0-4-16,-2-15 14 0,2 15-5 0,0 0 14 16,-10-11-2-16,10 11 17 0,0 0-7 0,-15-10 12 0,15 10-6 15,0 0 11-15,-16-5-10 0,16 5 13 16,0 0-8-16,0 0 9 0,-25 0-14 0,25 0 9 0,0 0-14 15,-20 7 12-15,20-7-12 0,-12 8 12 0,12-8-21 16,-13 11 17-16,13-11-13 0,-10 11 10 0,10-11-12 16,-8 11 10-16,8-11-15 0,-6 13 13 0,6-13-11 15,-7 11 5-15,7-11-6 0,0 0 11 0,-2 15-12 16,2-15 11-16,0 0-10 0,4 11 9 0,-4-11-10 0,0 0 10 16,0 0-13-16,13 9 8 0,-13-9-14 0,0 0 4 15,0 0-16-15,25-8-2 0,-25 8-8 0,14-5 9 16,-14 5-6-16,15-6 14 0,-15 6-5 0,0 0 13 15,19-4-3-15,-19 4 17 0,0 0 4 0,0 0 25 16,25-3-7-16,-25 3 19 0,0 0-11 0,17 7 13 16,-17-7 1-16,0 0 2 0,14 10-4 0,-14-10 0 15,8 11-4-15,-8-11-3 0,9 11-2 0,-9-11-2 16,8 14 0-16,-8-14-6 0,8 14-10 0,-8-14 7 16,8 12-3-16,-8-12 0 0,9 13 3 0,-9-13 3 0,8 15 0 15,-8-15 1-15,8 13-2 0,-8-13 0 16,5 11-1-16,-5-11-3 0,9 10 3 0,-9-10-8 15,0 0 2-15,8 15-6 0,-8-15 0 0,0 0-4 0,6 11-1 16,-6-11-1-16,0 0-7 0,0 0-12 0,0 0-13 16,8 11-12-16,-8-11-18 0,0 0-31 0,0 0-38 15,0 0-35-15,0 0-34 0,0 0-40 0,0 0-269 16,0 0 7-16</inkml:trace>
  <inkml:trace contextRef="#ctx0" brushRef="#br2" timeOffset="-51178.651">5685 13028 27 0,'0'0'122'0,"0"0"-38"0,0 0-35 0,0 0-30 16,0 0-38-16,0 0-78 0,0 0 34 0</inkml:trace>
  <inkml:trace contextRef="#ctx0" brushRef="#br2" timeOffset="-50664.561">5701 13037 93 0,'0'0'278'0,"0"0"-64"0,0 0-31 15,0 0-24-15,0 0-17 0,0-15-9 0,0 15-17 16,0 0-8-16,0 0-34 0,0 0 27 0,0 0-8 0,0 0-11 16,0 0-2-16,0 0-7 0,0 0-6 0,0 0-8 15,0 0-6-15,-10 11-1 0,10-11 1 0,0 0-4 16,-4 13 4-16,4-13-6 0,0 0-4 0,-7 15 3 15,7-15-13-15,-4 15 5 0,4-15-8 0,-4 13 2 16,4-13-7-16,-4 16-2 0,4-16-1 0,-3 17-1 16,3-17-4-16,-2 18-1 0,2-18 7 0,-2 21-1 15,2-21 1-15,-2 22-1 0,2-22-2 0,0 22-1 16,0-22-1-16,-2 24-1 0,2-24-3 0,2 23 1 0,-2-23-5 16,0 21-1-16,0-21 0 0,4 24-3 0,-4-24-3 15,4 25 3-15,-4-25-2 0,5 22 2 0,1-11-3 16,1 2-3-16,-1-2 3 0,-2 1 7 0,2 0-10 15,-6-12-1-15,15 20 0 0,-15-20 0 0,14 18 2 16,-14-18-7-16,15 20-4 0,-15-20-9 0,14 14-4 16,-14-14-6-16,14 11-6 0,-14-11-10 0,15 14-8 15,-15-14-15-15,14 8-12 0,-14-8-14 0,12 8-27 16,-12-8-15-16,0 0-59 0,18 4-40 0,-18-4-43 16,0 0-206-16,0 0 28 0</inkml:trace>
  <inkml:trace contextRef="#ctx0" brushRef="#br2" timeOffset="-49677.845">5859 13170 57 0,'-8'-9'295'0,"8"9"-63"15,0 0-31-15,0 0-19 0,0 0-13 0,0 0-15 16,0 0-22-16,0 0-16 0,0 0-11 0,0 0-5 15,0 0-5-15,0 0-9 0,0 0-7 0,-17 7-2 16,17-7-9-16,0 0-4 0,-4 13-5 0,4-13-6 16,0 0-11-16,-2 13-5 0,2-13-7 0,0 0-2 15,2 15-4-15,-2-15-5 0,0 0-2 0,7 13-4 16,-7-13-1-16,0 0-3 0,10 13-3 0,-10-13 2 0,0 0-4 16,14 6 2-16,-14-6-3 0,0 0-6 0,0 0-10 15,0 0-4-15,27-1-15 0,-27 1-3 0,0 0-4 16,19-9-32-16,-19 9 26 0,10-7-2 0,-10 7 8 15,8-9-3-15,-8 9 4 0,7-12 1 0,-7 12 1 16,0 0 2-16,4-14 6 0,-4 14 3 0,0 0 8 16,0-17 2-16,0 17 4 0,0 0 1 0,-4-14 3 15,4 14 2-15,0 0 9 0,-11-15 17 0,11 15-9 0,0 0 0 16,-10-12 3-16,10 12 0 0,0 0-4 16,-12-7-4-16,12 7-3 0,0 0 0 0,0 0 0 0,-19-4 0 15,19 4-30-15,0 0 31 0,0 0 0 16,-17 8 2-16,17-8-4 0,0 0-3 0,-12 9-4 15,12-9-2-15,0 0-5 0,-10 13-6 0,10-13-2 0,0 0-8 16,-4 11-10-16,4-11-5 0,0 0-8 0,-5 15-6 16,5-15-7-16,0 0-1 0,0 0-1 0,2 14 6 15,-2-14 1-15,0 0 7 0,0 0 5 0,0 0 7 16,0 0 6-16,0 0 4 0,15 6 9 0,-15-6 5 0,0 0 7 16,0 0 14-16,0 0 12 0,0 0 14 15,0 0 14-15,0 0 8 0,0 0 10 0,0 0 11 16,0 0 3-16,0 0 3 0,0 0-5 0,0 0-5 0,0 0-12 15,0 0-4-15,0 0-2 0,12 7-4 0,-12-7-2 16,0 0-3-16,0 0 0 0,-4 12 0 0,4-12-10 16,0 0 1-16,-6 11-4 0,6-11-2 0,0 0-1 15,-4 15-1-15,4-15-1 0,0 0-6 0,-4 20-2 16,4-20-2-16,0 12-5 0,0-12 0 0,0 0-5 0,2 21 5 16,-2-21-10-16,2 17 7 0,-2-17-6 15,4 12 4-15,-4-12-3 0,6 14 2 0,-6-14-4 16,8 10-1-16,-8-10 3 0,11 11 2 0,-11-11-8 15,0 0-3-15,18 8-3 0,-18-8-2 0,0 0-9 0,0 0-3 16,27 0-8-16,-27 0 1 0,15-7-2 0,-15 7 1 16,14-7 4-16,-14 7 3 0,10-13-1 0,-10 13 6 15,8-12 3-15,-8 12 3 0,8-11 3 0,-8 11 4 16,4-13 0-16,-4 13 1 0,0 0 3 0,0-18 4 16,0 18 6-16,0 0 8 0,-4-15 5 0,4 15 5 0,0 0 1 15,-10-12-5-15,10 12-2 0,0 0-6 16,-14-6 3-16,14 6-5 0,0 0 0 0,-18-5-4 0,18 5-4 15,0 0-1-15,-23 3 2 0,23-3-2 0,0 0-3 16,-23 8-10-16,23-8-12 0,-14 4-15 0,14-4-16 16,-13 10-5-16,13-10-32 0,-10 11-16 0,10-11-15 15,-8 8-12-15,8-8-17 0,0 0-10 0,-6 17-14 16,6-17-25-16,0 0-154 0,0 0 192 0</inkml:trace>
  <inkml:trace contextRef="#ctx0" brushRef="#br2" timeOffset="-49179.843">5958 12958 200 0,'0'0'249'0,"0"0"-48"0,-10-12-38 16,10 12-23-16,0 0-22 0,0 0-17 0,-10-11-15 15,10 11-11-15,0 0 1 0,0 0 10 0,0 0-3 16,0 0 3-16,0 0 2 0,0 0-5 0,0 0-3 16,0 0-8-16,0 0-3 0,12 9-12 0,-12-9-2 15,12 9-4-15,-12-9-36 0,14 13 27 0,-14-13-7 16,19 16-7-16,-7-7-6 0,-2 0-3 0,3 0-4 0,-1 3-4 15,1-1 0-15,-1 0 26 0,0 1-35 16,1-1 11-16,-1 2 3 0,0 4-1 0,-2-4 0 0,2 2 0 16,-3 0 4-16,1-2-4 0,-2 3 2 0,-2-1 1 15,1-1-2-15,-1 1-2 0,0 4-1 0,-2-4-4 16,0 1 2-16,0 0-6 0,-2 0 5 0,1 1-6 16,-1-3 1-16,0 1-3 0,-2-15 0 0,2 26 4 15,-2-26 1-15,0 25 2 0,0-25 2 0,0 23 0 16,0-23-1-16,0 22 4 0,0-22-4 0,0 19-4 15,0-19-3-15,-2 17 3 0,2-17-2 0,-2 14-1 0,2-14-2 16,-2 11 1-16,2-11-5 0,0 0-12 0,-3 19-16 16,3-19-10-16,0 0-24 0,0 0-18 0,-4 12-28 15,4-12-26-15,0 0-38 0,0 0-40 0,0 0-47 16,0 0-256-16,0 0-18 0</inkml:trace>
  <inkml:trace contextRef="#ctx0" brushRef="#br2" timeOffset="-48190.59">6542 13390 50 0,'0'0'263'0,"0"0"-43"0,0 0-22 15,0 0-22-15,0 0 0 0,0 0-4 0,-13-6-20 0,13 6-6 16,0 0-9-16,0 0-5 0,0 0-9 0,0 0-19 15,0 0-10-15,0 0-12 0,0 0-13 0,0 0-14 16,0 0-7-16,0 0-10 0,0 0-2 0,0 0-4 16,0 0 4-16,0 0 0 0,0 0 4 0,0 0-4 0,0 0-7 15,0 0-5-15,0 0-2 0,0 0-9 0,0 0-1 16,0 0-1-16,16 5-3 0,-16-5-1 0,0 0-3 16,0 0-11-16,33 0-6 0,-33 0-8 0,0 0-5 15,29 0-5-15,-29 0-1 0,0 0-5 0,26 0 1 16,-26 0-5-16,0 0 0 0,0 0 1 0,31 0-7 15,-31 0-28-15,0 0 29 0,0 0-6 0,0 0-10 16,24 1-12-16,-24-1-20 0,0 0-26 0,0 0-26 0,0 0-26 16,0 0-22-16,0 0-33 0,0 0-136 0,11-7 180 15</inkml:trace>
  <inkml:trace contextRef="#ctx0" brushRef="#br2" timeOffset="-47884.883">6504 13312 279 0,'0'0'277'16,"0"0"-45"-16,0 0-23 0,0 0-11 16,0 0-28-16,-18-3-15 0,18 3-14 0,0 0-20 0,0 0-10 15,0 0-10-15,0 0-11 0,0 0-7 0,0 0 0 16,0 0-18-16,0 0-11 0,0 0-2 0,0 0-2 15,0 0 3-15,0 0 0 0,0 0-1 0,0 0-4 16,0 0-10-16,0 0-6 0,0 0-8 0,0 0-6 16,0 0-1-16,29 0-4 0,-29 0-10 0,0 0-20 15,24 2-13-15,-24-2-26 0,0 0-13 0,28 1-23 0,-28-1-18 16,0 0-23-16,27 0-27 0,-27 0-21 0,0 0-18 16,25-1-19-16,-25 1-40 0,0 0-154 0,23-3 126 15</inkml:trace>
  <inkml:trace contextRef="#ctx0" brushRef="#br2" timeOffset="-47351.483">6990 13272 143 0,'0'0'208'0,"0"0"-45"0,0 0-15 16,0 0-19-16,0 0-12 0,0 0-11 0,0 0-10 15,19-7-11-15,-19 7-12 0,0 0-9 0,0 0-11 16,8-10-10-16,-8 10-8 0,0 0-32 0,4-14 28 0,-4 14-7 16,0 0-4-16,0-15-4 0,0 15-5 15,-2-15-1-15,2 15-3 0,-2-17-2 0,2 17-2 0,-4-15-1 16,4 15 0-16,-6-18 0 0,6 18 1 0,-5-17 3 16,5 17 6-16,-6-15 9 0,6 15 7 0,-6-11-35 15,6 11 48-15,0 0-6 0,-4-16-5 0,4 16-9 16,0 0-3-16,0 0-3 0,-4-13 1 0,4 13 12 15,0 0 11-15,0 0 5 0,0 0 4 0,0 0-5 16,0 0-1-16,0 0-1 0,6 11 2 0,-6-11-6 16,6 11 1-16,-6-11 3 0,6 15-6 0,-6-15 4 0,9 17-5 15,-9-17 0-15,8 21 1 0,-4-11 6 0,2 1-10 16,-2 0 0-16,3 1-1 0,-3-2-3 16,2 1 1-16,0 0-4 0,-6-11-5 0,10 21-1 0,-10-21-5 15,11 17-4-15,-11-17 1 0,10 13-7 16,-10-13-15-16,8 17-25 0,-8-17-27 0,9 10-36 0,-9-10-44 15,8 11-54-15,-8-11-58 0,0 0-80 0,0 0-165 16,8 12 7-16</inkml:trace>
  <inkml:trace contextRef="#ctx0" brushRef="#br2" timeOffset="6168.427">1339 14823 141 0,'0'0'212'0,"0"0"-48"0,0 0-21 15,0 0-16-15,0 0-3 0,0 0 1 0,0 0-19 16,0 0 4-16,0 0-27 0,0 0 5 0,0 0-22 15,0 0 5-15,0 0-21 0,0 0 8 0,0 0-23 16,0 0 9-16,0 0-24 0,0 0 9 0,0 0-17 0,0 0 9 16,0 0-17-16,0 0 10 0,0 0-16 0,0 0 13 15,0 0-16-15,0 0 13 0,0 0-14 0,0 0 13 16,0 0-12-16,0 0 12 0,0 0-12 0,0 0 14 16,0 0-15-16,0 0 23 0,17-5-25 0,-17 5 15 15,0 0-17-15,0 0 16 0,0 0-15 0,27-2 16 16,-27 2-14-16,0 0 16 0,0 0-17 0,21 6 15 15,-21-6-36-15,0 0 42 0,0 0-17 0,18 5 15 0,-18-5-17 16,0 0 16-16,11 7-7 0,-11-7 8 16,0 0-15-16,6 12 15 0,-6-12-12 0,0 0 14 15,4 15-16-15,-4-15 16 0,0 0-16 0,0 16 14 0,0-16-13 16,-2 13 14-16,2-13-17 0,-6 15 15 0,6-15-15 16,-5 11 16-16,5-11-15 0,-8 11 19 0,8-11-14 15,0 0 17-15,-8 14-18 0,8-14 16 0,0 0-19 16,-8 13 18-16,8-13-15 0,0 0 12 0,0 0-23 0,-11 10 24 15,11-10-23-15,0 0 16 0,0 0-17 16,0 0 12-16,0 0-15 0,0 0 16 0,0 0-18 16,0 0 18-16,0 0-12 0,0 0 10 0,0 0-11 0,-6-10 15 15,6 10-18-15,0 0 14 0,0 0-17 0,15-11 14 16,-15 11-15-16,0 0 21 0,16-7-18 0,-16 7 16 16,0 0-14-16,21-5 16 0,-21 5-13 0,0 0 14 15,0 0-17-15,26-2 18 0,-26 2-15 0,0 0 16 16,0 0-14-16,22 4 15 0,-22-4-7 0,0 0 25 15,15 5-24-15,-15-5 20 0,0 0-13 0,10 8 17 16,-10-8-13-16,0 0 19 0,0 0-14 0,6 13 16 0,-6-13-15 16,0 0 21-16,-2 14-14 0,2-14 23 15,0 0-17-15,-10 14 39 0,10-14-45 0,-10 10 19 0,10-10-19 16,-13 10 15-16,13-10-5 0,-12 9-1 0,12-9-22 16,-15 6 17-16,15-6-22 0,-13 5 17 0,13-5-23 15,0 0 18-15,-21 6-21 0,21-6 21 0,0 0-27 16,-16 3 4-16,16-3-13 0,0 0 8 0,0 0-29 15,-15 7 9-15,15-7-30 0,0 0-1 0,0 0-36 16,0 0-10-16,0 0-30 0,0 0-11 0,0 0-10 16,0 0-17-16,0 0-30 0,0 0-219 0,0 0 114 0</inkml:trace>
  <inkml:trace contextRef="#ctx0" brushRef="#br2" timeOffset="7088.061">1610 14799 198 0,'0'0'186'0,"0"0"-29"0,0 0-23 0,0 0-13 16,0 0-17-16,0 0 1 0,-15-8-15 0,15 8 6 15,0 0-16-15,0 0 5 0,0 0-15 0,0 0 11 16,0 0-18-16,0 0 14 0,0 0 1 0,-17-2-4 16,17 2-16-16,0 0 18 0,0 0-20 0,0 0 9 0,0 0-21 15,0 0 10-15,0 0-23 0,0 0 9 16,0 0-24-16,0 0 8 0,0 0-16 0,0 0 11 0,0 0-24 16,0 0 20-16,-14-8-20 0,14 8 16 0,0 0-16 15,0 0 17-15,0 0-19 0,0 0 17 0,0 0-18 16,0 0 15-16,27 0-16 0,-27 0 12 0,0 0-16 15,0 0 35-15,0 0-42 0,30 0 17 0,-30 0-18 16,0 0 20-16,0 0-10 0,26 4 11 0,-26-4-16 16,0 0 15-16,17 5-11 0,-17-5 16 0,0 0-16 15,15 6 16-15,-15-6-12 0,0 0 15 0,10 12-14 0,-10-12 12 16,0 0-8-16,6 12 17 0,-6-12-12 0,0 0-11 16,0 17 29-16,0-17-4 0,0 0-16 0,-4 18 18 15,4-18-21-15,-4 11 17 0,4-11-15 0,-6 11 18 16,6-11-17-16,-7 11 16 0,7-11-16 0,0 0 16 15,-10 14-18-15,10-14 17 0,0 0-16 0,0 0 15 16,-8 10-18-16,8-10 12 0,0 0-16 0,0 0 16 16,0 0-20-16,0 0 20 0,0 0-28 0,0 0 25 0,0 0-23 15,0 0 18-15,0 0-6 0,0 0-21 16,0 0 14-16,6-16-24 0,-6 16 10 0,0 0-11 16,17-12 17-16,-17 12-13 0,0 0 20 0,18-7-11 0,-18 7 20 15,0 0-16-15,19-4 16 0,-19 4-9 16,0 0 16-16,0 0-13 0,22 2 19 0,-22-2-9 0,0 0 17 15,0 0-12-15,20 9 19 0,-20-9-15 0,0 0 13 16,12 12-9-16,-12-12 13 0,0 0-7 0,11 13 15 16,-11-13-15-16,0 0 17 0,4 16 0 0,-4-16-3 0,0 0-1 15,0 16 0-15,0-16 3 0,0 0 1 0,-6 14 0 16,6-14 1-16,-9 11-5 0,9-11 1 0,-10 9-5 16,10-9 7-16,-14 8-7 0,14-8 1 0,-16 4-2 15,16-4-4-15,-18 6-1 0,18-6-4 0,-17 4-4 16,17-4 0-16,0 0-4 0,-23 7-1 0,23-7-5 15,0 0 1-15,-16 3 0 0,16-3-21 0,0 0 19 0,0 0-8 16,-21 5-8-16,21-5-30 0,0 0 11 0,0 0-30 16,0 0 17-16,0 0-17 0,0 0 11 0,0 0-19 15,0 0 8-15,0 0-51 0,0 0 22 0,0 0-29 16,0 0-8-16,0 0-25 0,0 0-14 0,0 0-23 16,0 0-33-16,21-5-152 0,-21 5 168 0</inkml:trace>
  <inkml:trace contextRef="#ctx0" brushRef="#br2" timeOffset="7732.462">2009 14546 108 0,'0'0'263'0,"0"0"-54"0,0 0-30 15,0 0-15-15,0 0-28 0,0 0-9 0,0 0-30 16,0 0 0-16,-10-9-23 0,10 9-33 0,0 0 36 16,0 0 12-16,0 0-19 0,-8 12 10 0,8-12-17 0,-7 12 11 15,7-12-17-15,-6 15 16 0,6-15-24 0,-6 14 19 16,6-14-23-16,-6 19 17 0,6-19-8 0,-6 22-2 15,1-9-7-15,1 1-5 0,2-2-6 0,-2 3-4 16,0-1-4-16,2-1-5 0,-2 2-4 0,2-2 0 16,0 2-4-16,-2 2-1 0,4-4-3 0,-3 4 0 15,1-5-3-15,0 3 1 0,2-1 0 0,0-14-3 16,0 25 8-16,0-10-10 0,0-2 6 0,2 0-6 16,0 1-2-16,1-1 1 0,-1 0-1 0,0 2 0 0,-2-15-1 15,8 22 2-15,-4-9 2 0,-4-13-3 0,8 21 3 16,-8-21-21-16,9 17 24 0,-9-17-22 0,10 20 23 15,-10-20-20-15,10 15 24 0,-10-15-21 0,13 15 23 16,-13-15-18-16,10 12 18 0,-10-12-20 0,10 13 20 16,-10-13-24-16,13 9 22 0,-13-9-18 0,9 9 18 15,-9-9-34-15,0 0 13 0,15 11-28 0,-15-11 3 16,0 0-34-16,12 10-3 0,-12-10-31 0,0 0-13 0,0 0-38 16,14 9-29-16,-14-9-30 0,0 0-43 15,0 0-204-15,0 0 59 0</inkml:trace>
  <inkml:trace contextRef="#ctx0" brushRef="#br2" timeOffset="8375.782">2128 14936 49 0,'0'0'260'15,"0"0"-55"-15,0 0-21 0,0 0-32 0,0 0 1 16,0 0-19-16,0 0 2 0,0 0-23 0,0 0 8 0,0 0-21 15,0 0 7-15,0 0 4 0,0 0-29 16,0 0-23-16,0 0 9 0,0 0-20 0,0 0 16 0,0 0-1 16,0 0-1-16,0 0-7 0,0 0-8 0,0 0-5 15,0 0-8-15,0 0-4 0,0 0-5 0,0 0-3 16,27 0-3-16,-27 0-6 0,0 0 1 0,0 0-4 16,28 0 0-16,-28 0-5 0,0 0 1 0,27 0-1 15,-27 0 0-15,0 0 0 0,27 2-3 0,-27-2 2 16,0 0-1-16,29 0 0 0,-29 0 9 0,0 0-6 15,26 0 4-15,-26 0 6 0,0 0-1 0,25 2 0 0,-25-2 2 16,0 0-2-16,0 0 0 0,28 1 0 16,-28-1-4-16,0 0 1 0,0 0 0 0,23 5 0 15,-23-5 0-15,0 0-4 0,0 0-1 0,0 0 1 0,0 0-2 16,23 0-1-16,-23 0-1 0,0 0 1 0,0 0-1 16,0 0-10-16,0 0-12 0,0 0-17 0,0 0-17 15,0 0-16-15,0 0-18 0,18 3-38 0,-18-3-20 16,0 0-55-16,0 0-36 0,0 0-49 0,0 0-224 0,0 0-4 15</inkml:trace>
  <inkml:trace contextRef="#ctx0" brushRef="#br2" timeOffset="24035.931">2630 15055 6 0,'0'0'246'0,"0"0"-63"0,0 0-36 0,0 0-29 16,0 0-8-16,0 0-15 0,0 0-2 0,0-18-6 16,0 18 1-16,0 0-18 0,0 0-5 0,0 0-15 15,0 0 7-15,0 0-17 0,2-14 14 0,-2 14-7 16,0 0 15-16,0 0-15 0,0 0 7 0,0-16-10 0,0 16 11 15,0 0-13-15,0 0 11 0,-2-14-19 16,2 14 34-16,0 0-29 0,-2-14-19 0,2 14 15 16,0 0-9-16,0-15-6 0,0 15-3 0,0 0-5 0,0-18-2 15,0 18 1-15,0-15-3 0,0 15 0 0,0-17-4 16,0 17-15-16,2-17 18 0,-2 17-19 0,2-14 18 16,-2 14-16-16,0-17 15 0,0 17-13 0,3-14 15 15,-3 14-14-15,0-15 16 0,0 15-16 0,2-15 15 16,-2 15-14-16,0 0 13 0,0-18-15 0,0 18 12 15,0 0 10-15,0-17-10 0,0 17-16 0,0 0 22 16,0-15-20-16,0 15 19 0,0 0-13 0,0 0 15 0,0 0-8 16,0-14 14-16,0 14-18 0,0 0 17 0,0 0-18 15,0 0 15-15,0 0-22 0,0 0 18 0,0 0-15 16,0 0 8-16,0 0-13 0,0 0 16 0,0 0-11 16,0 0 12-16,0 0-10 0,0 0 17 0,0 0-15 15,0 0 17-15,0 0-12 0,0 0 16 0,0 0-18 16,0 0 18-16,8 12 1 0,-8-12-5 0,0 0 1 15,4 13-4-15,-4-13 4 0,0 0-2 0,4 16-3 16,-4-16 2-16,6 12-2 0,-6-12-5 0,4 11 3 16,-4-11 0-16,7 15-1 0,-7-15-1 0,6 12-4 0,-6-12 3 15,4 15 0-15,-4-15 0 0,6 11-2 0,-6-11 0 16,0 0 0-16,8 16-1 0,-8-16-2 0,0 0 0 16,5 14 3-16,-5-14-1 0,0 0-1 0,6 13-1 15,-6-13 2-15,0 0-3 0,0 0 0 16,0 0 1-16,4 13-2 0,-4-13-11 0,0 0-11 0,0 0-17 15,0 0-13-15,0 0-32 0,0 0-10 0,6 12-39 16,-6-12-13-16,0 0-31 0,0 0-30 0,0 0-38 0,0 0-175 16,0 0 115-16</inkml:trace>
  <inkml:trace contextRef="#ctx0" brushRef="#br2" timeOffset="24725.34">2761 14768 223 0,'0'0'215'16,"0"0"-49"-16,0 0-22 0,0 0-26 0,0 0-3 15,0 0-16-15,0 0 1 0,0 0-17 0,0 0 1 16,0 0-12-16,0 0 11 0,0 0-19 0,0 0 8 15,0 0-17-15,0 0 6 0,0 0-15 0,0 0 7 16,0 0-22-16,0 0 11 0,0 0-21 0,0 0 12 16,0 0-14-16,0 0 15 0,0 0-20 0,0 0 9 15,0 0-15-15,0 0 12 0,0 0-18 0,0 0 13 0,0 0-17 16,0 0 13-16,0 0 9 0,21-3-13 16,-21 3-1-16,0 0-6 0,0 0-18 0,21-4 12 15,-21 4-11-15,0 0 12 0,0 0-10 0,0 0 15 0,27-2-11 16,-27 2 16-16,0 0-15 0,0 0 12 0,0 0-12 15,0 0 16-15,25 2-16 0,-25-2 17 0,0 0-13 16,0 0 16-16,0 0-13 0,14 4 19 0,-14-4-42 16,0 0 51-16,0 0-14 0,8 11 16 0,-8-11 6 0,0 0-3 15,7 14 1-15,-7-14-4 0,0 0 24 0,2 15-26 16,-2-15-2-16,0 0-2 0,2 17 4 0,-2-17-5 16,0 0 4-16,2 21-2 0,-2-21-5 0,0 15 0 15,0-15-2-15,0 14-1 0,0-14 1 0,0 12-6 16,0-12 1-16,0 0 1 0,0 20-3 0,0-20-1 15,0 0-3-15,0 16 2 0,0-16-4 0,0 0 0 0,0 0 1 16,2 16-3-16,-2-16 2 0,0 0 0 16,0 0-1-16,0 0 2 0,0 13 0 0,0-13-13 15,0 0-5-15,0 0-17 0,0 0-11 0,0 0-11 0,0 0-10 16,0 0-24-16,0 0-2 0,0 0-24 0,0 0-12 16,0 0-31-16,0 0-15 0,0 0-21 0,0 0-19 15,0 0-183-15,0 0 149 0</inkml:trace>
  <inkml:trace contextRef="#ctx0" brushRef="#br2" timeOffset="25090.273">2791 14872 16 0,'0'0'319'0,"0"0"-75"0,0 0-27 0,0 0-37 16,0 0-5-16,0 0-29 0,0 0-4 0,0 0-23 0,0 0 1 16,0 0-13-16,0 0-9 0,0 0-8 15,0 0-11-15,0 0-13 0,0 0 0 0,0 0 5 0,0 0-1 16,0 0-6-16,0 0-5 0,0 0-8 0,0 0-6 16,0 0-7-16,0 0-4 0,14-8-8 15,-14 8-2-15,0 0-6 0,0 0 1 0,0 0-1 0,0 0-5 16,25-2-1-16,-25 2 0 0,0 0-5 0,0 0-1 15,23-3 0-15,-23 3 0 0,0 0-4 0,0 0 2 16,22-4-1-16,-22 4-3 0,0 0 3 0,0 0-7 16,23-1 5-16,-23 1-14 0,0 0-8 0,0 0-19 0,18-5-12 15,-18 5-18-15,0 0-16 0,0 0-26 16,0 0-21-16,0 0-14 0,22-3-26 0,-22 3-16 0,0 0-24 16,0 0-33-16,0 0-166 0,0 0 128 0</inkml:trace>
  <inkml:trace contextRef="#ctx0" brushRef="#br2" timeOffset="26327.25">3128 14659 49 0,'0'0'129'0,"0"0"-14"15,0 0-17-15,0 0-10 0,0 0-4 0,0 0-2 16,0 0-4-16,6-12-8 0,-6 12 0 0,0 0-9 16,0 0 1-16,0 0-11 0,0 0 1 0,0 0-12 15,0 0 5-15,0 0-12 0,0 0 8 0,0 0-9 0,0 0 2 16,0 0-10-16,0 0 4 0,0 0-11 16,0 0 5-16,0 0-11 0,0 0 4 0,0 0-10 0,0 0 8 15,0 0-22-15,0 0 24 0,0 0-3 0,0 0 7 16,0 0-5-16,0 0 14 0,0 0-3 0,0 0 11 15,0 0-12-15,0 0 8 0,0 0-15 0,0 0 14 0,0 0-14 16,0 0 12-16,12 12-14 0,-12-12 9 16,0 0-11-16,0 0 10 0,-2 17-15 0,2-17 12 0,0 0-15 15,0 14 11-15,0-14-16 0,0 0 15 0,-2 21-17 16,2-21 13-16,0 13-4 0,0-13 2 0,-2 16-4 16,2-16 0-16,-4 18-1 0,4-18-3 0,-2 15 0 0,2-15-2 15,-4 18 5-15,4-18-2 0,-5 18 1 16,5-18-2-16,-2 14 0 0,2-14 3 0,-4 14-4 15,4-14 2-15,-4 15 1 0,4-15-1 0,0 0 0 0,-6 14-2 16,6-14-3-16,0 0 2 0,-8 15-1 0,8-15 0 16,0 0-3-16,-7 9-5 0,7-9-3 0,0 0-3 0,0 0-4 15,0 0-13-15,-4 14 5 0,4-14-24 0,0 0 21 16,0 0-17-16,0 0 20 0,0 0-2 0,0 0 11 16,0 0-4-16,0 0 8 0,0 0-2 0,0 0 0 15,0 0-1-15,0 0-1 0,0 0-1 0,17-7-1 0,-17 7 2 16,0 0-7-16,12-9 8 0,-12 9-6 15,0 0 8-15,17-7-1 0,-17 7 7 0,0 0-2 0,16-11 8 16,-16 11-5-16,0 0 8 0,17-8-7 0,-17 8 9 16,0 0-6-16,14-8 6 0,-14 8-5 15,0 0 6-15,0 0-4 0,14-7 7 0,-14 7-5 0,0 0 10 16,0 0-5-16,0 0 14 0,0 0-3 0,12-6 13 16,-12 6-6-16,0 0 16 0,0 0-13 0,0 0 8 0,0 0-9 15,0 0 9-15,0 0-12 0,0 0 8 16,0 0-16-16,0 0 8 0,11-8-13 0,-11 8 7 0,0 0-12 15,0 0 14-15,0 0-14 0,0 0 12 0,0 0-13 16,0 0 10-16,0 0-13 0,0 0 10 0,-7-11-11 16,7 11-17-16,0 0 21 0,0 0 8 0,0 0-14 15,0 0 11-15,0 0-12 0,-4-14 11 0,4 14-13 16,0 0 12-16,0 0-14 0,0 0 15 0,0-17-14 16,0 17 11-16,0 0-8 0,0 0 9 0,0 0-5 15,0 0 15-15,0 0-7 0,0 0 21 0,0 0-12 0,0 0 15 16,2-12 1-16,-2 12 3 0,0 0-15 0,0 0 13 15,0 0 1-15,0 0-1 0,0 0 3 0,0 0-3 16,0 0-4-16,0 0-5 0,4 14 0 0,-4-14 0 16,0 0 0-16,0 0 0 0,2 18 2 0,-2-18-4 15,0 0-2-15,3 14 3 0,-3-14 3 16,0 0 2-16,4 18 2 0,-4-18-1 0,0 0 1 0,2 19 1 16,-2-19-2-16,0 0 1 0,4 15-1 0,-4-15 0 15,0 0 7-15,2 19-12 0,-2-19-2 0,0 0-1 16,2 16-3-16,-2-16-2 0,0 0-6 0,2 13 0 15,-2-13-4-15,0 0 2 0,0 0-6 0,2 15 0 0,-2-15-1 16,0 0-2-16,0 0 1 0,0 0-13 0,2 15-12 16,-2-15-16-16,0 0-15 0,0 0-20 0,0 0-21 15,0 0-22-15,0 0-34 0,0 0-17 0,4 11-28 16,-4-11-29-16,0 0-35 0,0 0-183 0,0 0 82 16</inkml:trace>
  <inkml:trace contextRef="#ctx0" brushRef="#br2" timeOffset="27144.272">3296 14802 116 0,'0'0'225'0,"0"0"-55"0,0 0-15 0,0 0-32 16,0 0-5-16,0 0-21 0,0 0 0 0,0 0-15 0,0 0 3 15,0 0-20-15,0 0 2 0,-2-13-21 0,2 13 5 16,0 0-17-16,0 0 8 0,0 0-23 0,0 0 18 16,0 0-15-16,4-17 11 0,-4 17-14 0,0 0 10 15,0 0-16-15,6-11 11 0,-6 11-15 0,0 0 12 16,0 0-17-16,11-9 20 0,-11 9-25 0,0 0 13 16,0 0-16-16,12-11 14 0,-12 11-13 0,0 0 13 15,0 0-17-15,0 0 18 0,0 0-11 0,20-1 21 16,-20 1-13-16,0 0 15 0,0 0-15 0,14 7 12 15,-14-7-15-15,0 0 16 0,8 12-14 0,-8-12 12 0,0 0-17 16,7 13 15-16,-7-13 20 0,0 0-29 0,4 15 3 16,-4-15 0-16,0 0 4 0,0 15-3 0,0-15 10 15,0 0 1-15,0 0-2 0,-2 14-3 0,2-14-1 16,0 0-3-16,0 0 0 0,-7 15-3 0,7-15-2 16,0 0-1-16,0 0-3 0,-8 10 0 0,8-10 1 15,0 0-6-15,0 0-2 0,0 0-10 0,0 0-5 16,-8 11-10-16,8-11-4 0,0 0 5 0,0 0-13 0,0 0 6 15,0 0 4-15,0 0 7 0,0 0 2 16,0 0-8-16,0 0 14 0,0 0-18 0,0 0 16 16,0 0-15-16,0 0 30 0,21-9-15 0,-21 9-8 0,0 0 12 15,0 0-6-15,18-6 14 0,-18 6-10 0,0 0 15 16,0 0-14-16,23-4 16 0,-23 4-12 0,0 0-18 16,0 0 41-16,0 0 21 0,25 1-5 0,-25-1 19 15,0 0-1-15,0 0 5 0,16 9-3 0,-16-9 1 16,0 0-2-16,4 15-2 0,-4-15-2 0,0 0 2 15,2 17-4-15,-2-17-7 0,0 0 1 0,-6 18-1 16,6-18 1-16,-4 12 4 0,4-12-6 0,-8 13-2 0,8-13 1 16,-8 9-2-16,8-9 1 0,0 0-3 15,-17 11-2-15,17-11-1 0,0 0-7 0,-16 8-1 0,16-8-6 16,0 0-1-16,0 0-5 0,-19 3-1 0,19-3-8 16,0 0-7-16,0 0-10 0,0 0-5 0,0 0-14 15,-19 5-12-15,19-5-12 0,0 0-11 0,0 0-13 16,0 0-10-16,0 0-22 0,0 0-5 0,0 0-25 15,0 0-14-15,0 0-27 0,0 0-10 0,0 0-255 0,0 0 70 16</inkml:trace>
  <inkml:trace contextRef="#ctx0" brushRef="#br2" timeOffset="27846.252">3571 14766 141 0,'0'0'219'0,"0"0"-40"0,0 0-25 0,0 0-14 15,0 0-20-15,0 0 1 0,0 0-18 0,0 0 0 16,0 0-19-16,0 0 4 0,0 0-21 0,-10-7 8 16,10 7-20-16,0 0 30 0,0 0-39 0,0 0 10 15,0 0-13-15,0 0 14 0,0 0-17 0,-13 9 11 16,13-9-4-16,0 0-2 0,0 0-2 0,-6 13-3 15,6-13-5-15,0 0 1 0,-6 10-3 0,6-10-10 16,0 0 1-16,-4 17-5 0,4-17 3 0,0 0 5 0,-4 15-14 16,4-15-3-16,0 0 0 0,-3 17-2 0,3-17-1 15,0 0-1-15,0 19 2 0,0-19-7 0,0 0 24 16,0 16-23-16,0-16 0 0,0 0 0 0,3 16 0 16,-3-16 3-16,0 0-3 0,6 14 0 0,-6-14 0 15,0 0-1-15,8 13 3 0,-8-13-1 0,0 0 0 16,8 9-1-16,-8-9-2 0,0 0 1 0,13 7 2 15,-13-7-4-15,0 0 0 0,0 0 0 0,20 4 0 0,-20-4-4 16,0 0 2-16,0 0 0 0,21-4 1 16,-21 4-2-16,0 0 1 0,17-5 0 0,-17 5-5 15,0 0 8-15,13-7-4 0,-13 7 0 0,0 0 2 0,12-11-3 16,-12 11 6-16,0 0-3 0,13-14 1 0,-13 14-1 16,0 0 1-16,6-14 0 0,-6 14 1 0,0 0 1 15,4-19-3-15,-4 19 3 0,0 0 1 0,-2-21 2 16,2 21-6-16,-4-12 5 0,4 12 5 15,-4-13 0-15,4 13 9 0,-8-14-1 0,8 14 7 0,-9-13 1 16,9 13 2-16,-11-10-1 0,11 10-1 0,-10-9-5 16,10 9-2-16,-13-10-6 0,13 10-6 0,0 0-5 0,-21-3-9 15,21 3-18-15,0 0-20 0,0 0-26 16,-24 3-38-16,24-3-7 0,-11 10-21 0,11-10-35 0,-10 9-28 16,10-9-32-16,-8 10-43 0,8-10-138 0,-6 17 123 15</inkml:trace>
  <inkml:trace contextRef="#ctx0" brushRef="#br2" timeOffset="28995.333">3625 14605 157 0,'0'0'219'0,"0"0"-46"0,0 0-31 0,0 0-19 15,0 0-15-15,0 0-5 0,0 0-11 0,0 0 2 16,0 0-19-16,0 0 5 0,0 0-11 0,0 0-6 15,0 0-13-15,0 0 8 0,19-3-18 0,-19 3-10 16,0 0 7-16,0 0 10 0,0 0-14 0,0 0 1 0,27 3-12 16,-27-3 12-16,0 0-16 0,21 4 16 15,-21-4-15-15,0 0 14 0,21 5-12 0,-21-5 7 0,14 6-13 16,-14-6 13-16,14 9-18 0,-14-9 14 0,13 10-20 16,-13-10 15-16,14 10-17 0,-14-10 11 15,12 15-18-15,-12-15 19 0,14 15-18 0,-14-15 18 0,11 17-15 16,-11-17 16-16,10 19 4 0,-10-19-1 0,8 18 0 15,-8-18 1-15,8 22 5 0,-8-22 4 0,7 22 1 16,-7-22 4-16,4 25-1 0,-4-25-3 0,2 21-2 16,-2-21 0-16,2 24-1 0,-2-24-2 0,0 25-1 15,0-25-1-15,0 24 0 0,0-24 3 0,-2 26-2 16,2-26 1-16,-2 24-4 0,2-24 3 0,-4 24-1 16,4-24-2-16,-7 26 0 0,7-26-4 0,-2 20 0 0,2-20-2 15,-4 20-1-15,4-20-2 0,-4 19 1 0,4-19 2 16,-4 17 1-16,4-17-1 0,-4 14 7 0,4-14-9 15,-4 11 3-15,4-11-1 0,0 0-1 0,-4 15 2 16,4-15 0-16,0 0 1 0,-7 13-2 0,7-13-4 16,0 0-3-16,0 0 2 0,-10 9-3 0,10-9-1 15,0 0-3-15,0 0 0 0,0 0 1 0,0 0-14 16,-6 12-8-16,6-12-12 0,0 0-3 0,0 0-12 0,0 0-8 16,0 0-10-16,0 0-24 0,0 0-25 15,0 0-5-15,0 0-28 0,0 0-20 0,0 0-38 0,0 0-36 16,0 0-46-16,0 0-176 0,0 0 60 0</inkml:trace>
  <inkml:trace contextRef="#ctx0" brushRef="#br2" timeOffset="30795.907">4043 14812 69 0,'0'0'234'0,"0"0"-57"15,0 0-21-15,0 0-27 0,0 0-9 0,0 0-15 0,0 0-2 16,0 0-16-16,0 0 7 0,0 0-19 0,0 0 7 16,0 0 2-16,0 0-6 0,0 0-11 0,0 0 8 15,0 0-2-15,0 0-7 0,0 0 0 0,0 0-2 16,0 0-1-16,11-8-3 0,-11 8-6 0,0 0-2 16,0 0-7-16,0 0-4 0,0 0-2 0,23 0-3 15,-23 0-3-15,0 0-2 0,0 0 14 0,27-2-22 16,-27 2-2-16,0 0-6 0,23 0 1 0,-23 0 3 15,0 0 1-15,27-3-2 0,-27 3 2 0,0 0-5 16,27-3-1-16,-27 3-3 0,0 0-2 0,27-5-1 0,-27 5-2 16,0 0-1-16,21 0 0 0,-21 0-2 0,0 0 0 15,0 0 1-15,27-1-2 0,-27 1-1 0,0 0 2 16,0 0-2-16,0 0 0 0,27 1 0 0,-27-1 0 16,0 0-1-16,0 0 3 0,0 0-3 0,0 0 1 15,0 0 0-15,23 2-1 0,-23-2-3 0,0 0-5 16,0 0-9-16,0 0-6 0,0 0-8 0,0 0-5 15,0 0-8-15,0 0-6 0,0 0-11 0,0 0-11 16,0 0-17-16,0 0-26 0,0 0-26 0,0 0-25 16,0 0-10-16,0 0-26 0,0 0-27 0,0 0-181 15,0 0 131-15</inkml:trace>
  <inkml:trace contextRef="#ctx0" brushRef="#br2" timeOffset="31365.949">4181 14689 21 0,'0'0'260'15,"0"0"-61"-15,0 0-28 0,0 0-38 0,0 0-10 16,0 0-22-16,0 0 1 0,0 0-18 0,0 0-1 0,0 0-17 16,0 0 6-16,0 0-14 0,0 0 12 0,0 0-17 15,0 0 10-15,0 0-20 0,0 0 8 0,0 0-15 16,0 0 16-16,0 0-19 0,0 0 15 0,0 0-14 16,0 0 9-16,0 0-2 0,0 0-3 0,-4 10-5 15,4-10 20-15,0 0-33 0,0 0 0 0,2 19-1 16,-2-19-3-16,0 0 0 0,2 13-5 0,-2-13 1 15,0 0 5-15,2 18 7 0,-2-18 1 0,2 12-2 16,-2-12-2-16,2 12 1 0,-2-12-5 0,0 16 5 16,0-16-1-16,2 13 4 0,-2-13-4 0,2 14 1 0,-2-14-2 15,2 15-10-15,-2-15 15 0,2 12-2 0,-2-12-3 16,0 16-1-16,0-16-2 0,2 13 2 16,-2-13-2-16,0 0 0 0,2 18-1 0,-2-18 1 0,0 0-2 15,2 15-2-15,-2-15 0 0,0 0-1 0,2 15 1 16,-2-15-6-16,0 0 4 0,0 0-3 0,3 14-2 15,-3-14 2-15,0 0 0 0,0 0-1 0,0 0-1 16,2 15 2-16,-2-15-6 0,0 0 4 0,0 0-1 16,0 0 24-16,0 0-31 0,0 0 1 0,0 0 0 0,2 15 0 15,-2-15 4-15,0 0-3 0,0 0 1 0,0 0-3 16,0 0-5-16,0 0-17 0,0 0-13 0,0 0-17 16,0 0-40-16,0 0 2 0,0 0-17 0,0 0-27 15,0 0-38-15,0 0-26 0,0 0-25 0,0 0-29 16,0 0-225-16,0 0 33 0</inkml:trace>
  <inkml:trace contextRef="#ctx0" brushRef="#br2" timeOffset="32485.358">4487 14659 27 0,'0'0'278'0,"0"0"-48"0,0 0-40 0,0 0-17 15,0 0-25-15,0 0-2 0,0 0-26 0,0 0-1 16,0 0 8-16,0 0-33 0,0 0-6 0,0 0-6 16,0 0-10-16,0 0-5 0,0 0-8 0,0 0-5 15,0 0-5-15,0 0-4 0,0 0-4 0,0 0-5 16,0 0-5-16,0 0-8 0,0 0-3 0,0 0-3 15,0 0-6-15,0 0-4 0,0 0 1 0,0 0-2 16,0 0 1-16,4-13-1 0,-4 13-3 0,0 0-1 16,0 0 1-16,0 0-1 0,17-7 0 0,-17 7 0 15,0 0 1-15,0 0-6 0,23-2 3 0,-23 2-1 0,0 0 4 16,0 0-4-16,25 0 0 0,-25 0 0 0,0 0 0 16,0 0 3-16,25 2-4 0,-25-2 4 0,0 0-1 15,0 0 1-15,20 5-7 0,-20-5 3 0,0 0-2 16,15 5 3-16,-15-5 4 0,0 0-3 0,0 0-3 15,12 12 6-15,-12-12-2 0,0 0 0 0,6 11-1 16,-6-11 0-16,0 0 6 0,3 15-3 0,-3-15 1 16,0 0-2-16,0 12-2 0,0-12 4 0,0 0-3 0,-3 16-1 15,3-16-1-15,0 0 1 0,-4 16 1 0,4-16 1 16,-6 10-2-16,6-10-2 0,-4 13 2 0,4-13 0 16,-6 11 0-16,6-11 2 0,-6 11-6 0,6-11 6 15,-7 11-3-15,7-11 3 0,-8 10-1 0,8-10 1 16,0 0 1-16,-8 14 2 0,8-14-4 0,0 0 1 15,-4 11-3-15,4-11 4 0,0 0-3 0,0 0 1 16,-9 11-2-16,9-11 3 0,0 0-2 0,0 0 20 16,0 0-25-16,0 0 2 0,-4 10-3 0,4-10 5 15,0 0-2-15,0 0 5 0,0 0-1 0,0 0 3 0,0 0-7 16,0 0 8-16,0 0-1 0,11 11 3 0,-11-11-5 16,0 0 8-16,0 0-11 0,0 0 5 0,24-2-4 15,-24 2 4-15,0 0-4 0,0 0 1 0,25-3 0 16,-25 3 1-16,0 0 0 0,0 0 5 0,23-2-4 15,-23 2 6-15,0 0-5 0,0 0 4 0,22-4-6 0,-22 4 3 16,0 0-5-16,0 0 6 0,20-2-6 16,-20 2 2-16,0 0-3 0,0 0 7 0,0 0-10 0,21-4 4 15,-21 4-7-15,0 0-4 0,0 0-6 0,0 0-11 16,0 0-7-16,0 0-14 0,0 0-5 16,0 0-19-16,21-3-10 0,-21 3-12 0,0 0-17 0,0 0-25 15,0 0-16-15,0 0-30 0,0 0-46 0,0 0-171 16,0 0 143-16</inkml:trace>
  <inkml:trace contextRef="#ctx0" brushRef="#br2" timeOffset="33503.763">4749 14629 30 0,'0'0'267'0,"0"0"-59"0,0 0-27 16,0 0-34-16,0 0-3 0,0 0-21 0,0 0 2 16,0 0-20-16,0 0 10 0,0 0-17 0,-8 11 6 0,8-11-20 15,0 0 6-15,0 0-10 0,0 0-31 0,-4 14 15 16,4-14-9-16,0 0-3 0,0 0-6 0,0 0 16 16,0 16-26-16,0-16-6 0,0 0-1 0,0 0-10 15,4 11 9-15,-4-11 1 0,0 0-5 0,0 0-3 16,8 13 1-16,-8-13-5 0,0 0-1 0,8 10-1 15,-8-10-5-15,0 0-5 0,11 7 4 0,-11-7-1 16,0 0-6-16,0 0 1 0,18 7 0 0,-18-7-1 16,0 0-2-16,0 0-2 0,0 0-4 0,26 0-6 15,-26 0-8-15,0 0-4 0,17-7-2 0,-17 7-2 0,0 0 25 16,14-12-28-16,-14 12 2 0,0 0 0 0,15-10 5 16,-15 10 7-16,0 0-4 0,8-12 10 15,-8 12-1-15,0 0-11 0,6-12 20 0,-6 12-13 0,0 0 17 16,0 0-14-16,2-16 13 0,-2 16-14 15,0 0 17-15,-6-10-14 0,6 10 16 0,0 0-16 0,-8-10 14 16,8 10-14-16,0 0 18 0,-13-11-14 0,13 11 13 16,0 0-14-16,-14-7 15 0,14 7-14 0,0 0 13 15,0 0-13-15,-19-6 16 0,19 6-17 0,0 0 16 16,0 0-12-16,0 0 20 0,-19 4 3 0,19-4 0 16,0 0 0-16,-15 9 7 0,15-9-2 0,-8 9-2 0,8-9-4 15,-8 10 2-15,8-10-3 0,-9 12-5 0,9-12-1 16,-4 12-4-16,4-12-1 0,0 0 1 0,-4 18-1 15,4-18-2-15,0 0-1 0,0 15 6 0,0-15-7 16,0 0-2-16,2 15 2 0,-2-15 2 0,0 0-1 16,0 0-3-16,11 11 2 0,-11-11 11 0,0 0-13 15,0 0-6-15,0 0-5 0,0 0-5 0,24-4-10 16,-24 4-2-16,0 0 2 0,16-8 2 0,-16 8-1 0,12-9 5 16,-12 9 3-16,0 0 1 0,15-9 4 0,-15 9 3 15,0 0 1-15,0 0-1 0,16-5 4 0,-16 5 3 16,0 0 6-16,0 0 5 0,0 0 5 0,0 0 4 15,0 0 3-15,0 0-2 0,0 0 4 0,0 0-10 16,25 2 4-16,-25-2 3 0,0 0 1 0,6 10 3 16,-6-10 2-16,0 0-2 0,6 14 0 0,-6-14 0 15,5 13-4-15,-5-13-1 0,4 11-4 0,-4-11 5 16,4 14-1-16,-4-14 0 0,4 13 16 0,-4-13-12 16,4 14 4-16,-4-14 2 0,2 14-1 0,-2-14-2 0,4 14 2 15,-4-14 0-15,4 12 4 0,-4-12-6 0,3 13 0 16,-3-13-1-16,0 0-3 0,4 14 2 0,-4-14 1 15,0 0 1-15,4 16 1 0,-4-16 2 0,0 0-1 16,0 0-4-16,4 13 1 0,-4-13-3 0,0 0-3 16,0 0-5-16,0 0 0 0,0 0-3 0,4 12-2 15,-4-12-6-15,0 0-1 0,0 0-10 0,0 0-10 16,0 0-3-16,0 0-14 0,0 0-12 0,0 0-6 0,0 0-7 16,0 0-12-16,0 0-1 0,0 0-9 0,0 0-3 15,0 0-8-15,4 12-9 0,-4-12-16 0,0 0-26 16,0 0-35-16,0 0-35 0,0 0-37 0,0 0-257 15,0 0-3-15</inkml:trace>
  <inkml:trace contextRef="#ctx0" brushRef="#br2" timeOffset="34889.247">5176 14455 68 0,'0'0'218'15,"0"0"-45"-15,0 0-25 0,0 0-21 0,0 0-5 16,0 0-17-16,0 0 1 0,0 0-12 0,0 0 1 16,0 0-20-16,0 0 9 0,0 0-15 0,0 0 8 0,0 0-12 15,0 0 13-15,0 0-16 0,0 0 13 0,0 0-13 16,0 0 13-16,0 0-18 0,0 0 12 0,0 0-6 15,0 0-3-15,0 0 1 0,0 0-8 0,0 0-5 16,0 0-2-16,0 0 1 0,0 0-3 0,0 0-5 16,0 0 1-16,0 0-6 0,0 0-2 0,0 0-4 15,0 0-6-15,0 0-2 0,0 0-1 0,0 0-4 16,0 0-2-16,0 0 3 0,0 0 0 0,-10 10 0 16,10-10-2-16,0 0-3 0,0 0-1 0,-9 11 0 15,9-11 0-15,0 0-1 0,-6 11 4 0,6-11 3 0,0 0 1 16,-8 10 3-16,8-10 1 0,0 0 0 0,-6 17 0 15,6-17-2-15,0 0-1 0,-6 13-1 0,6-13-3 16,-5 12 0-16,5-12-4 0,-4 13 0 0,4-13 2 16,-4 14-1-16,4-14 1 0,-4 16-2 0,4-16 1 15,-2 15-2-15,2-15-1 0,-2 18 8 0,2-18-8 16,-2 16 1-16,2-16-1 0,0 18 0 0,0-18 1 16,0 21-3-16,0-21-1 0,0 19 3 0,0-19 0 15,2 20 2-15,-2-20 2 0,4 20 0 0,-4-20 1 16,2 20-4-16,-2-20-1 0,6 21 4 0,-6-21-4 0,7 21 6 15,-7-21-2-15,6 20 2 0,-6-20-4 16,8 18 1-16,-8-18 5 0,6 14-6 0,-6-14 11 0,8 19-16 16,-8-19 1-16,7 13-13 0,-7-13 14 0,6 15 0 15,-6-15 1-15,6 14 1 0,-6-14-3 0,0 0 1 16,10 12-2-16,-10-12 1 0,0 0 0 0,9 13-1 16,-9-13-4-16,0 0 3 0,8 9-11 0,-8-9-9 15,0 0-26-15,0 0-24 0,10 9-27 0,-10-9-26 0,0 0-33 16,0 0-43-16,0 0-59 0,15 8-74 0,-15-8-398 15,0 0-231-15</inkml:trace>
  <inkml:trace contextRef="#ctx0" brushRef="#br2" timeOffset="43844.533">5289 14690 16 0,'0'0'184'0,"0"0"-26"0,0 0-36 15,0 0-8-15,0 0-16 0,0 0-4 0,0 0-9 16,0 0-2-16,0 0-7 0,0 0 13 0,0 0-20 15,0 0 4-15,0 0-13 0,0 0 5 0,0 0-15 16,0 0 10-16,0 0-12 0,0 0 9 0,0 0-15 16,0 0 12-16,0 0-14 0,0 0 11 0,0 0-2 15,0 0-3-15,0 0-5 0,0 0 1 0,0 0-4 0,0 0-1 16,0 0-4-16,0 0 1 0,0 0-3 0,0 0-3 16,0 0-1-16,0 0 0 0,0 0-4 0,0 0 6 15,0 0-8-15,0 0-2 0,0 0-5 0,0 0-2 16,0 0-1-16,0 0-3 0,2-18-3 0,-2 18-1 15,0 0-1-15,2-13 1 0,-2 13-1 0,4-13-2 16,-4 13-4-16,4-15 6 0,-4 15-2 0,2-13-3 16,-2 13-2-16,6-16 0 0,-6 16-4 0,5-17 0 15,-5 17-2-15,4-17 1 0,-4 17 2 0,4-13 1 16,-4 13-3-16,2-14 5 0,-2 14-3 0,4-14 5 16,-4 14 1-16,0 0-1 0,4-13 3 0,-4 13 0 15,0 0-1-15,2-14-1 0,-2 14 2 0,0 0-2 0,0 0 5 16,0 0-7-16,4-13-1 0,-4 13 3 0,0 0 0 15,0 0 20-15,0 0-29 0,0 0 4 0,0 0 9 16,0 0 9-16,0 0 1 0,0 0 2 0,0 0 3 16,0 0-3-16,0 0 0 0,11 10-1 0,-11-10-2 15,0 0-2-15,6 19-2 0,-6-19 0 0,4 13 1 16,-4-13 2-16,4 17 4 0,-4-17-3 0,6 15 1 16,-6-15 0-16,4 16 0 0,-4-16 5 0,6 19-4 15,-6-19 0-15,4 18 0 0,-4-18 2 0,6 15-5 0,-6-15 0 16,4 14-16-16,-4-14 16 0,4 16-3 0,-4-16 3 15,4 11-3-15,-4-11-3 0,0 0-1 0,7 17 2 16,-7-17-3-16,0 0 0 0,4 12-2 0,-4-12 2 16,0 0-3-16,0 0 13 0,4 16-14 0,-4-16 1 15,0 0-4-15,0 0-13 0,4 12-17 0,-4-12-15 16,0 0-20-16,0 0-22 0,0 0-30 0,0 0-37 16,2 13-34-16,-2-13-30 0,0 0-45 0,0 0-196 0,0 0 59 15</inkml:trace>
  <inkml:trace contextRef="#ctx0" brushRef="#br2" timeOffset="71995.126">5560 14547 39 0,'0'0'179'16,"0"0"-31"-16,-9 12-31 0,9-12-14 0,0 0-12 15,0 0-8-15,0 0 0 0,-2 15 0 0,2-15-7 16,0 0 2-16,0 0-13 0,0 16-1 0,0-16-16 0,0 0-3 16,2 15-9-16,-2-15 7 0,0 0-14 15,2 15 6-15,-2-15-20 0,0 0 12 0,7 19-12 0,-7-19 5 16,0 0-13-16,8 13 10 0,-8-13-13 0,0 0 6 16,12 14-12-16,-12-14 1 0,0 0-17 0,17 8 0 15,-17-8-17-15,0 0-5 0,0 0-15 0,29-2-1 16,-29 2-8-16,16-4 4 0,-16 4-15 0,15-9 6 15,-15 9-19-15,15-10 11 0,-15 10 15 0,13-10-2 0,-13 10 0 16,8-12 2-16,-8 12-3 0,6-11 3 16,-6 11 12-16,0 0 8 0,2-19 13 0,-2 19 11 0,-2-12 18 15,2 12 12-15,-4-15 18 0,4 15 11 0,-8-11 5 16,8 11 1-16,-11-12-1 0,11 12-1 0,0 0 2 16,-13-10-1-16,13 10-6 0,0 0-1 0,0 0-12 15,-21-4-2-15,21 4-2 0,0 0 1 0,-16 6-3 16,16-6 6-16,0 0-7 0,-17 13 4 0,17-13-6 15,-8 12 1-15,8-12-7 0,-8 12 1 0,8-12-5 16,-7 13 2-16,7-13-4 0,-4 13 3 0,4-13-3 0,0 0 3 16,0 18-7-16,0-18 6 0,0 0-5 0,6 15 3 15,-6-15-4-15,0 0 4 0,17 5-6 16,-17-5 5-16,0 0-5 0,0 0 4 0,27 4-5 0,-27-4 3 16,0 0-3-16,0 0 6 0,29 2 4 0,-29-2 19 15,0 0-1-15,17 6 17 0,-17-6 2 0,0 0 8 16,15 14-10-16,-15-14 13 0,8 13 1 0,-8-13 3 15,6 15-31-15,-6-15 31 0,4 21-5 0,-4-21-5 0,5 20-5 16,-5-20-1-16,4 24-12 0,-4-24 2 16,4 20-3-16,-4-20-3 0,2 20-5 0,-2-20-1 15,2 21-8-15,-2-21-4 0,4 14 2 0,-4-14-6 0,2 13 0 16,-2-13 3-16,0 0-4 0,2 17-6 16,-2-17-10-16,0 0-16 0,0 0-34 0,4 13 9 0,-4-13-23 15,0 0-30-15,0 0-32 0,0 0-30 0,0 0-32 16,0 0-215-16,0 0 125 0</inkml:trace>
  <inkml:trace contextRef="#ctx0" brushRef="#br2" timeOffset="73489.011">5923 14561 23 0,'0'0'232'16,"0"0"-41"-16,0 0-42 0,0 0-26 0,0 0-21 0,0 0-7 15,0 0-14-15,0 0 3 0,0 0-13 0,0 0 2 16,0 0-17-16,0 0 0 0,0 0-11 0,0 0 5 16,-8 13-16-16,8-13 5 0,0 0-14 0,0 0 4 15,-2 13-6-15,2-13 5 0,0 0-12 0,0 0 7 16,2 15-12-16,-2-15 18 0,0 0-23 0,0 0 7 15,2 16-1-15,-2-16 0 0,0 0-17 0,0 0 5 16,8 13 12-16,-8-13-1 0,0 0-4 0,0 0 0 0,13 8-2 16,-13-8-1-16,0 0-1 0,0 0-8 0,0 0 9 15,22-2-9-15,-22 2 6 0,0 0-14 16,18-11 8-16,-18 11-5 0,10-11 0 0,-10 11-14 0,13-13 10 16,-13 13-12-16,8-12 6 0,-8 12-11 0,8-13 11 15,-8 13-5-15,7-16 11 0,-7 16-4 0,2-14 10 16,-2 14-3-16,0-12 8 0,0 12-8 0,-2-14 11 15,2 14-7-15,-5-13 9 0,5 13-9 0,-6-12 12 16,6 12-8-16,0 0 8 0,-12-13-7 0,12 13 7 16,0 0-7-16,0 0 5 0,-21-6-6 0,21 6 5 15,0 0-5-15,-18 10 6 0,18-10-6 0,-10 9 6 0,10-9-8 16,-12 12 10-16,12-12-6 0,-10 13 7 0,10-13-9 16,-9 14 9-16,9-14-8 0,-6 12 7 0,6-12-7 15,-2 17 7-15,2-17-6 0,-2 12 6 0,2-12-7 16,0 0 8-16,2 17-10 0,-2-17 11 0,0 0-8 15,8 11 5-15,-8-11-7 0,0 0 9 0,0 0-10 16,23 4 4-16,-23-4-13 0,0 0 3 0,18-4-8 16,-18 4 6-16,0 0-5 0,20-7 11 0,-20 7-7 15,0 0 10-15,0 0-9 0,21-1 10 0,-21 1-3 16,0 0 9-16,0 0-1 0,0 0 14 0,0 0 0 0,25 1 17 16,-25-1-2-16,0 0 14 0,8 11-11 0,-8-11 12 15,0 0-10-15,6 14 15 0,-6-14 3 0,2 15-1 16,-2-15-4-16,2 15-6 0,-2-15-5 0,2 16 0 15,-2-16-8-15,2 19-2 0,-2-19-1 0,3 17-7 16,-3-17-4-16,2 16 1 0,-2-16-8 0,4 15 2 16,-4-15-5-16,2 14 2 0,-2-14-2 0,2 13-1 15,-2-13 0-15,0 0-2 0,4 17-3 0,-4-17 5 0,0 0-6 16,4 12-13-16,-4-12-8 0,0 0-15 16,0 0-8-16,0 0-9 0,8 11-18 0,-8-11-23 15,0 0-32-15,0 0-33 0,0 0-36 0,0 0-59 16,0 0-117-16,15-6 171 0</inkml:trace>
  <inkml:trace contextRef="#ctx0" brushRef="#br2" timeOffset="74041.379">6161 14579 35 0,'0'0'299'0,"0"0"-60"0,0 0-44 15,0 0-15-15,0 0-22 0,0 0-5 0,0 0-33 16,0 0 5-16,-4-11-23 0,4 11 4 0,0 0-14 0,0 0-10 16,0 0-8-16,0 0-13 0,0 0-7 0,0 0-9 15,0 0-10-15,0 0-9 0,0 0-3 0,0 0-7 16,0 0-3-16,0 0-3 0,2-13 23 0,-2 13-34 15,0 0 3-15,0 0-2 0,0 0-1 0,17-9-6 16,-17 9-6-16,0 0-6 0,18-7-6 0,-18 7 15 16,0 0-17-16,23-4-9 0,-23 4 18 0,0 0-9 15,0 0 15-15,25-2-9 0,-25 2 15 0,0 0-9 0,0 0 21 16,19 6-7-16,-19-6 22 0,0 0 3 16,7 13 6-16,-7-13-6 0,0 0 1 0,0 18-3 0,0-18 5 15,-5 17-2-15,5-17 4 0,-6 17-3 0,6-17-5 16,-6 18-1-16,6-18-1 0,-7 21-3 0,7-21-2 15,-9 18-4-15,9-18 0 0,-8 18 1 0,8-18-6 16,-6 15 3-16,6-15-3 0,-4 15-1 0,4-15 2 16,-4 13-4-16,4-13 3 0,0 0-3 0,-2 17 0 15,2-17-1-15,0 0 5 0,2 13-4 0,-2-13 2 16,0 0-1-16,8 13 3 0,-8-13-4 0,0 0 2 0,14 7-4 16,-14-7 4-16,0 0-3 0,0 0 1 15,24 0-10-15,-24 0-4 0,0 0-7 0,23-4-9 0,-23 4-6 16,0 0-8-16,21-6-9 0,-21 6-10 0,0 0-10 15,18-7-13-15,-18 7-28 0,0 0-11 0,15-6-27 16,-15 6-21-16,0 0-51 0,0 0-192 0,14-9 124 16</inkml:trace>
  <inkml:trace contextRef="#ctx0" brushRef="#br2" timeOffset="74466.673">6430 14597 45 0,'0'0'310'0,"0"0"-70"0,0 0-48 0,0 0-16 15,0 0-29-15,0 0-2 0,0 0-31 0,0 0 5 16,0 0-22-16,0 0 3 0,-17 8-7 0,17-8-10 15,0 0-4-15,0 0-7 0,-8 13-5 0,8-13-12 16,0 0-1-16,-4 11-1 0,4-11-32 0,0 0 23 16,0 17-10-16,0-17-5 0,0 0-11 0,4 18 1 15,-4-18-2-15,6 10-3 0,-6-10 0 0,8 9-4 16,-8-9 0-16,0 0-1 0,19 8-2 0,-19-8-7 16,0 0 6-16,25 5-5 0,-25-5-5 0,21-5-2 15,-21 5-4-15,18-4-4 0,-18 4-2 0,19-10 1 0,-19 10-2 16,14-11 7-16,-14 11-3 0,12-17 0 0,-12 17-1 15,6-16 8-15,-6 16 2 0,2-17-21 0,-2 17 26 16,-2-19-2-16,2 19 5 0,-11-20-1 0,6 9-2 16,-3 0 1-16,0 2 4 0,-3 0-5 15,11 9-2-15,-18-11 0 0,18 11-2 0,-19-8-2 0,19 8-9 16,0 0-24-16,-29 6-42 0,29-6-19 0,-16 15-41 16,10-5-35-16,-3 2-43 0,3 3-275 0,2-2 17 15</inkml:trace>
  <inkml:trace contextRef="#ctx0" brushRef="#br2" timeOffset="75947.409">6625 14441 74 0,'0'0'212'0,"0"0"-40"0,0 0-23 0,0 0-26 15,17 5-13-15,-17-5-21 0,0 0-5 16,14 7-15-16,-14-7 4 0,0 0-11 0,19 11-1 0,-19-11-13 15,13 7 6-15,-13-7-11 0,15 12 12 0,-15-12-14 16,14 13 4-16,-6-1-8 0,-1-4 10 0,1 3-9 16,-2 1 10-16,0 1-2 0,0 0 0 0,1 1-3 15,-3 0 1-15,0 2-7 0,0-1 2 0,0 0-7 16,0 4-1-16,0-5 1 0,-1 3 1 0,-1-2 1 0,0 1 1 16,0 1-26-16,0-2 33 0,-2 1-6 15,0-16-2-15,0 25-7 0,0-25 1 0,0 27-6 0,0-27 1 16,-2 23-11-16,2-23 4 0,-4 21-6 15,4-21 1-15,-5 20-5 0,5-20 2 0,-4 18-6 0,4-18 2 16,-6 12-11-16,6-12-13 0,-6 13-16 0,6-13-8 16,-4 11-14-16,4-11-26 0,0 0-17 0,-8 14-21 15,8-14-13-15,0 0-15 0,0 0-19 0,0 0-19 16,0 0-48-16,0 0-120 0,0 0 187 0</inkml:trace>
  <inkml:trace contextRef="#ctx0" brushRef="#br2" timeOffset="76513.787">7004 14852 127 0,'0'0'255'0,"0"0"-52"0,0 0-28 0,0 0-22 0,0 0-16 16,0 0-13-16,0 0-15 0,0 0-10 16,0 0-13-16,0 0-4 0,0 0-3 0,0 0-8 0,0 0-3 15,0 0-3-15,0 0-3 0,0 0-7 0,0 0-4 16,0 0-3-16,0 0-6 0,0 0-10 0,0 0-2 15,0 0-10-15,0 0-2 0,0 0-1 0,0 0 8 16,0 0-1-16,0 0 1 0,0 0 14 0,0 0-24 16,0 0-4-16,19-6-6 0,-19 6 3 0,0 0-1 15,0 0-2-15,25-5-3 0,-25 5-3 0,0 0-1 0,0 0-9 16,25-3-2-16,-25 3-11 0,0 0 1 0,0 0-9 16,22-4 2-16,-22 4-12 0,0 0-2 15,0 0-11-15,19-3-8 0,-19 3-11 0,0 0-12 0,0 0-19 16,0 0-21-16,0 0-21 0,20-4-23 0,-20 4-45 15,0 0-136-15,0 0 192 0</inkml:trace>
  <inkml:trace contextRef="#ctx0" brushRef="#br2" timeOffset="76871.138">6968 14731 298 0,'0'0'304'0,"0"0"-54"0,0 0-30 0,0 0-26 0,0 0-27 16,0 0-21-16,0 0-14 0,-16-4-18 0,16 4-12 0,0 0-13 15,0 0-9-15,0 0-12 0,0 0 5 16,0 0-7-16,0 0-4 0,0 0-4 0,0 0-4 15,0 0-10-15,0 0-2 0,0 0-3 0,0 0-4 0,16-5-6 16,-16 5-5-16,0 0-7 0,0 0 0 0,20-2-6 16,-20 2-11-16,0 0 9 0,0 0 0 0,27-2-14 15,-27 2-14-15,0 0-11 0,0 0-11 0,27-2-8 16,-27 2-6-16,0 0-17 0,0 0-19 0,24 0-27 16,-24 0-40-16,0 0-35 0,0 0-49 0,0 0-284 15,25 2-27-15</inkml:trace>
  <inkml:trace contextRef="#ctx0" brushRef="#br2" timeOffset="78459.496">7288 14549 202 0,'0'0'250'0,"0"0"-41"15,0 0-39-15,0 0-7 0,0 0-20 0,0 0-2 16,0 0-8-16,0 0-22 0,0 0 0 0,0 0-22 15,0 0-3-15,0 0-6 0,0 0-3 0,0 0-5 16,0 0 0-16,0 0-5 0,-13-5-2 0,13 5-7 16,0 0-5-16,0 0-11 0,0 0-6 0,0 0-8 0,0 0-3 15,0 0-8-15,0 0-3 0,0 0-7 16,0 0-2-16,0 0-1 0,0 0-3 0,0 0 4 0,0 0 0 16,0 0-3-16,0 0 0 0,0 0 0 0,0 0-1 15,21-1 0-15,-21 1-4 0,0 0 23 0,0 0-26 16,27 0 2-16,-27 0 2 0,0 0 0 0,20 4-1 15,-20-4 1-15,0 0 1 0,19 8 2 0,-19-8-3 16,0 0-4-16,17 11 8 0,-17-11-2 0,8 10-2 16,-8-10 2-16,8 13 2 0,-8-13-4 0,4 15 0 15,-4-15 2-15,2 16 3 0,-2-16-5 0,0 19 4 0,0-19-2 16,-2 19 2-16,2-19-1 0,-4 16-3 0,4-16 4 16,-6 16 0-16,6-16-3 0,-6 19 19 0,6-19-22 15,-9 15 5-15,9-15-2 0,-8 15 3 0,8-15-5 16,-8 13 6-16,8-13-2 0,-8 9 0 15,8-9-1-15,0 0 1 0,-11 12-3 0,11-12 2 0,0 0-1 16,-8 12 5-16,8-12-4 0,0 0-1 0,0 0-1 16,-8 8-1-16,8-8 0 0,0 0 1 0,0 0-4 0,0 0 4 15,0 0-3-15,0 0 5 0,0 0-3 16,0 0 4-16,0 0-2 0,0 0 4 0,0 0-5 0,0 0 2 16,27 0-2-16,-27 0 3 0,0 0-3 0,18-3 4 15,-18 3-2-15,0 0 2 0,21-7-4 0,-21 7 4 16,0 0-7-16,19-2 6 0,-19 2-4 0,0 0 1 15,0 0 0-15,21-4 2 0,-21 4-8 0,0 0-4 16,0 0-12-16,0 0-4 0,0 0-7 0,25-1-6 16,-25 1-9-16,0 0-6 0,0 0-16 0,0 0-28 15,0 0 9-15,0 0-20 0,17 5-5 0,-17-5-15 0,0 0-14 16,0 0-16-16,0 0-15 0,0 0-29 0,0 0-97 16,0 0 239-16</inkml:trace>
  <inkml:trace contextRef="#ctx0" brushRef="#br2" timeOffset="79397.566">7553 14515 102 0,'0'0'221'0,"0"0"-58"0,0 0-18 0,0 0-28 0,5-13-6 15,-5 13-13-15,0 0 0 0,0 0-12 0,0 0 5 16,0 0-20-16,9-11 6 0,-9 11-15 0,0 0 5 15,0 0-8-15,0 0 16 0,0 0-11 0,0 0 13 16,0 0-10-16,0 0-10 0,0 0-8 0,14 6-9 16,-14-6 17-16,0 0-31 0,2 14-1 0,-2-14-5 15,0 0-3-15,0 18-5 0,0-18-2 0,0 17-2 16,0-17-3-16,-4 15 1 0,4-15-3 0,-4 18 1 16,4-18 1-16,-6 18 1 0,6-18-5 0,-6 21 3 0,6-21-2 15,-6 19-2-15,6-19 0 0,-8 17 3 0,8-17-1 16,-8 16-4-16,8-16 4 0,-6 17-2 0,6-17-4 15,-7 15 6-15,7-15-4 0,-6 10 2 0,6-10 1 16,-4 12 14-16,4-12-27 0,0 0-3 0,-6 13-4 16,6-13-2-16,0 0-3 0,0 0 8 0,0 0 2 15,0 0 3-15,0 0 2 0,0 0 1 0,0 0 4 16,0 0-4-16,0 0 1 0,0 0-4 0,21-4-7 0,-21 4-5 16,0 0-3-16,16-9-5 0,-16 9 0 0,0 0 0 15,22-8-1-15,-22 8 1 0,16-5 3 16,-16 5 10-16,0 0 1 0,23-7-6 0,-23 7 15 0,0 0-8 15,23-7 17-15,-23 7-5 0,0 0-9 16,18-6 14-16,-18 6-11 0,0 0 27 0,0 0-26 0,21-1 9 16,-21 1-9-16,0 0 11 0,0 0-9 0,0 0 10 15,19-3-7-15,-19 3 9 0,0 0-8 0,0 0 11 16,0 0-3-16,0 0 2 0,0 0-9 0,15-8 9 16,-15 8-9-16,0 0 9 0,0 0-10 0,0 0 10 15,0 0-7-15,6-9 8 0,-6 9-11 0,0 0 10 0,0 0-11 16,0 0 13-16,-2-16-7 0,2 16 10 0,0 0-8 15,0 0 12-15,-4-14-11 0,4 14 12 0,0 0-7 16,0 0 13-16,-5-13 13 0,5 13-16 0,0 0 0 16,0 0 0-16,0 0-5 0,-4-13-2 0,4 13-3 15,0 0-3-15,0 0-2 0,0 0-4 0,0 0 2 16,0 0-1-16,0 0 5 0,0 0 9 0,0 0 9 16,0 0 5-16,0 0 6 0,0 0 2 0,0 0 4 15,0 0 0-15,0 0-3 0,0 0-5 0,4 15-3 16,-4-15-5-16,0 0 0 0,3 20-4 0,-3-20-2 15,4 15-1-15,-4-15-3 0,4 15-1 0,-4-15 2 16,5 17 0-16,-5-17 3 0,4 15 2 0,-4-15-1 0,6 16-4 16,-6-16 2-16,4 13-4 0,-4-13 1 0,6 14-4 15,-6-14 1-15,4 12-1 0,-4-12 0 0,7 11-1 16,-7-11-3-16,0 0-2 0,6 14 0 0,-6-14-4 16,0 0 2-16,6 14-10 0,-6-14 11 0,0 0-1 15,6 11-3-15,-6-11-8 0,0 0-11 0,0 0-21 0,6 15-16 16,-6-15-21-16,0 0-20 0,0 0-20 0,0 0-31 15,7 10-18-15,-7-10-21 0,0 0-20 16,0 0-16-16,0 0-215 0,0 0 95 0</inkml:trace>
  <inkml:trace contextRef="#ctx0" brushRef="#br2" timeOffset="80472.286">7858 14614 241 0,'0'0'200'0,"0"0"-34"15,0 0-31-15,0 0-11 0,0 0-18 0,0 0 4 16,0 0-10-16,0 0 5 0,0 0-14 0,0 0 14 0,0 0-7 16,-4 13-13-16,4-13 0 0,0 0-9 0,0 0-9 15,0 0-8-15,0 16 0 0,0-16-12 0,0 0-12 16,0 0-2-16,4 15-2 0,-4-15-3 0,0 0-2 15,6 10 1-15,-6-10-33 0,0 0 28 16,0 0-5-16,15 9-4 0,-15-9 0 0,0 0-1 0,0 0-5 16,0 0-3-16,27 0-2 0,-27 0-6 0,0 0-12 15,18-7-9-15,-18 7-8 0,13-9 19 0,-13 9-27 0,12-9 2 16,-12 9-3-16,8-12-2 0,-8 12-2 16,9-11 0-16,-9 11-5 0,0 0 12 0,4-15 1 15,-4 15 11-15,0 0-4 0,2-17 14 0,-2 17-5 0,0 0 12 16,-4-15-5-16,4 15 5 0,0 0 10 0,-13-14 13 15,13 14-8-15,0 0 14 0,-18-9-9 0,18 9 14 16,0 0-7-16,-21-1 12 0,21 1-11 0,0 0 9 16,-25 3-6-16,25-3-3 0,-14 7-1 0,14-7-3 15,-17 9 0-15,17-9-5 0,-13 12-1 0,13-12-3 16,-13 8-1-16,13-8 0 0,-10 14 1 0,10-14-1 16,-8 11-3-16,8-11 1 0,-6 11 0 0,6-11 1 0,0 0-1 15,0 14 3-15,0-14-3 0,0 0 3 16,8 12-2-16,-8-12-5 0,0 0-4 0,0 0-6 15,0 0-9-15,29-1-4 0,-29 1-3 0,0 0-6 0,21-9 5 16,-21 9 2-16,0 0-1 0,23-6 13 16,-23 6-7-16,0 0 14 0,19-6-9 0,-19 6 13 0,0 0-7 15,0 0 27-15,0 0 10 0,0 0 7 0,27 2 2 16,-27-2 5-16,0 0 0 0,8 8-2 0,-8-8-4 16,0 0 1-16,6 14-1 0,-6-14 0 0,0 0 2 15,6 18 0-15,-6-18-3 0,5 12-4 0,-5-12-5 0,4 17 0 16,-4-17-4-16,4 14 5 0,-4-14 1 0,4 15-2 15,-4-15-5-15,4 12 1 0,-4-12-7 0,6 13 2 16,-6-13 0-16,4 11-1 0,-4-11-5 0,0 0 2 16,6 16-5-16,-6-16 2 0,0 0-3 0,6 10 0 15,-6-10-2-15,0 0-9 0,0 0-12 0,6 12-16 16,-6-12-20-16,0 0-14 0,0 0-42 0,0 0 2 16,0 0-33-16,0 0-38 0,0 0-49 0,0 0-265 15,0 0 14-15</inkml:trace>
  <inkml:trace contextRef="#ctx0" brushRef="#br2" timeOffset="81056.876">8141 14618 56 0,'0'0'225'15,"0"0"-52"-15,0 0-23 0,0 0-27 0,0 0-12 0,0 0-17 16,0 0-4-16,0 0-11 0,0 0 5 0,-15-4-11 16,15 4 6-16,0 0 1 0,0 0-2 15,0 0 0-15,0 0-2 0,0 0 0 0,-15 4-3 0,15-4-3 16,0 0-5-16,0 0 1 0,-12 11-4 0,12-11-6 15,0 0-2-15,-6 10-1 0,6-10-1 0,0 0-7 16,-8 13-2-16,8-13-6 0,0 0 2 0,-7 16-28 16,7-16 17-16,0 0-3 0,-6 17-2 0,6-17-3 0,0 0 4 15,-2 17-6-15,2-17 1 0,0 0-3 16,2 18-4-16,-2-18-6 0,4 11 12 0,-4-11-2 0,6 10-2 16,-6-10 0-16,11 13 0 0,-11-13-7 0,10 8 2 15,-10-8-5-15,15 10 1 0,-15-10 0 0,14 7-2 16,-14-7 1-16,18 4-3 0,-18-4-10 0,18 4 0 15,-18-4-4-15,0 0 1 0,29 0-21 0,-29 0 22 16,0 0-2-16,27-4 2 0,-27 4-4 0,15-7 3 16,-15 7-4-16,14-6 1 0,-14 6-2 0,12-9 1 15,-12 9 1-15,9-12 0 0,-9 12 1 0,6-12 6 16,-6 12 0-16,2-13 6 0,-2 13-4 0,0-15 4 0,0 15 0 16,-4-18 7-16,4 18 3 0,-8-17 1 0,8 17 4 15,-15-20 5-15,15 20-2 0,-14-17-1 0,14 17-7 16,-19-15 2-16,19 15-6 0,-19-8 0 15,19 8-7-15,-18-6-2 0,18 6-13 0,0 0-16 0,-29 1-21 16,29-1-17-16,-20 5-19 0,20-5-26 0,-18 10-25 16,18-10-27-16,-19 15-30 0,19-15-35 0,-19 15-224 15,19-15 64-15</inkml:trace>
  <inkml:trace contextRef="#ctx0" brushRef="#br2" timeOffset="104554.71">8579 14333 45 0,'0'0'141'0,"0"0"-14"15,4-11-21-15,-4 11-12 0,0 0-6 0,0 0-8 16,0 0-4-16,0 0-4 0,4-13-1 0,-4 13-5 15,0 0-3-15,0 0-1 0,0 0-3 0,0 0-6 16,0 0-10-16,2-12-4 0,-2 12-2 0,0 0-12 16,0 0 13-16,0 0-9 0,0 0-4 0,0 0-4 15,-2-15-5-15,2 15-4 0,0 0-3 0,0 0 1 16,0 0-5-16,2-13 1 0,-2 13 1 0,0 0 5 0,0 0-2 16,0 0 1-16,0 0 3 0,2-16-1 0,-2 16 3 15,0 0-2-15,0 0 0 0,0 0 0 0,0 0-1 16,0 0-1-16,0 0 3 0,0 0-2 0,0 0-2 15,0 0 0-15,0 0-4 0,0 0 3 0,0 0-3 16,0 0-1-16,0 0-1 0,0 0 5 0,0 0 5 16,0 0 2-16,0 0 4 0,0 0-2 0,0 0 1 15,6 12 8-15,-6-12-12 0,0 0-2 0,0 17-2 0,0-17-4 16,0 0 0-16,0 18-4 0,0-18 3 0,-2 14 1 16,2-14-2-16,-2 18-2 0,2-18 0 15,-2 15 0-15,2-15-2 0,-4 17 26 0,4-17-33 0,-4 18 1 16,4-18 0-16,-4 12 3 0,4-12 0 0,-6 17 2 15,6-17-1-15,-4 13 0 0,4-13 2 0,-6 11 1 16,6-11-4-16,-4 13 2 0,4-13-1 0,0 0 2 16,-10 16 11-16,10-16-15 0,0 0 0 0,-13 12 21 15,13-12-22-15,0 0-2 0,-12 11 3 0,12-11-2 16,0 0 2-16,-15 9 0 0,15-9 1 0,0 0-1 16,-14 6-2-16,14-6 5 0,0 0-3 0,0 0 0 0,-19 6 1 15,19-6 1-15,0 0 1 0,0 0-1 0,0 0-1 16,-20 3 1-16,20-3 0 0,0 0 0 0,0 0 1 15,0 0-3-15,0 0-3 0,0 0 6 0,-26 0 4 16,26 0 7-16,0 0-22 0,0 0 4 0,0 0-1 16,0 0 2-16,0 0 1 0,0 0 0 0,0 0-3 15,-21-2 14-15,21 2-12 0,0 0-1 0,0 0 3 16,0 0 1-16,0 0-1 0,0 0-2 0,0 0 5 0,0 0-2 16,0 0 1-16,0 0-1 0,0 0-2 0,0 0 3 15,0 0 0-15,0 0 1 0,0 0-2 0,0 0-1 16,0 0 3-16,0 0 0 0,0 0 0 0,0 0-1 15,0 0-20-15,0 0 24 0,0 0-1 0,0 0 2 16,0 0-2-16,0 0 7 0,0 0-8 0,0 0-2 16,0 0-2-16,-8-9 3 0,8 9 0 0,0 0 0 15,0 0 0-15,0 0-3 0,0 0 4 0,0 0-1 0,0 0 0 16,0 0 2-16,0 0-2 0,0 0 1 16,0 0 0-16,0 0 0 0,10-7 3 0,-10 7-1 0,0 0 0 15,0 0 0-15,0 0-3 0,0 0 1 0,0 0-1 16,0 0 0-16,0 0 1 0,0 0 0 15,2-13-1-15,-2 13 2 0,0 0 0 0,0 0 0 0,0 0-2 16,0 0 0-16,-2-14-2 0,2 14 0 0,0 0 3 16,0 0 0-16,0 0 2 0,-4-11-3 0,4 11 0 15,0 0 0-15,0 0-3 0,0 0 3 0,0 0 3 16,0 0-3-16,0 0 1 0,-2-12-3 0,2 12 2 0,0 0 0 16,0 0-2-16,0 0 2 0,0 0 0 15,0 0 0-15,0 0 2 0,0 0-2 0,0 0-2 16,0 0 0-16,0 0 1 0,0 0-1 0,0 0 1 0,0 0-2 15,0 0 1-15,0 0 2 0,0 0-2 0,0 0 0 16,0 0-2-16,0 0 3 0,0 0 1 0,0 0-3 16,0 0 2-16,0 0 0 0,0 0 0 0,0 0 0 15,0 0 1-15,0 0-2 0,0 0 1 0,0 0-1 0,0 0-1 16,0 0 3-16,0 0-1 0,0 0 0 16,0 0 1-16,0 0 0 0,0 0 0 0,0 0-1 15,0 0 1-15,0 0-1 0,0 0 1 0,0 0-2 0,0 0 0 16,0 0 6-16,0 0-8 0,0 0 4 15,0 0-2-15,0 0 6 0,0 0 2 0,0 0-2 0,0 0 0 16,0 0 0-16,0 0-1 0,0 0-2 0,2 12 3 16,-2-12-4-16,0 0 2 0,0 0 0 0,0 16-2 15,0-16 2-15,0 0 0 0,0 0-1 0,2 14 1 16,-2-14-2-16,0 0 9 0,0 0-8 0,-2 15 0 16,2-15 0-16,0 0-1 0,0 0 3 0,-2 16-2 15,2-16 0-15,0 0-1 0,0 0 1 0,-4 13-1 16,4-13 0-16,0 0 2 0,0 0-1 0,0 0-2 0,0 0 4 15,-2 14-7-15,2-14 6 0,0 0 1 0,0 0-2 16,0 0 0-16,0 0 1 0,0 0-2 0,0 0 0 16,0 0 4-16,0 0-2 0,-4 12-2 0,4-12 2 15,0 0-1-15,0 0-22 0,0 0 25 0,0 0 0 16,0 0 0-16,0 0-3 0,0 0 2 0,0 0-1 16,0 0-1-16,0 0 1 0,-7 10-2 0,7-10 0 15,0 0-1-15,0 0 1 0,0 0-1 0,0 0 0 0,0 0 0 16,0 0-1-16,0 0 2 0,0 0 0 15,0 0-1-15,0 0 0 0,0 0 0 0,0 0-2 16,0 0 1-16,0 0-1 0,0 0-1 0,0 0 1 0,0 0 4 16,0 0 0-16,0 0-23 0,0 0 27 0,0 0-1 15,0 0 4-15,0 0-4 0,7 11 1 0,-7-11-1 16,0 0 1-16,0 0 1 0,0 0-3 0,0 0 1 16,22 1-1-16,-22-1 1 0,0 0-2 0,0 0 1 0,0 0-1 15,30 0-1-15,-30 0-2 0,0 0 1 16,0 0-3-16,25 0 4 0,-25 0-1 0,0 0 1 15,0 0 0-15,25 2-2 0,-25-2 2 0,0 0-2 0,0 0 0 16,19 6 2-16,-19-6 11 0,0 0-29 0,0 0-17 16,0 0-27-16,0 0-38 0,0 0-55 0,0 0-86 15,0 0-205-15,0 0 80 0</inkml:trace>
  <inkml:trace contextRef="#ctx0" brushRef="#br2" timeOffset="109095.47">1163 15885 160 0,'0'0'185'0,"0"0"-44"15,0 0-15-15,0 0-19 0,0 0-11 0,0 0-4 0,0 0-9 16,0 0-1-16,0 0-3 0,0 0-3 0,0 0-6 16,0 0-4-16,0 0-4 0,0 0-2 15,0 0-4-15,0 0 2 0,0 0-3 0,-16-4-5 0,16 4-1 16,0 0-4-16,0 0-6 0,0 0-7 0,0 0-5 16,0 0-2-16,0 0-12 0,0 0 1 0,0 0-5 15,0 0-22-15,0 0 20 0,0 0 0 0,0 0 2 16,0 0-8-16,0 0-1 0,0 0-4 0,0 0 4 0,0 0 2 15,0 0-4-15,0 0 0 0,11-10 0 16,-11 10 5-16,0 0-17 0,0 0 6 0,17-6 0 16,-17 6-1-16,0 0 0 0,0 0 2 0,0 0 2 0,27-3-1 15,-27 3 3-15,0 0-1 0,17 9 2 0,-17-9 0 16,0 0-3-16,12 9 4 0,-12-9 0 0,0 0 1 16,12 13-3-16,-12-13 6 0,5 12-2 0,-5-12-1 15,2 13 10-15,-2-13-12 0,2 15 2 0,-2-15 0 0,-2 13 0 16,2-13-2-16,-2 15 3 0,2-15 0 15,-3 13-29-15,3-13 34 0,0 0 1 0,-6 15 0 16,6-15-4-16,0 0 3 0,-8 15-4 0,8-15 0 0,0 0-2 16,-6 11 2-16,6-11-5 0,0 0 4 15,-11 9 0-15,11-9-5 0,0 0-7 0,0 0 1 0,-10 7-3 16,10-7-1-16,0 0-1 0,0 0-3 0,0 0-2 16,0 0-4-16,-10 7-4 0,10-7 2 0,0 0-3 15,0 0 13-15,0 0-2 0,0 0 3 0,0 0 3 16,0 0 2-16,0 0 1 0,0 0 0 0,0 0-1 15,0 0 0-15,23-1 1 0,-23 1 2 0,0 0 0 16,0 0 1-16,0 0 4 0,26 0-1 0,-26 0 0 16,0 0-1-16,0 0 2 0,19 6 0 0,-19-6 1 0,0 0 4 15,0 0 5-15,12 6 1 0,-12-6 2 0,0 0 2 16,7 12 0-16,-7-12 2 0,0 0 2 0,0 0-2 16,-2 18 4-16,2-18-3 0,0 0 1 0,-7 15 2 15,7-15 0-15,0 0 3 0,-14 11 2 0,14-11 2 16,-13 10 2-16,13-10-1 0,-14 5 2 0,14-5-2 15,-14 7 1-15,14-7-7 0,0 0-4 0,-19 8-3 16,19-8-5-16,0 0 0 0,-19 3-3 0,19-3-1 16,0 0-1-16,0 0 0 0,-19 8-5 0,19-8-4 0,0 0-7 15,0 0-11-15,0 0-14 0,-17 6-9 16,17-6-16-16,0 0-14 0,0 0-15 0,0 0-11 0,0 0-5 16,0 0-13-16,0 0-19 0,0 0-33 0,0 0-151 15,0 0 219-15</inkml:trace>
  <inkml:trace contextRef="#ctx0" brushRef="#br2" timeOffset="109924.737">1397 15950 130 0,'0'0'168'0,"0"0"-30"0,0 0-20 0,0 0-10 16,0 0-16-16,0 0-6 0,-16-6 0 0,16 6-9 16,0 0-5-16,0 0-4 0,0 0-5 0,0 0-6 15,0 0-11-15,0 0 1 0,-13-9-5 0,13 9-5 16,0 0-6-16,0 0-18 0,0 0 12 0,0 0-6 0,0 0-1 16,-4-12-1-16,4 12-31 0,0 0 35 0,0 0-2 15,9-12-2-15,-9 12 0 0,0 0 1 0,10-7-4 16,-10 7-2-16,0 0-3 0,14-10 1 0,-14 10-1 15,0 0-1-15,0 0 4 0,19-3-7 0,-19 3 1 16,0 0-2-16,0 0 0 0,0 0-2 0,27 0 2 16,-27 0 0-16,0 0-1 0,15 3 3 0,-15-3-3 15,0 0-2-15,13 11 6 0,-13-11-1 0,6 12-1 16,-6-12 2-16,4 12 7 0,-4-12-6 0,2 14-1 16,-2-14-1-16,2 12 3 0,-2-12-1 0,-2 18 12 15,2-18-14-15,-2 12 10 0,2-12-7 0,-2 15 6 16,2-15-18-16,-4 12 17 0,4-12-19 0,0 0 16 15,-6 15-16-15,6-15-1 0,0 0 4 0,-7 11 16 0,7-11-19 16,0 0 14-16,0 0-18 0,-6 11 13 0,6-11-17 16,0 0 1-16,0 0-5 0,0 0 13 15,0 0-22-15,-5 13-2 0,5-13 0 0,0 0-4 0,0 0 5 16,0 0 6-16,0 0 4 0,0 0 3 0,0 0 3 16,0 0 1-16,0 0 1 0,0 0 1 0,20-6-1 0,-20 6 1 15,0 0 1-15,0 0 2 0,20-2 1 16,-20 2-1-16,0 0 2 0,0 0 2 0,25 1 0 0,-25-1 4 15,0 0 2-15,15 6 2 0,-15-6 3 0,0 0 2 16,10 7 18-16,-10-7-2 0,0 0-14 0,6 15 2 16,-6-15-1-16,0 0-2 0,2 15-2 0,-2-15-1 15,0 0 4-15,-4 19-1 0,4-19 7 0,-6 12 0 16,6-12 1-16,-10 11 1 0,10-11-2 0,-11 9 1 16,11-9-3-16,-12 7 4 0,12-7-3 0,0 0-4 0,-21 6-4 15,21-6 0-15,0 0-3 0,-20 5 0 0,20-5-1 16,0 0-5-16,0 0 0 0,0 0-5 0,-28-2 1 15,28 2-20-15,0 0-15 0,0 0-16 0,0 0-24 16,0 0-17-16,0 0-13 0,0 0-8 0,0 0-5 16,0 0-9-16,-23 2-16 0,23-2-15 0,0 0-145 15,0 0 235-15</inkml:trace>
  <inkml:trace contextRef="#ctx0" brushRef="#br2" timeOffset="110664.174">1773 15730 142 0,'0'0'247'0,"0"0"-53"16,0 0-33-16,0 0-27 0,0 0-19 0,0 0-11 0,0 0-19 15,0 0-9-15,0 0-9 0,-9 9-6 16,9-9-1-16,0 0-3 0,0 0-40 0,-4 19 40 0,4-19-9 16,0 0-1-16,-4 19-4 0,4-19-1 0,-4 14 14 15,4-14-16-15,-2 20 11 0,2-20-15 0,-4 20 13 0,4-20-19 16,-3 21 9-16,3-21-23 0,-2 21 14 0,2-21-15 15,-3 21 29-15,3-21-19 0,0 30 12 0,0-15-23 16,0 1 13-16,0 0-20 0,0-2 12 0,3 3-17 16,-3-2 18-16,2-1-22 0,-1 1 22 0,1 0-10 15,0 0 13-15,2-3-15 0,0 4 15 0,0-2-24 16,0-3 17-16,0 3-20 0,-4-14 17 0,11 22-18 16,-5-11 15-16,0 0-12 0,-6-11 15 0,10 17-19 0,-10-17 19 15,13 16-19-15,-13-16 17 0,12 13-24 0,-12-13 31 16,13 15-56-16,-13-15 1 0,12 8-32 0,-12-8-25 15,13 11-20-15,-13-11-23 0,0 0-23 0,12 10-27 0,-12-10-27 16,0 0-38-16,0 0-113 0,15 6 180 16</inkml:trace>
  <inkml:trace contextRef="#ctx0" brushRef="#br2" timeOffset="110976.316">1904 16126 113 0,'0'0'335'16,"0"0"-101"-16,0 0-38 0,0 0-36 0,0 0-13 0,0 0-36 16,0 0 2-16,0 0-11 0,0 0 12 15,8-9-19-15,-8 9 5 0,0 0-26 0,0 0 12 16,0 0-28-16,19-8 6 0,-19 8-26 0,0 0 8 0,0 0-23 15,22-3 9-15,-22 3-19 0,0 0 32 16,23-2-47-16,-23 2 22 0,0 0-30 0,23-5 2 0,-23 5-32 16,0 0-4-16,25-1-34 0,-25 1-10 0,0 0-30 15,21-5-9-15,-21 5-28 0,0 0-20 0,25-6-23 16,-25 6-207-16,0 0 135 0</inkml:trace>
  <inkml:trace contextRef="#ctx0" brushRef="#br2" timeOffset="111413.259">2284 16077 78 0,'0'0'301'0,"0"0"-71"0,0 0-19 0,19-1-34 15,-19 1-3-15,0 0-42 0,0 0 0 0,0 0-32 16,10-9-4-16,-10 9-25 0,0 0-1 0,8-12-24 0,-8 12 4 16,0 0-26-16,8-17 31 0,-8 17-45 15,4-11 12-15,-4 11-20 0,2-12 14 0,-2 12-17 16,2-17 11-16,-2 17-19 0,2-17 20 0,-2 17-26 0,0-16 11 16,0 16-12-16,0-21 12 0,0 21-11 15,-2-14 4-15,2 14 2 0,0 0 2 0,-2-19 2 0,2 19-6 16,0 0-1-16,-2-15-1 0,2 15 0 0,0 0 0 15,0 0 1-15,0 0 4 0,0 0 2 0,0 0 1 16,0 0 3-16,0 0 2 0,0 0 14 0,0 0-16 16,0 0 21-16,0 0-14 0,8 12 14 0,-8-12-14 15,4 15 5-15,-4-15-9 0,6 12 15 0,-6-12-13 16,4 17 16-16,-4-17-13 0,7 15 9 0,-7-15-13 16,4 16 12-16,-4-16-14 0,8 13 14 0,-8-13-16 0,6 16 14 15,-6-16-15-15,6 14 11 0,-6-14-10 0,7 12 14 16,-7-12-20-16,6 14 4 0,-6-14-36 0,6 13-16 15,-6-13-39-15,0 0-29 0,8 12-26 16,-8-12-23-16,0 0-59 0,7 13-125 0,-7-13 185 0</inkml:trace>
  <inkml:trace contextRef="#ctx0" brushRef="#br2" timeOffset="112586.787">2499 15933 61 0,'0'0'202'16,"0"0"-31"-16,0 0-25 0,0 0-10 0,0 0-17 16,0 0-14-16,0 0-13 0,19-4-11 0,-19 4-7 0,0 0-4 15,0 0-7-15,0 0-17 0,16-5 11 0,-16 5-2 16,0 0 10-16,0 0-18 0,0 0 12 15,21-3-21-15,-21 3 13 0,0 0-19 0,0 0 14 0,0 0-16 16,0 0 14-16,27 2 11 0,-27-2-22 0,0 0-12 16,0 0 17-16,16 3-19 0,-16-3 13 0,0 0-18 15,15 7 15-15,-15-7-14 0,0 0 18 0,9 11-18 16,-9-11 14-16,0 0-15 0,10 12 18 0,-10-12-21 0,9 12 19 16,-9-12-19-16,6 12 18 0,-6-12-18 15,6 13 18-15,-6-13-20 0,4 12 15 0,-4-12-18 0,6 18 14 16,-6-18-20-16,7 14 16 0,-7-14-20 0,6 17 21 15,-6-17-19-15,4 14 15 0,-4-14-18 0,4 17 15 16,-4-17-18-16,4 14 18 0,-4-14-18 0,2 16 16 16,-2-16-13-16,0 0 9 0,2 16-29 0,-2-16 6 15,0 0-30-15,2 15 3 0,-2-15-37 0,0 0-10 0,0 0-40 16,3 13-26-16,-3-13-19 0,0 0-21 0,0 0-18 16,0 0-194-16,0 0 129 0</inkml:trace>
  <inkml:trace contextRef="#ctx0" brushRef="#br2" timeOffset="112982.971">2569 16048 305 0,'0'0'251'0,"0"0"-32"15,0 0-41-15,0 0-7 0,0 0-30 0,0 0-5 16,0 0-26-16,0 0 6 0,0 0-20 0,0 0 9 16,0 0-11-16,0 0 12 0,0 0-26 0,0 0 11 15,0 0-4-15,0 0-19 0,0 0-11 0,0 0-10 16,0 0-6-16,21 4-7 0,-21-4-8 0,0 0-2 16,0 0 0-16,23-3-13 0,-23 3-2 0,0 0-7 0,22-1-19 15,-22 1-16-15,0 0-36 0,24-2-47 0,-24 2 13 16,0 0-19-16,27-2-36 0,-27 2-24 0,0 0-40 15,25-6-17-15,-25 6-194 0,0 0 99 0</inkml:trace>
  <inkml:trace contextRef="#ctx0" brushRef="#br2" timeOffset="114490.793">2865 15862 87 0,'0'0'203'0,"0"0"-41"16,0 0-31-16,0 0-16 0,0 0-16 0,0 0-11 15,0 0-3-15,4-12-4 0,-4 12-6 0,0 0-7 16,0 0-7-16,0 0-10 0,0 0-1 0,0 0-2 15,0 0 6-15,0 0-11 0,0 0 11 0,6-11-17 0,-6 11 15 16,0 0-17-16,0 0 9 0,0 0-21 0,0 0 17 16,0 0-31-16,0 0 13 0,0 0-17 0,0 0 14 15,0 0-17-15,0 0 10 0,0 0-11 16,7 13 13-16,-7-13-18 0,0 0 16 0,2 15-14 0,-2-15 12 16,0 0-15-16,-2 18 14 0,2-18-16 0,-3 15 17 15,3-15-15-15,-2 15 12 0,2-15-14 0,-2 18 15 16,2-18-18-16,-4 15 18 0,4-15-7 0,-4 17 5 0,4-17-13 15,-4 16 12-15,4-16-10 0,-6 15 12 0,6-15-13 16,-4 19 15-16,4-19-16 0,-7 11 15 0,7-11-16 16,-6 12 17-16,6-12-14 0,-4 11 13 0,4-11-14 15,0 0 12-15,-6 18-14 0,6-18 15 0,0 0-34 16,0 0 32-16,-6 10-15 0,6-10 8 0,0 0-15 16,0 0 13-16,0 0-10 0,0 0 14 0,0 0-13 0,0 0 14 15,0 0-12-15,0 0 8 0,10 10-12 0,-10-10 8 16,0 0-12-16,0 0 4 0,19-4-14 0,-19 4 9 15,0 0-8-15,16-7 8 0,-16 7-6 0,0 0 12 16,21-9-7-16,-21 9 12 0,14-6-8 0,-14 6 14 16,14-6-9-16,-14 6 10 0,14-7-16 0,-14 7 34 15,0 0-24-15,17-10 10 0,-17 10-7 0,0 0 8 16,12-5-6-16,-12 5 10 0,0 0-11 0,0 0 11 0,15-7-12 16,-15 7 12-16,0 0-13 0,0 0 12 0,6-11-15 15,-6 11 9-15,0 0-14 0,0 0 8 0,-2-15-11 16,2 15 12-16,0 0-8 0,0 0 10 0,-2-15-7 15,2 15 11-15,0 0-6 0,0 0 10 0,-4-11-8 16,4 11 15-16,0 0-6 0,0 0 13 0,0 0-6 0,-9-12 11 16,9 12-10-16,0 0 10 0,0 0-14 0,0 0-11 15,0 0 11-15,0 0 6 0,0 0-11 0,0 0 11 16,0 0-13-16,0 0 20 0,0 0-3 0,0 0 7 16,0 0-14-16,0 0 12 0,0 0-6 0,0 0 12 15,6 14-14-15,-6-14 23 0,0 0-22 0,7 15 17 0,-7-15-15 16,6 13 13-16,-6-13-9 0,8 13 21 15,-8-13-17-15,6 14 16 0,-6-14-15 0,7 15 10 0,-7-15-12 16,6 16 12-16,-6-16-20 0,6 15 14 0,-6-15-22 16,6 13 13-16,-6-13-19 0,4 15 7 0,-4-15-12 15,0 0 17-15,6 13-19 0,-6-13 17 0,0 0-17 16,0 0 13-16,7 15-23 0,-7-15 11 0,0 0-27 16,0 0 7-16,0 0-32 0,4 13-3 0,-4-13-34 0,0 0-13 15,0 0-32-15,0 0-21 0,0 0-36 0,0 0-33 16,0 0-191-16,0 0 119 0</inkml:trace>
  <inkml:trace contextRef="#ctx0" brushRef="#br2" timeOffset="115299.015">3123 15937 106 0,'0'0'227'0,"0"0"-54"0,0 0-15 15,0 0-33-15,0 0-1 0,0 0-23 16,0 0 5-16,0 0-17 0,-14-6-1 0,14 6-17 0,0 0 6 16,0 0-19-16,0 0 5 0,0 0-16 0,0 0 5 15,0 0-20-15,0 0 8 0,0 0-19 0,0 0 9 16,0 0-20-16,0 0 9 0,0 0-17 0,0 0 14 0,0 0-16 15,-4-10 10-15,4 10-13 0,0 0 12 16,0 0-14-16,0 0 13 0,10-10-16 0,-10 10 15 0,0 0-14 16,0 0 12-16,19-7-14 0,-19 7 9 0,0 0-12 15,0 0 12-15,18-2-12 0,-18 2 12 0,0 0-11 16,0 0 12-16,21 2-9 0,-21-2 11 0,0 0-12 16,0 0 15-16,14 8-12 0,-14-8 14 0,0 0-16 15,7 14 16-15,-7-14-15 0,0 0 15 0,3 18-13 16,-3-18 12-16,0 0-13 0,-1 18 12 0,1-18-11 0,-2 14 10 15,2-14-11-15,-4 11 13 0,4-11-17 0,0 0 19 16,-7 17-12-16,7-17 14 0,0 0-16 0,-6 13 15 16,6-13-14-16,0 0 14 0,0 0-12 0,-6 9 13 15,6-9-18-15,0 0 14 0,0 0-17 0,0 0 15 0,0 0-15 16,0 0 12-16,0 0-15 0,0 0 9 16,0 0-19-16,8-9-1 0,-8 9-15 0,0 0 4 15,15-11-13-15,-15 11 13 0,0 0-8 0,17-4 19 0,-17 4-2 16,0 0 12-16,21-6-5 0,-21 6 12 0,0 0-5 15,0 0 16-15,27 0-2 0,-27 0 14 0,0 0-3 16,16 8 19-16,-16-8-12 0,0 0 14 0,13 8-7 16,-13-8 17-16,0 0-11 0,8 15 11 0,-8-15-16 15,0 0 11-15,4 19-15 0,-4-19 20 0,0 0-16 16,0 19 11-16,0-19-14 0,-4 12 12 0,4-12-16 16,-6 11 20-16,6-11-18 0,-8 10 18 0,8-10-17 0,-13 8 17 15,13-8-23-15,-12 9 17 0,12-9-23 0,0 0 14 16,-19 3-21-16,19-3 13 0,0 0-22 0,0 0 0 15,-21 5-30-15,21-5-29 0,0 0-1 0,0 0-11 0,0 0-34 16,0 0-12-16,0 0-21 0,0 0-11 0,0 0-16 16,0 0-15-16,-25 0-188 0,25 0 175 0</inkml:trace>
  <inkml:trace contextRef="#ctx0" brushRef="#br2" timeOffset="115768.568">3365 15989 194 0,'0'0'252'0,"0"0"-39"0,0 0-42 0,0 0-5 16,0 0-25-16,-16 5-23 0,16-5-10 0,0 0 5 15,0 0-23-15,-10 10 7 0,10-10-25 0,0 0 4 16,0 0-19-16,-8 13 7 0,8-13-23 0,0 0 15 0,-6 10-23 16,6-10 7-16,0 0-19 0,0 16 8 0,0-16-19 15,0 0 13-15,2 13-17 0,-2-13 14 0,0 0-17 16,10 14 12-16,-10-14-15 0,0 0 12 0,12 11-12 16,-12-11 15-16,0 0-18 0,18 7 18 0,-18-7-21 0,0 0 18 15,19 5-18-15,-19-5 19 0,0 0-17 0,21-5 11 16,-21 5-11-16,0 0 18 0,18-7-20 0,-18 7 18 15,8-8-20-15,-8 8 19 0,9-12-20 0,-9 12 18 16,4-13-16-16,-4 13 19 0,0-15-14 0,0 15 19 16,-2-15-14-16,2 15 22 0,-6-14-13 0,6 14 22 15,-11-17-25-15,11 17 28 0,-12-11-21 0,12 11 19 16,-15-11-8-16,15 11-4 0,-16-6-14 0,16 6 6 16,0 0-8-16,-25-3 0 0,25 3-11 0,0 0-16 0,-22 9-17 15,22-9-27-15,-14 11-4 0,14-11-33 0,-10 11-6 16,10-11-29-16,-11 11-10 0,11-11-18 0,-6 14-7 15,6-14-7-15,0 0-10 0,-2 15-32 0,2-15-86 0,0 0 235 16</inkml:trace>
  <inkml:trace contextRef="#ctx0" brushRef="#br2" timeOffset="116936.08">3378 15831 37 0,'0'0'170'0,"0"0"-7"15,0 0-26-15,0 0-14 0,0 0-13 0,0 0-6 0,-17-7-4 16,17 7-2-16,0 0 11 0,0 0-13 0,0 0 4 15,0 0-19-15,0 0 5 0,0 0-18 0,0 0 8 16,0 0-19-16,-12-6 9 0,12 6-22 0,0 0 11 16,0 0-14-16,0 0 19 0,0 0-18 15,0 0 13-15,0 0-22 0,0 0 16 0,0 0-28 0,0 0 16 16,20-6-24-16,-20 6 10 0,0 0-17 0,21 6 16 16,-21-6-22-16,17 5 15 0,-17-5-14 0,18 8 13 0,-18-8-18 15,21 12 19-15,-21-12-22 0,21 12 19 16,-13-2-19-16,2-2 16 0,-10-8-15 0,16 18 13 0,-6-9-15 15,-2 2 16-15,1-1-16 0,-3 0 18 0,2 2 4 16,-2-1-5-16,-2 0-15 0,3 0 14 0,-3 0-31 16,-4-11 46-16,8 19-21 0,-8-19 15 0,4 21-12 15,-4-21 13-15,4 21-17 0,-4-21 16 0,0 19-18 0,0-19 18 16,0 18-16-16,0-18 23 0,0 14-22 0,0-14 22 16,-2 16-20-16,2-16 15 0,-2 12-21 0,2-12 18 15,0 0-19-15,-6 16 6 0,6-16-6 0,0 0-5 16,-8 13 5-16,8-13 16 0,0 0-20 0,-7 14 17 0,7-14-23 15,0 0 10-15,0 0-25 0,-8 13-2 0,8-13-28 16,0 0-1-16,0 0-32 0,0 0-7 0,-4 13-20 16,4-13 3-16,0 0-8 0,0 0-4 0,0 0-10 15,0 0-12-15,0 0-24 0,0 0-209 0,0 0 163 16</inkml:trace>
  <inkml:trace contextRef="#ctx0" brushRef="#br2" timeOffset="117371.838">3780 15941 43 0,'0'0'247'15,"0"0"-54"-15,0 0-20 0,-1-12-31 0,1 12-7 16,0 0-23-16,0 0-5 0,0 0-25 0,0 0-4 16,-2-14-17-16,2 14 6 0,0 0-14 0,0 0 12 15,0 0-15-15,0 0 12 0,0 0-19 0,0 0 11 16,0 0-16-16,0 0 16 0,0 0-19 0,0 0 21 16,0 0-14-16,0 0 9 0,0 0-25 0,0 0 16 0,0 0-17 15,7 9-13-15,-7-9 14 0,0 0 20 16,4 15-18-16,-4-15 16 0,2 13-22 0,-2-13 15 0,4 13-6 15,-4-13 2-15,2 16-5 0,-2-16-3 0,6 15-4 16,-6-15 4-16,5 16-2 0,-5-16-2 0,6 17-5 16,-6-17 2-16,4 17-7 0,-4-17-6 0,6 19 3 15,-6-19-1-15,6 14-5 0,-6-14 2 0,7 17 1 16,-7-17-5-16,4 15-28 0,-4-15 6 0,6 15-25 0,-6-15 3 16,4 12-29-16,-4-12-2 0,0 0-32 0,6 14 0 15,-6-14-21-15,0 0 3 0,0 0-17 0,4 13-16 16,-4-13-22-16,0 0-44 0,0 0-148 0,0 0 171 0</inkml:trace>
  <inkml:trace contextRef="#ctx0" brushRef="#br2" timeOffset="117689.323">3731 16090 289 0,'0'0'266'0,"0"0"-37"0,0 0-46 0,0 0-9 16,0 0-35-16,0 0 2 0,0 0-21 0,0 0 14 16,0 0-31-16,0 0 7 0,0 0-22 0,0 0 4 15,0 0-7-15,0 0-10 0,0 0-13 0,17-5-12 0,-17 5-8 16,0 0-8-16,0 0-6 0,29-4-7 16,-29 4-4-16,0 0-4 0,23-2-3 0,-23 2-15 0,21-2-17 15,-21 2-15-15,21-3-33 0,-21 3-1 0,20-4-33 16,-20 4-10-16,19-3-27 0,-19 3-16 0,17-5-26 15,-17 5-26-15,16-6-40 0,-16 6-112 0,0 0 180 16</inkml:trace>
  <inkml:trace contextRef="#ctx0" brushRef="#br2" timeOffset="118660.604">4075 15881 98 0,'0'0'255'0,"0"0"-58"15,0 0-14-15,0 0-31 0,0 0-4 16,0 0-24-16,0 0-5 0,0 0-29 0,0 0-1 0,0 0-18 16,0 0 2-16,0 0-18 0,0 0 11 0,0 0-19 15,0 0 7-15,13-8-21 0,-13 8 11 0,0 0-20 16,0 0 12-16,14-8-20 0,-14 8 10 0,0 0-16 15,0 0 8-15,21-3-14 0,-21 3 13 0,0 0-19 0,0 0 14 16,25-1-7-16,-25 1 4 0,0 0-16 16,0 0 23-16,24 1-24 0,-24-1 20 0,0 0-18 0,17 9 15 15,-17-9-9-15,0 0 16 0,12 12-12 0,-12-12 13 16,7 11-12-16,-7-11 18 0,2 15-15 0,-2-15 11 16,0 17-12-16,0-17 16 0,-2 18 7 0,2-18-4 15,-2 18 1-15,2-18 2 0,-7 21-24 0,7-21 27 16,-6 22-1-16,4-10 2 0,2-12-3 0,-8 20 1 15,8-20-1-15,-6 18-4 0,6-18-3 0,-7 15-1 0,7-15-3 16,-4 17-2-16,4-17-3 0,-4 11-4 0,4-11-2 16,0 0-4-16,-4 14-3 0,4-14 2 0,0 0-2 0,0 0-12 15,-2 15 17-15,2-15 2 0,0 0-1 0,0 0 0 16,0 0-3-16,6 11 0 0,-6-11-2 0,0 0 1 16,0 0 0-16,0 0-3 0,25 2 0 0,-25-2-1 15,0 0-6-15,0 0-7 0,23-2-13 0,-23 2-13 0,0 0-12 16,0 0-15-16,26-1-24 0,-26 1 2 0,0 0-28 15,0 0-2-15,24-6-18 0,-24 6-7 0,0 0-24 16,0 0-20-16,23-4-21 0,-23 4-181 0,0 0 155 16</inkml:trace>
  <inkml:trace contextRef="#ctx0" brushRef="#br2" timeOffset="119412.26">4331 15943 97 0,'0'0'303'16,"0"0"-54"-16,-11-10-50 0,11 10-10 0,0 0-30 15,0 0-9-15,0 0-30 0,0 0-1 0,0 0-22 16,0 0 7-16,0 0-21 0,0 0 9 0,0 0-24 16,0 0 7-16,0 0-5 0,-14 8 0 0,14-8-12 15,0 0-8-15,0 0-5 0,-4 11-6 0,4-11-8 0,0 0-7 16,0 0-25-16,-2 15 21 0,2-15-10 0,0 0 4 16,0 0-9-16,2 13 6 0,-2-13-3 0,0 0 0 15,0 0-3-15,12 9 3 0,-12-9-6 0,0 0-7 16,0 0-28-16,0 0 16 0,23 4-7 0,-23-4-11 15,0 0-10-15,18-6-14 0,-18 6-21 0,12-7 10 16,-12 7-12-16,0 0 14 0,16-13-11 0,-16 13 28 0,11-11-4 16,-11 11 20-16,8-8-5 0,-8 8 17 15,0 0-7-15,6-15 17 0,-6 15-5 0,0 0 12 0,2-15-6 16,-2 15 19-16,0 0-1 0,-6-14 16 0,6 14-10 16,0 0 20-16,-10-13-10 0,10 13 50 0,0 0-51 15,-15-11 13-15,15 11-13 0,0 0 12 0,-16-6-18 16,16 6 16-16,0 0-14 0,0 0 13 0,-24 6-16 15,24-6 20-15,-13 5-25 0,13-5 16 0,-10 11-22 0,10-11 14 16,-10 13-17-16,10-13 15 0,-11 15-15 0,11-15 15 16,-6 13-17-16,6-13 9 0,-4 15-7 0,4-15 10 15,0 0-18-15,-4 16 18 0,4-16-19 0,0 0 18 16,2 15-4-16,-2-15-1 0,0 0-5 0,0 0-21 16,8 10 12-16,-8-10-24 0,0 0 6 0,0 0-21 15,21-6 8-15,-21 6-14 0,0 0 10 0,21-6-9 0,-21 6 16 16,0 0-2-16,20-7 15 0,-20 7-3 0,0 0 17 15,18-6-7-15,-18 6 19 0,0 0-2 0,0 0 33 16,23 6-21-16,-23-6 21 0,0 0-8 0,14 9 19 16,-14-9-4-16,10 10 9 0,-10-10-8 0,9 11 21 0,-9-11-22 15,8 13 6-15,-8-13-4 0,6 14-4 16,-6-14-6-16,8 15 5 0,-8-15-6 0,7 16-5 0,-7-16 3 16,6 14 0-16,-6-14 1 0,6 12-2 0,-6-12-4 15,2 14-1-15,-2-14-6 0,6 10-3 0,-6-10-3 16,0 0-6-16,7 14 3 0,-7-14-2 0,0 0-7 0,6 11-12 15,-6-11-16-15,0 0-19 0,0 0-34 0,6 11-12 16,-6-11-44-16,0 0-28 0,0 0-68 0,0 0-56 16,0 0-168-16,0 0 63 0</inkml:trace>
  <inkml:trace contextRef="#ctx0" brushRef="#br2" timeOffset="120408.747">4616 15781 97 0,'0'0'210'0,"0"0"-44"0,0 0-25 15,0 0-13-15,0 0-15 0,0 0 1 0,4-10-10 0,-4 10 8 16,0 0-14-16,0 0 8 0,0 0-11 0,0 0 4 15,0 0-21-15,0 0 10 0,0 0-24 0,0 0 13 16,0 0-24-16,0 0 9 0,0 0-19 0,0 0 13 16,0 0-21-16,0 0 15 0,0 0-46 0,0 0 25 15,0 0 9-15,0 0 14 0,0 0-27 0,8 10 20 16,-8-10-8-16,0 0-2 0,0 13-2 0,0-13-4 16,0 0 2-16,2 17-2 0,-2-17 3 0,0 13 0 15,0-13-5-15,2 15 0 0,-2-15-5 0,0 15 0 16,0-15-1-16,2 17-4 0,-2-17-1 0,0 16-2 0,0-16 0 15,5 18-1-15,-5-18 2 0,0 21-4 0,0-21 1 16,4 22-1-16,-4-22-5 0,2 20 0 0,-2-20 0 16,4 23-1-16,-4-23 1 0,3 21-3 0,-3-21 0 15,6 21 0-15,-6-21 2 0,9 21-1 0,-9-21-3 16,6 20 0-16,-6-20 1 0,8 19 0 0,-8-19 1 0,10 18-3 16,-10-18 0-16,7 15 0 0,-7-15-2 0,8 14-3 15,-8-14-6-15,8 15-10 0,-8-15-11 0,8 12-11 16,-8-12-12-16,7 10-15 0,-7-10-33 0,0 0 9 0,10 11-28 15,-10-11-5-15,0 0-26 0,8 10-4 16,-8-10-36-16,0 0-25 0,0 0-56 0,0 0-126 0,17-8 143 16</inkml:trace>
  <inkml:trace contextRef="#ctx0" brushRef="#br2" timeOffset="120907.456">4866 16054 268 0,'0'0'292'0,"0"0"-51"0,0 0-46 16,0 0-38-16,0 0-8 0,0 0-7 0,0 0-29 15,0 0 2-15,0 0-20 0,0 0 12 0,0 0-5 16,0 0-9-16,0 0-13 0,0 0-5 0,0 0-5 0,0 0-15 15,19-6-6-15,-19 6-8 0,0 0-4 0,0 0-7 16,0 0-5-16,10-10-22 0,-10 10 16 0,0 0-6 16,8-12-2-16,-8 12-5 0,6-11-1 0,-6 11-7 15,7-15-7-15,-7 15-6 0,4-15-5 0,-4 15-17 16,4-18 14-16,-4 18-15 0,4-21 15 0,-4 21-8 16,2-17 19-16,-2 17-7 0,0-18 14 0,0 18-10 0,0-18 15 15,0 18-13-15,0-14 15 0,0 14-14 0,0 0 19 16,0-20-17-16,0 20 15 0,0 0-19 15,0-15 16-15,0 15-16 0,0 0 18 0,0 0-14 0,0 0-12 16,0 0 13-16,0 0 20 0,0 0-9 0,0 0 12 16,0 0-11-16,0 0 11 0,0 0-13 0,0 15 22 15,0-15-19-15,2 14 17 0,-2-14-18 0,4 14 17 16,-4-14-1-16,4 17-3 0,-4-17-5 0,4 17-2 16,-4-17 0-16,6 14-1 0,-6-14-1 0,4 17-3 15,-4-17 2-15,6 15 1 0,-6-15-4 0,6 14-3 16,-6-14-16-16,6 12-15 0,-6-12-21 0,0 0-27 0,7 13-10 15,-7-13-32-15,0 0-15 0,6 12-29 0,-6-12-21 16,0 0-22-16,0 0-20 0,0 0-139 0,6 11 176 16</inkml:trace>
  <inkml:trace contextRef="#ctx0" brushRef="#br2" timeOffset="121955.379">5108 15891 178 0,'0'0'199'0,"0"0"-46"0,0 0-12 16,0 0-25-16,0 0-5 0,0 0-16 0,0 0 3 16,0 0-9-16,0 0 7 0,0 0-17 0,0 0 12 15,0 0-14-15,0 0 10 0,-15 7-20 0,15-7 12 0,0 0-17 16,0 0 11-16,0 0-16 0,-6 11 14 16,6-11-20-16,0 0 12 0,0 0-16 0,-1 15 16 0,1-15-10 15,0 0-6-15,0 0-8 0,1 15-7 0,-1-15-5 16,0 0-1-16,4 13-2 0,-4-13-4 0,0 0-5 15,0 0-8-15,11 13 6 0,-11-13-4 0,0 0 0 16,0 0 0-16,18 6-4 0,-18-6-6 0,0 0-8 0,0 0-10 16,23-4-6-16,-23 4-16 0,0 0-21 15,19-12 6-15,-19 12-21 0,10-11 4 0,-10 11-7 0,10-11 14 16,-10 11-11-16,9-12 17 0,-9 12 4 0,6-16 17 16,-6 16-5-16,4-12 20 0,-4 12-5 0,0 0 21 15,0-19-12-15,0 19 11 0,0 0 2 0,-8-15 18 16,8 15-2-16,-11-9 17 0,11 9-5 0,0 0 11 0,-14-11-15 15,14 11 15-15,0 0-11 0,-19-8 11 16,19 8-19-16,0 0 16 0,0 0-21 0,-27 0 13 0,27 0-16 16,0 0 11-16,-18 10-16 0,18-10 14 0,-13 7-49 15,13-7 51-15,-7 10-15 0,7-10 13 0,-8 9-15 16,8-9 13-16,-4 13-17 0,4-13 13 0,0 0-13 16,-2 16 14-16,2-16-13 0,0 0 12 0,2 16-13 15,-2-16 9-15,0 0-8 0,8 14 10 0,-8-14-14 16,0 0 11-16,15 9-22 0,-15-9 6 0,0 0-16 15,17 6 8-15,-17-6-13 0,0 0 11 0,0 0-7 0,27 0 16 16,-27 0-11-16,0 0 18 0,0 0-11 0,25 2 10 16,-25-2-1-16,0 0 22 0,0 0-2 0,20 1 20 15,-20-1-9-15,0 0 14 0,0 0-6 0,17 11 16 16,-17-11-13-16,0 0 16 0,10 10-19 0,-10-10 16 16,0 0-1-16,11 16-10 0,-11-16-2 0,6 12 22 15,-6-12-34-15,5 11-1 0,-5-11 3 0,6 13 0 0,-6-13 2 16,6 12 2-16,-6-12 2 0,7 15-7 0,-7-15 0 15,4 15-2-15,-4-15 3 0,6 15-2 0,-6-15-10 16,4 13 2-16,-4-13-4 0,4 11-3 0,-4-11 0 16,0 0-5-16,6 17-13 0,-6-17-10 0,0 0-15 15,0 0-18-15,7 12-38 0,-7-12-8 0,0 0-32 0,0 0-15 16,0 0-34-16,0 0-38 0,0 0-45 0,0 0-158 16,0 0 111-16</inkml:trace>
  <inkml:trace contextRef="#ctx0" brushRef="#br2" timeOffset="122704.179">5367 15933 143 0,'0'0'288'0,"0"0"-50"0,0 0-51 16,0 0-15-16,0 0-30 0,0 0-8 0,0 0-27 16,0 0 7-16,0 0-18 0,0 0 11 0,0 0-23 15,0 0 17-15,0 0-22 0,-20 4 17 0,20-4-9 0,0 0-9 16,0 0-1-16,0 0-15 0,-5 17-6 0,5-17-5 16,0 0-13-16,0 0-5 0,0 14-10 0,0-14 0 15,0 0-3-15,5 17-1 0,-5-17-7 0,0 0-2 16,6 13-3-16,-6-13 1 0,0 0-1 0,10 11-5 15,-10-11-1-15,0 0-4 0,15 8-8 0,-15-8-13 16,0 0-5-16,0 0-6 0,21 0-9 0,-21 0-7 0,0 0-10 16,17-12-22-16,-17 12-12 0,10-9-1 0,-10 9 14 15,11-13-8-15,-11 13 19 0,6-15-10 0,-6 15 22 16,6-14 1-16,-6 14 20 0,2-17 0 0,-2 17 18 16,0-16-2-16,0 16 12 0,-2-17 4 0,2 17 19 15,-4-17-4-15,4 17 16 0,-8-14-5 0,8 14 19 0,-9-12-11 16,9 12 8-16,-10-11-13 0,10 11 12 0,0 0-14 15,-17-9 13-15,17 9-20 0,0 0 13 0,0 0-15 16,-23-2 16-16,23 2-11 0,0 0 22 0,-17 8-15 16,17-8 25-16,-10 8-18 0,10-8 19 0,-11 16-17 15,11-16 4-15,-8 12-3 0,8-12-9 0,-6 17-5 16,6-17-4-16,-4 17-5 0,4-17-3 0,-2 16 2 0,2-16-2 16,2 13-4-16,-2-13 2 0,2 15-5 0,-2-15 6 15,6 12-4-15,-6-12 0 0,8 8-3 0,-8-8-10 16,0 0-8-16,0 0 0 0,19 4-12 0,-19-4-15 15,0 0 8-15,19-4-20 0,-19 4 11 0,0 0-9 16,19-7 19-16,-19 7-6 0,0 0 19 0,17-7-9 16,-17 7 19-16,0 0-12 0,0 0 14 0,16-6-4 15,-16 6 19-15,0 0-7 0,0 0 16 0,0 0-16 16,0 0 33-16,23 4-12 0,-23-4 24 0,0 0-16 0,8 11 20 16,-8-11 1-16,6 13 22 0,-6-13-27 0,5 13 0 15,-5-13-2-15,4 15-34 0,-4-15 25 0,4 16 1 16,-4-16-3-16,4 13-3 0,-4-13-4 0,4 15-5 0,-4-15 9 15,4 13-12-15,-4-13-6 0,6 13 1 0,-6-13 0 16,0 0-1-16,7 15-3 0,-7-15-1 0,0 0 2 16,8 13-2-16,-8-13-6 0,0 0-10 0,0 0-17 15,8 9-25-15,-8-9-24 0,0 0-42 0,0 0-20 16,0 0-44-16,0 0-38 0,0 0-30 0,0 0-208 16,0 0 63-16</inkml:trace>
  <inkml:trace contextRef="#ctx0" brushRef="#br2" timeOffset="123233.057">5549 15909 231 0,'0'0'338'16,"0"0"-84"-16,0 0-22 0,-4-13-46 0,4 13-22 15,0 0-34-15,0 0-3 0,0 0-33 0,0 0 21 16,0 0-36-16,0 0-21 0,0 0 10 0,0 0-5 16,0 0-8-16,0 0-1 0,10-11-11 0,-10 11-11 15,0 0-6-15,0 0-9 0,15-11-1 0,-15 11-1 16,0 0-29-16,14-9 26 0,-14 9-5 0,0 0-3 0,17-6-2 16,-17 6 1-16,0 0-3 0,0 0-3 0,23-4 1 15,-23 4 2-15,0 0-2 0,0 0-2 0,18 6 5 16,-18-6-2-16,0 0 1 0,13 10 4 0,-13-10 1 15,8 10 3-15,-8-10 4 0,4 12 9 0,-4-12 0 16,1 15 3-16,-1-15-4 0,2 16 3 0,-2-16 3 16,0 19-4-16,0-19 1 0,0 18-4 0,0-18-1 0,-2 19 0 15,2-19-3-15,-1 18 0 0,1-18 1 0,-2 19-5 16,2-19 4-16,-2 18-7 0,2-18-3 0,0 13 0 16,0-13 2-16,-2 14-6 0,2-14 1 0,0 0-2 15,-2 15-3-15,2-15 0 0,0 0 5 0,0 0-4 0,0 16 4 16,0-16-3-16,0 0 4 0,0 0 0 0,2 12-1 15,-2-12 0-15,0 0 5 0,0 0-4 0,9 10-3 16,-9-10 5-16,0 0 1 0,0 0-2 0,17 5 1 16,-17-5-4-16,0 0-4 0,0 0-2 0,0 0-10 15,27 0-8-15,-27 0-9 0,0 0-14 0,16-3-7 0,-16 3-17 16,0 0-12-16,17-11-16 0,-17 11-27 0,0 0-27 16,14-8-20-16,-14 8-19 0,0 0-27 0,10-11-48 15,-10 11-131-15,0 0 146 0</inkml:trace>
  <inkml:trace contextRef="#ctx0" brushRef="#br2" timeOffset="123691.238">5804 15946 119 0,'0'0'361'16,"-6"-11"-62"-16,6 11-56 0,0 0-14 0,0 0-38 0,0 0-21 15,0 0-22-15,0 0-22 0,0 0-13 16,0 0-15-16,0 0-3 0,0 0-10 0,-18 6-6 0,18-6-7 16,0 0-5-16,-4 11-5 0,4-11-5 0,0 0-6 15,-7 13-10-15,7-13-7 0,0 0-7 0,-4 18-8 16,4-18-2-16,0 0-2 0,4 17-6 0,-4-17 2 15,0 0-1-15,9 17-4 0,-9-17-1 0,8 9-2 16,-8-9-1-16,10 9-2 0,-10-9-7 0,0 0-4 0,20 6-4 16,-20-6-13-16,0 0 1 0,25-3-8 0,-25 3-7 15,16-3-3-15,-16 3-3 0,15-9 9 0,-15 9 5 16,14-8 7-16,-14 8 3 0,13-12 6 0,-13 12 6 16,6-10 3-16,-6 10 7 0,6-11 10 0,-6 11-3 15,2-12 8-15,-2 12 5 0,0 0 8 0,-4-19 4 16,4 19-2-16,-6-11 1 0,6 11-1 0,-11-12-6 0,11 12-4 15,-12-8-6-15,12 8-2 0,-17-6-6 0,17 6-1 16,0 0-3-16,-22-2-15 0,22 2-14 0,0 0-18 16,-23 9-16-16,23-9-25 0,-11 9-22 0,11-9-45 15,-11 15-37-15,11-15-46 0,-8 17-63 0,8-17-158 16,-8 18 62-16</inkml:trace>
  <inkml:trace contextRef="#ctx0" brushRef="#br2" timeOffset="125027.117">5925 15730 233 0,'0'0'237'0,"0"0"-39"16,0 0-42-16,0 0-11 0,0 0-25 0,0 0-1 16,0 0-26-16,0 0-1 0,0 0-20 0,0 0 7 15,0 0-20-15,0 0-31 0,0 0 29 0,0 0 12 16,0 0-13-16,0 0 18 0,0 0-14 0,0 0 13 15,0 0-23-15,0 0 13 0,0 0-22 0,0 0 10 0,17 7-7 16,-17-7-1-16,0 0-13 0,10 11-6 0,-10-11-2 16,10 10-4-16,-10-10-5 0,10 10-6 0,-10-10 4 15,12 13-7-15,-12-13 2 0,15 17-2 0,-15-17-1 16,16 17 2-16,-9-5-3 0,1-4 2 0,0 4 5 16,0 0 2-16,1 0 1 0,-3-2 2 0,2 2 4 15,-2 0 4-15,0 0 1 0,1 2 0 0,-3-1 2 0,0-2 11 16,0 2-13-16,0 2 2 0,-3-2 1 0,-1-13 6 15,2 25-5-15,-2-25 2 0,0 23-1 0,0-23-2 16,0 23-2-16,0-23-2 0,-3 20 0 0,3-20-3 16,-6 19-1-16,6-19-1 0,-8 20-2 0,8-20 2 0,-9 17 2 15,9-17 0-15,-8 16-2 0,8-16-1 0,-8 17 0 16,8-17-5-16,-10 12-4 0,10-12 1 0,-7 11-1 16,7-11-3-16,-8 10-2 0,8-10-1 0,0 0-1 15,-10 13-9-15,10-13-14 0,0 0-12 0,0 0-13 16,-6 11-15-16,6-11-19 0,0 0-23 0,0 0-16 15,0 0-26-15,0 0-5 0,0 0-35 0,0 0-17 0,0 0-33 16,0 0-44-16,0 0-179 0,0 0 60 0</inkml:trace>
  <inkml:trace contextRef="#ctx0" brushRef="#br2" timeOffset="126793.236">6248 16031 41 0,'0'0'274'0,"0"0"-51"0,0 0-40 16,0 0-20-16,0 0-30 0,0 0-4 0,0 0-26 0,0 0-5 16,0 0-21-16,0 0 6 0,0 0-18 0,0 0 1 15,0 0-15-15,0 0 11 0,0 0-7 0,0 0 13 16,0 0 8-16,0 0 7 0,0 0 1 0,5-10-7 15,-5 10-7-15,0 0-8 0,0 0-6 0,15-6-8 16,-15 6-4-16,0 0 1 0,18-6-7 0,-18 6-9 16,0 0-1-16,25-4-5 0,-25 4-4 0,0 0-11 0,29-1 9 15,-29 1-2-15,0 0-1 0,31-4-1 0,-31 4-2 16,0 0 0-16,28-2-3 0,-28 2 1 0,0 0 0 16,25-2-5-16,-25 2-1 0,0 0 1 0,0 0-1 15,29 0 1-15,-29 0-3 0,0 0 3 0,0 0-2 16,0 0-6-16,24 0-3 0,-24 0-9 0,0 0-12 15,0 0-10-15,0 0-36 0,0 0 12 0,0 0-14 0,25 0-18 16,-25 0-34-16,0 0-20 0,0 0-37 0,0 0-27 16,0 0-28-16,0 0-228 0,0 0 53 0</inkml:trace>
  <inkml:trace contextRef="#ctx0" brushRef="#br2" timeOffset="127288.142">6348 15871 233 0,'0'0'258'15,"0"0"-54"-15,0 0-23 0,0 0-25 0,0 0-8 16,-14-9-29-16,14 9-1 0,0 0-22 0,0 0-1 15,0 0-24-15,0 0 4 0,0 0-22 0,0 0 6 16,0 0-20-16,0 0 18 0,0 0-13 0,0 0 23 0,0 0 4 16,0 0-1-16,0 0-5 0,0 0-3 0,4 18-7 15,-4-18-3-15,0 0-9 0,6 13-4 0,-6-13-3 16,6 11-1-16,-6-11-4 0,6 13-5 0,-6-13-1 16,5 16-5-16,-5-16-2 0,6 15 1 0,-6-15 0 15,6 19-3-15,-6-19 0 0,6 18 0 0,-6-18 7 0,4 19-3 16,-4-19 1-16,6 19-3 0,-6-19-2 0,5 15 1 15,-5-15 0-15,5 17 19 0,-5-17-26 0,4 18 2 16,-4-18-1-16,4 14 0 0,-4-14-1 0,2 17 0 16,-2-17 3-16,4 13 4 0,-4-13-2 0,4 10 0 15,-4-10-1-15,0 0-1 0,2 17-2 0,-2-17 0 0,0 0 2 16,0 0 0-16,5 15 6 0,-5-15 9 0,0 0-10 16,0 0-15-16,0 0 13 0,0 0 1 0,4 13-5 15,-4-13-2-15,0 0-2 0,0 0-4 0,0 0-7 16,0 0-11-16,0 0-12 0,0 0-12 0,0 0-15 0,0 0-16 15,0 0-19-15,0 0-14 0,0 0-25 16,0 0-26-16,0 0-39 0,0 0-26 0,0 0-42 0,0 0-33 16,0 0-230-16,0 0-26 0</inkml:trace>
  <inkml:trace contextRef="#ctx0" brushRef="#br2" timeOffset="128395.535">6800 15789 49 0,'0'0'264'0,"0"0"-48"0,0 0-36 0,0 0-13 15,0 0-18-15,0 0 4 0,0 0-29 0,0 0-6 16,-21-2-17-16,21 2 4 0,0 0-16 0,0 0 13 16,0 0-24-16,0 0 8 0,0 0-11 0,0 0 12 15,0 0-31-15,0 0-5 0,0 0-3 0,0 0-9 0,0 0-9 16,0 0-2-16,0 0-8 0,0 0-1 0,0 0-4 15,0 0-1-15,0 0-5 0,0 0 2 0,0 0-1 16,0 0-2-16,0 0-3 0,0 0 3 0,0 0 8 16,13-10-16-16,-13 10 2 0,0 0-2 0,16-6 2 15,-16 6-4-15,0 0 2 0,21-3-2 0,-21 3 1 16,0 0-3-16,0 0 2 0,26 0 0 0,-26 0 2 0,0 0 0 16,18 6 0-16,-18-6-4 0,0 0-17 0,17 9 27 15,-17-9-6-15,8 10 4 0,-8-10-3 0,6 13 1 16,-6-13 1-16,4 15-2 0,-4-15-2 15,0 12 0-15,0-12 0 0,0 19 1 0,0-19-1 0,-4 13 2 16,4-13 2-16,-4 16-23 0,4-16 20 0,-4 12 7 16,4-12-2-16,-6 11-1 0,6-11 4 0,0 0-2 15,-9 13-2-15,9-13-1 0,0 0-1 0,-8 9-4 0,8-9-4 16,0 0-5-16,0 0-6 0,-6 11 5 0,6-11-5 16,0 0-2-16,0 0-4 0,0 0-4 0,0 0-2 15,0 0-1-15,0 0 2 0,0 0 5 0,0 0 1 16,0 0-1-16,0 0-5 0,0 0-4 0,0 0-3 0,0 0-12 15,0 0 18-15,0 0-10 0,0 0 16 16,25-2-8-16,-25 2 15 0,0 0-13 0,0 0 22 0,23-4-11 16,-23 4 14-16,0 0-31 0,0 0 39 0,0 0-14 15,24 0 16-15,-24 0-12 0,0 0 17 0,0 0 2 16,19 6-1-16,-19-6 2 0,0 0 5 0,8 9 5 16,-8-9-1-16,0 0 5 0,6 16-1 15,-6-16 6-15,0 0 0 0,-2 19 3 0,2-19-1 0,-2 13 1 16,2-13-4-16,-6 12 3 0,6-12 1 0,-8 17 0 15,8-17 3-15,-8 12-2 0,8-12 1 0,-13 9 3 0,13-9-4 16,-14 10 0-16,14-10-1 0,-13 5 1 0,13-5 2 16,0 0-10-16,-22 8-6 0,22-8-3 0,0 0-4 0,-19 3-2 15,19-3-6-15,0 0-4 0,0 0-1 0,-23 4-5 16,23-4-2-16,0 0-8 0,0 0-8 0,0 0-9 16,0 0-6-16,-22 2-8 0,22-2-15 0,0 0-1 15,0 0-16-15,0 0-11 0,0 0-16 0,0 0-16 16,0 0-1-16,0 0-3 0,0 0-8 0,0 0-6 0,0 0-8 15,0 0-16-15,0 0-20 0,0 0-191 0,0 0 172 16</inkml:trace>
  <inkml:trace contextRef="#ctx0" brushRef="#br2" timeOffset="129210.87">6994 15830 171 0,'0'0'289'0,"0"0"-61"0,0 0-31 0,0 0-27 16,0 0-8-16,0 0-36 0,0 0 3 0,0 0-21 0,0 0 1 15,0 0-7-15,0 0-13 0,0 0-8 0,0 0-10 16,0 0-10-16,0 0-9 0,0 0-8 0,0 0-10 15,0 0-7-15,0 0-9 0,0 0-1 0,-14-7-1 16,14 7-5-16,0 0-3 0,0 0-1 0,10-8-3 16,-10 8-3-16,0 0 0 0,0 0-7 0,19-4 2 15,-19 4-7-15,0 0-2 0,0 0 2 0,0 0 3 0,26 0 1 16,-26 0-4-16,0 0 6 0,15 4-1 16,-15-4 5-16,0 0-2 0,12 9 3 0,-12-9 0 0,0 0 1 15,11 17-1-15,-11-17-2 0,0 0 3 0,6 18 3 16,-6-18-2-16,0 0 2 0,2 20 2 0,-2-20 0 15,-2 14 0-15,2-14 5 0,-2 11-8 0,2-11 8 16,-4 13-1-16,4-13-3 0,-7 13-5 0,7-13 4 16,-8 11 4-16,8-11-2 0,-6 11 0 0,6-11-1 15,0 0 0-15,-10 10-2 0,10-10 3 0,0 0-1 0,-9 11-1 16,9-11-4-16,0 0-4 0,0 0-1 0,0 0-10 16,0 0-10-16,0 0-5 0,0 0 2 0,0 0-8 15,0 0 13-15,0 0-21 0,0 0-1 16,0 0-6-16,0 0 4 0,9-14-3 0,-9 14 2 0,0 0 1 15,16-7-4-15,-16 7 18 0,0 0-5 0,17-6 18 16,-17 6 1-16,0 0 6 0,0 0-7 0,0 0 13 16,31 2-3-16,-31-2 16 0,0 0 9 0,15 7 15 0,-15-7 1 15,0 0 6-15,15 10 5 0,-15-10-1 0,0 0-4 16,12 11 2-16,-12-11 1 0,0 0-5 0,8 17-5 16,-8-17 1-16,0 0 7 0,2 12-1 0,-2-12 5 15,0 0-5-15,-2 18 4 0,2-18 1 0,0 0 2 16,-10 14-5-16,10-14-1 0,0 0-6 0,-12 9-6 15,12-9-6-15,0 0 1 0,-16 9-7 0,16-9-2 0,0 0-6 16,-16 7 2-16,16-7-7 0,0 0-5 0,0 0-15 16,-19 6-12-16,19-6-15 0,0 0-13 0,0 0-16 15,0 0-13-15,0 0-15 0,-17 6-19 0,17-6-8 0,0 0-10 16,0 0-3-16,0 0-16 0,0 0-18 0,0 0-26 16,0 0-193-16,0 0 152 0</inkml:trace>
  <inkml:trace contextRef="#ctx0" brushRef="#br2" timeOffset="129630.83">7333 16023 263 0,'0'0'269'0,"0"0"-56"16,0 0-20-16,0 0-13 0,0 0-17 0,0 0-16 16,0 0-9-16,0 0-6 0,0 0-12 0,0 0-8 15,0 0-10-15,0 0-11 0,0 0-6 0,0 0-12 16,0 0-5-16,0 0-10 0,0 0 3 0,0 0-18 0,0 0-3 16,0 0-6-16,0 0-5 0,-16 3-5 0,16-3-6 15,0 0-6-15,0 0-1 0,-2 12-1 0,2-12-2 16,0 0-4-16,0 0 1 0,0 16-2 0,0-16 0 15,0 0-5-15,0 0-2 0,0 0-1 0,0 0-4 16,0 0-3-16,0 0 3 0,0 0-10 0,0 0 12 0,0 0-1 16,0 0 18-16,0 0-16 0,0 0 6 0,0 0 1 15,22-5 5-15,-22 5-2 0,0 0 4 0,0 0-2 16,0 0-1-16,0 0-5 0,0 0 4 0,0 0-4 16,0 0-1-16,-8-11-6 0,8 11-14 0,0 0-20 15,0 0 1-15,0 0-56 0,0 0-31 0,0 0-42 16,0 0-45-16,0 0-49 0,0 0-268 0,0 0-33 0</inkml:trace>
  <inkml:trace contextRef="#ctx0" brushRef="#br2" timeOffset="130642.095">7366 15821 142 0,'0'0'292'0,"0"0"-46"0,0 0-42 0,0 0-8 16,0 0-33-16,0 0-6 0,0 0-30 0,0 0 0 16,0 0-23-16,0 0 1 0,0 0-8 0,0 0-16 15,0 0-12-15,0 0-12 0,-14-9-11 0,14 9-9 0,0 0 3 16,0 0-3-16,0 0-6 0,12-8-9 0,-12 8-3 16,0 0-3-16,17-6-3 0,-17 6-6 0,14-7 3 15,-14 7-4-15,0 0-3 0,24-5-21 0,-24 5 27 16,0 0-7-16,25-5-1 0,-25 5 3 0,0 0-3 0,25 0 2 15,-25 0-1-15,0 0 0 0,22 5 0 16,-22-5-1-16,0 0-1 0,17 8 2 0,-17-8 1 0,10 10-5 16,-10-10 3-16,8 8 1 0,-8-8-19 0,7 15 21 15,-7-15 0-15,4 14-1 0,-4-14 0 0,2 13 2 16,-2-13-4-16,0 17-2 0,0-17 4 0,0 14-6 16,0-14 5-16,-2 19 8 0,2-19-9 0,-4 17 2 0,4-17-1 15,-5 14-3-15,5-14 6 0,-4 17 4 16,4-17-3-16,-4 13 1 0,4-13-1 0,-4 12 1 15,4-12-4-15,0 0-1 0,-4 17-1 0,4-17 3 16,0 0-5-16,-2 12 3 0,2-12 5 0,0 0 5 0,0 0 1 16,2 17 0-16,-2-17 0 0,0 0 2 0,0 0-4 15,8 10 0-15,-8-10 6 0,0 0-14 0,0 0 2 0,17 4 2 16,-17-4-4-16,0 0 3 0,0 0-6 16,23-2 3-16,-23 2-1 0,0 0-3 0,21-6-16 0,-21 6-15 15,0 0 5-15,21-3-39 0,-21 3-17 0,0 0-12 16,21-9-31-16,-21 9-10 0,0 0-29 0,18-6-18 15,-18 6-30-15,0 0-40 0,15-6-155 0,-15 6 134 16</inkml:trace>
  <inkml:trace contextRef="#ctx0" brushRef="#br2" timeOffset="131390.702">7664 15793 212 0,'0'0'272'0,"0"0"-43"15,0 0-41-15,0 0-7 0,0 0-29 0,0 0-5 16,0 0-18-16,0 0 6 0,0 0-17 0,-15 5 7 0,15-5-27 15,0 0 22-15,0 0-8 0,-6 11-11 0,6-11-16 16,0 0-9-16,0 0-7 0,-4 15-10 0,4-15-5 16,0 0-12-16,0 0-5 0,0 19-7 0,0-19-4 15,0 0-1-15,6 12-2 0,-6-12-4 0,0 0-2 16,13 12-4-16,-13-12-2 0,0 0-2 0,16 7-3 16,-16-7-1-16,0 0-8 0,0 0-14 0,27 2-7 0,-27-2-11 15,0 0-11-15,24-3-7 0,-24 3-12 16,14-8-8-16,-14 8-12 0,15-10-18 0,-15 10 21 0,14-8-24 15,-14 8 17-15,11-12-1 0,-11 12 19 0,8-12 5 16,-8 12 23-16,6-12-2 0,-6 12 18 0,0 0-1 16,0-18 14-16,0 18 1 0,0 0 18 0,-6-14-5 15,6 14 18-15,-8-13-6 0,8 13 12 0,-11-7-10 0,11 7 19 16,-14-7-12-16,14 7 14 0,0 0-13 16,-21-5 15-16,21 5-20 0,0 0 13 0,0 0-19 0,-29 1 10 15,29-1-14-15,0 0 13 0,-19 10-18 0,19-10 36 16,-13 8-26-16,13-8-13 0,-10 13 13 0,10-13-15 15,-11 8 13-15,11-8-15 0,-6 11 12 0,6-11-14 16,0 0 14-16,-4 14-12 0,4-14 14 0,0 0 1 16,0 0 0-16,2 17-18 0,-2-17 17 0,0 0-20 15,0 0-20-15,0 0 23 0,19 2-3 0,-19-2-17 0,0 0 11 16,16-4-14-16,-16 4 18 0,0 0-10 0,17-6 17 16,-17 6-12-16,0 0 17 0,0 0-8 0,15-9 21 15,-15 9-1-15,0 0 21 0,0 0-10 0,0 0 19 16,21 4-15-16,-21-4 24 0,0 0 2 0,12 11 0 15,-12-11 4-15,7 8-5 0,-7-8 0 0,8 15 0 16,-8-15-1-16,6 12-2 0,-6-12-1 0,6 19-1 16,-6-19 2-16,9 15-2 0,-9-15-6 0,6 16-1 15,-6-16-4-15,6 18 0 0,-6-18-2 0,6 14-5 0,-6-14 0 16,4 12-8-16,-4-12 0 0,7 12-4 0,-7-12-5 16,0 0 1-16,8 13-3 0,-8-13-2 0,0 0-11 15,0 0-15-15,10 12-15 0,-10-12-16 0,0 0-21 0,0 0-36 16,0 0-26-16,0 0-27 0,0 0-35 0,0 0-38 15,0 0-46-15,19-4-284 0,-19 4-77 16</inkml:trace>
  <inkml:trace contextRef="#ctx0" brushRef="#br2" timeOffset="131814.85">7953 15967 193 0,'0'0'207'15,"0"0"-45"-15,0 0-11 0,0 0-20 0,0 0 4 16,0 0-7-16,0 0 11 0,0 0-17 0,0 0 13 15,0 0-1-15,0 0-5 0,0 0-1 0,0 0-3 0,0 0-24 16,0 0 13-16,0 0-14 0,0 0-16 0,0 0-9 16,0 0-8-16,0 0-7 0,0 0-3 0,0 0-10 15,0 0-4-15,0 0-9 0,0 0-2 0,0 0-1 16,0 0-10-16,4 14-4 0,-4-14-3 0,0 0-2 16,0 0-5-16,5 13-1 0,-5-13-5 0,0 0 7 15,0 0-15-15,0 0 0 0,0 0-3 0,0 0-4 16,10 8 5-16,-10-8-13 0,0 0-2 0,0 0-6 15,8-11-2-15,-8 11-3 0,0 0-3 0,6-14-1 0,-6 14-2 16,0 0-6-16,4-12 1 0,-4 12-13 16,0 0-10-16,0 0-20 0,3-13-42 0,-3 13-35 0,0 0-48 15,0 0-36-15,0 0-244 0,0 0 18 0</inkml:trace>
  <inkml:trace contextRef="#ctx0" brushRef="#br2" timeOffset="132890.696">8172 15604 164 0,'0'0'264'0,"0"0"-43"16,0 0-41-16,0 0-7 0,0 0-25 0,0 0-7 16,0 0-32-16,0 0 2 0,0 0-14 0,0 0 8 15,0 0-16-15,0 0 3 0,0 0-13 0,0 0 11 16,-4 14-5-16,4-14-6 0,0 0-7 0,0 21-8 0,0-21-3 16,-2 19-8-16,2-19-8 0,0 22-6 0,0-22-2 15,0 24-3-15,-2-10 0 0,2 1-5 0,0 2-3 16,-2-2-6-16,2 1-4 0,-2 1-2 0,2-3-3 15,0 4 0-15,-2-4-3 0,2-14-1 0,0 29-3 16,0-29 2-16,-2 21-2 0,2-21 0 0,0 23-2 16,0-23 2-16,0 18-14 0,0-18 15 0,0 17 1 0,0-17-1 15,0 0-1-15,-2 19-5 0,2-19-8 16,0 0-8-16,0 0-11 0,-2 12-2 0,2-12-7 0,0 0 3 16,0 0 2-16,0 0-4 0,0 0-4 0,0 0 1 15,0 0-4-15,0-15 7 0,0 15 0 0,0 0 9 16,2-14 3-16,-2 14 6 0,0 0 1 0,0-17 4 15,0 17 3-15,0 0 3 0,2-14 1 0,-2 14-1 16,0 0 4-16,2-15-1 0,-2 15 2 0,0 0 1 16,0 0 5-16,2-14 0 0,-2 14 0 0,0 0 5 0,0 0 11 15,0 0 3-15,0 0 5 0,0 0-1 0,0 0-2 16,0 0-1-16,0 0 0 0,0 0-19 0,0 0 19 16,0 0-3-16,23 6 1 0,-23-6-1 0,0 0-1 15,10 11-4-15,-10-11 5 0,8 10 1 0,-8-10 7 0,11 10-6 16,-11-10 3-16,8 10-8 0,-8-10 0 0,8 11-4 15,-8-11 0-15,8 10-6 0,-8-10 2 0,9 11-3 16,-9-11-3-16,0 0 1 0,12 10 0 0,-12-10-1 16,0 0-3-16,8 10-3 0,-8-10-7 0,0 0-8 15,0 0-7-15,0 0-6 0,9 9-6 0,-9-9-26 16,0 0-6-16,0 0-7 0,0 0-3 0,0 0 6 0,0 0 7 16,-7-13 9-16,7 13 9 0,0 0 10 0,-12-13 7 15,12 13 7-15,-8-9 6 0,8 9-7 0,-13-11 22 16,13 11 4-16,-8-8 5 0,8 8 8 0,-10-7 1 15,10 7 8-15,0 0-3 0,-11-12 1 0,11 12 0 16,0 0 9-16,-8-12 1 0,8 12 9 0,0 0 1 16,0 0 7-16,-4-13 5 0,4 13 5 0,0 0-2 15,0 0 1-15,8-17 7 0,-8 17 0 0,0 0 1 16,9-7 0-16,-9 7-4 0,10-9 0 0,-10 9-3 16,0 0-9-16,14-13-5 0,-14 13-9 0,11-10-6 0,-11 10-8 15,10-9-2-15,-10 9-25 0,12-10-25 0,-12 10-30 16,11-11-26-16,-11 11-31 0,9-10-40 0,-9 10-40 15,10-8-56-15,-10 8-67 0,0 0-321 0,13-13-153 16</inkml:trace>
  <inkml:trace contextRef="#ctx0" brushRef="#br2" timeOffset="133798.115">8509 15921 163 0,'0'0'260'16,"0"0"-47"-16,0 0-29 0,0 0-12 0,0 0-11 0,0 0-12 15,0 0-15-15,0 0-9 0,0 0-2 0,0 0-5 16,0 0-2-16,0 0-8 0,0 0-9 0,0 0 1 15,0 0-2-15,0 0-11 0,0 0-8 0,0 0-4 16,0 0-9-16,0 0-3 0,0 0-11 0,0 0-5 0,0 0 9 16,0 0-1-16,0 0-1 0,0 0-7 15,0 0-2-15,0 0-10 0,0 0-2 0,15 5-18 0,-15-5 9 16,0 0-4-16,0 0-4 0,29 3-2 0,-29-3 14 16,0 0-24-16,23-3 1 0,-23 3-2 0,0 0 1 15,25 0-1-15,-25 0-9 0,0 0-8 0,23-2-5 16,-23 2-9-16,0 0-2 0,21-3-10 0,-21 3-9 15,0 0-7-15,0 0-7 0,0 0-17 0,22-3-11 16,-22 3-13-16,0 0-14 0,0 0-16 0,0 0-28 16,0 0-38-16,0 0-30 0,0 0-23 0,0 0-241 15,0 0 13-15</inkml:trace>
  <inkml:trace contextRef="#ctx0" brushRef="#br2" timeOffset="134581.228">8766 15793 80 0,'0'0'277'0,"0"0"-69"0,0 0-22 0,0 0-29 0,0 0-5 16,0 0-21-16,0 0-5 0,-17-6-20 0,17 6 8 15,0 0-20-15,0 0 12 0,0 0-10 0,0 0-7 16,0 0-9-16,0 0-9 0,0 0-11 0,0 0-10 15,0 0-13-15,0 0-6 0,0 0-8 0,0 0 1 0,0 0-7 16,0 0-2-16,2-13-6 0,-2 13-1 0,0 0-1 16,0 0-2-16,17-12-3 0,-17 12-2 0,0 0 1 15,16-3-3-15,-16 3 3 0,0 0-1 0,0 0-1 16,25 0 0-16,-25 0 3 0,0 0 0 0,17 3 1 16,-17-3-4-16,0 0 3 0,12 12 2 0,-12-12-2 15,0 0 0-15,8 17 1 0,-8-17 1 0,4 11 2 0,-4-11-3 16,0 14-3-16,0-14 1 0,-2 15 1 15,2-15 1-15,-4 16-3 0,4-16 1 0,-6 15 0 0,6-15-2 16,-6 14 3-16,6-14-2 0,-8 15-1 16,8-15 16-16,-7 11-18 0,7-11 4 0,-8 9-2 0,8-9 3 15,0 0 2-15,-10 12 1 0,10-12-4 0,0 0-1 16,0 0-12-16,0 0 1 0,-9 10-6 0,9-10-5 16,0 0 2-16,0 0-1 0,0 0-4 0,0 0-8 15,15-7-1-15,-15 7-4 0,0 0 3 0,14-8-1 0,-14 8 0 16,0 0 0-16,21-7-6 0,-21 7 19 15,0 0-7-15,21-6 19 0,-21 6-9 0,0 0 22 0,0 0 9 16,26 0 7-16,-26 0 12 0,0 0 7 0,0 0 2 16,18 7 7-16,-18-7 5 0,0 0 2 0,10 12 1 15,-10-12 0-15,0 0-9 0,5 15 1 0,-5-15-22 16,0 0 16-16,0 16 3 0,0-16-2 0,0 0-4 0,-5 13 1 16,5-13-4-16,0 0 4 0,-8 17 3 15,8-17 1-15,0 0 2 0,-14 13 0 0,14-13-2 16,-11 7-3-16,11-7-5 0,-12 10-6 0,12-10-2 0,-11 6-4 15,11-6-7-15,0 0-2 0,-19 5-1 0,19-5-4 16,0 0-2-16,-16 7-9 0,16-7-14 0,0 0-14 16,0 0-11-16,0 0-10 0,-19 4-11 0,19-4-18 15,0 0-14-15,0 0-18 0,0 0-13 0,0 0-20 16,0 0-25-16,0 0-24 0,0 0-33 0,0 0-38 16,0 0-203-16,0 0 50 0</inkml:trace>
  <inkml:trace contextRef="#ctx0" brushRef="#br2" timeOffset="135426.965">8928 15806 19 0,'0'0'339'0,"0"0"-70"0,0 0-52 16,0 0-12-16,-21 2-34 0,21-2-13 0,0 0-33 16,0 0-3-16,0 0-12 0,0 0-10 0,0 0-12 15,0 0-6-15,0 0-12 0,0 0-3 0,0 0-7 16,0 0-11-16,-27 0-3 0,27 0-12 0,0 0-9 0,0 0-1 16,0 0-4-16,0 0-5 0,2-14 0 0,-2 14-4 15,0 0-2-15,11-8-1 0,-11 8-2 0,0 0 0 16,12-12-2-16,-12 12-4 0,0 0 2 0,17-9-4 15,-17 9 5-15,0 0-6 0,20-7 3 16,-20 7-1-16,0 0 1 0,21-6 1 0,-21 6-2 0,0 0-1 16,0 0-2-16,25 0 5 0,-25 0 0 0,0 0 1 15,16 6-2-15,-16-6 3 0,0 0 0 0,14 13 2 16,-14-13 2-16,6 9 6 0,-6-9 6 0,0 0 0 0,6 18 3 16,-6-18 1-16,0 0 0 0,4 18 1 0,-4-18-1 15,0 15 1-15,0-15-3 0,-2 13-2 0,2-13 0 16,-2 17-6-16,2-17-3 0,-4 13-1 0,4-13-3 15,-6 13-1-15,6-13 0 0,-4 11 1 0,4-11-6 0,-4 13 6 16,4-13-5-16,0 0 3 0,-6 12-4 16,6-12-3-16,0 0-3 0,0 0-3 0,0 0-5 0,-6 10-6 15,6-10-9-15,0 0-4 0,0 0-2 0,0 0 1 16,0 0 2-16,0 0 4 0,0 0 0 0,0 0-4 16,11-9 2-16,-11 9-2 0,0 0 0 0,0 0-4 15,15-9 2-15,-15 9 2 0,0 0 1 0,0 0 12 16,23-6-1-16,-23 6 6 0,0 0 0 0,0 0 4 15,0 0 6-15,27-1 7 0,-27 1 6 0,0 0 2 16,0 0 11-16,18 4 12 0,-18-4 1 0,0 0 5 16,9 11-13-16,-9-11 19 0,0 0-2 0,4 10-4 15,-4-10 4-15,0 0-3 0,0 13 1 0,0-13-3 0,0 0 1 16,-7 15-3-16,7-15 3 0,0 0 0 0,-12 13 2 16,12-13 2-16,-10 7-2 0,10-7 0 0,0 0-3 15,-21 6 3-15,21-6-2 0,0 0-5 0,-25 6-9 16,25-6-6-16,0 0-3 0,-20 1-5 0,20-1-10 15,0 0-14-15,0 0-17 0,0 0-17 0,-26 2-22 16,26-2-13-16,0 0-13 0,0 0-14 0,0 0-15 0,0 0-16 16,0 0-29-16,0 0-39 0,0 0-35 0,0 0-33 15,0 0-237-15,0 0-12 0</inkml:trace>
  <inkml:trace contextRef="#ctx0" brushRef="#br2" timeOffset="135846.452">9261 15923 79 0,'0'0'346'0,"0"0"-59"0,0 0-57 16,0 0-13-16,0 0-30 0,0 0-22 0,0 0-14 15,0 0-8-15,0 0-12 0,0 0-2 0,0 0-15 16,0 0-3-16,0 0-14 0,0 0-6 0,0 0-11 16,0 0-7-16,-9 8-9 0,9-8-6 0,0 0-10 15,0 0-6-15,0 0-5 0,0 0-10 0,0 0-3 0,0 0-4 16,0 0-5-16,0 0-5 0,0 0 2 0,0 0-4 16,0 13 1-16,0-13 1 0,0 0-4 0,0 0 0 15,0 0 1-15,0 0 0 0,0 0-2 0,0 0 2 16,17-9 0-16,-17 9 0 0,0 0 8 0,0 0 10 15,0 0 9-15,6-11 4 0,-6 11-3 0,0 0-9 16,0 0-4-16,0 0-7 0,0 0-5 0,0 0-2 0,-8-9-5 16,8 9-4-16,0 0-18 0,0 0-19 15,0 0-17-15,0 0-15 0,-15 9-15 0,15-9-16 0,0 0-21 16,0 0-18-16,-8 9-20 0,8-9-23 0,0 0-45 16,0 0-33-16,-6 11-49 0,6-11-169 0,0 0 34 15</inkml:trace>
  <inkml:trace contextRef="#ctx0" brushRef="#br2" timeOffset="136821.896">9361 15697 230 0,'0'0'230'0,"-17"-8"-39"0,17 8-16 16,0 0-22-16,0 0-2 0,0 0-14 0,0 0-3 15,0 0-16-15,0 0 11 0,0 0-6 0,0 0-6 16,0 0-14-16,0 0-7 0,0 0-3 0,0 0-5 16,-12-8-10-16,12 8-13 0,0 0-8 0,0 0-12 15,0 0-10-15,0 0-8 0,0 0-1 0,0 0-9 16,6-10-1-16,-6 10-1 0,0 0-6 0,15-8 2 0,-15 8-1 15,0 0-1-15,22-5-4 0,-22 5-1 0,0 0-2 16,27-6 0-16,-27 6-2 0,0 0-1 0,27 0 2 16,-27 0-1-16,0 0-1 0,26 4 2 0,-26-4-2 15,0 0 2-15,23 5-1 0,-23-5 2 0,0 0 9 16,18 7-13-16,-18-7 3 0,0 0 1 0,15 11 2 16,-15-11-4-16,0 0 4 0,8 12 0 0,-8-12 6 0,0 0-13 15,2 17 2-15,-2-17 1 0,0 13-1 0,0-13 3 16,-2 16-4-16,2-16 6 0,-4 15-4 0,4-15 0 15,-6 19 2-15,6-19 5 0,-6 18-2 0,6-18 5 16,-5 17-3-16,5-17 3 0,-6 17-1 0,6-17 3 16,-6 12-5-16,6-12 1 0,-4 15-2 0,4-15 1 15,0 0-5-15,-4 17 1 0,4-17-1 0,0 0-4 0,-4 13 3 16,4-13 1-16,0 0-1 0,0 0 5 0,0 13-1 16,0-13 6-16,0 0 3 0,0 0-2 0,0 0 1 15,0 0-4-15,12 9-3 0,-12-9-1 0,0 0 1 16,0 0-1-16,23-4-1 0,-23 4 0 0,0 0-4 15,20-4-9-15,-20 4-6 0,0 0-9 0,21-3-11 16,-21 3-8-16,0 0-17 0,21-6 6 0,-21 6-45 16,0 0-4-16,18-4-17 0,-18 4-17 0,0 0-23 15,18-5-22-15,-18 5-24 0,0 0-17 0,0 0-239 16,19-5 60-16</inkml:trace>
  <inkml:trace contextRef="#ctx0" brushRef="#br2" timeOffset="137556.411">9675 15695 365 0,'0'0'316'0,"0"0"-70"0,0 0-12 0,0 0-37 16,0 0-20-16,-12-8-22 0,12 8-7 0,0 0-17 16,0 0-11-16,0 0-6 0,0 0-16 0,0 0-4 15,-17 6-7-15,17-6-4 0,0 0-6 0,0 0-6 16,-8 11-7-16,8-11-8 0,0 0-4 0,0 0-13 16,-8 12-6-16,8-12-9 0,0 0-2 0,0 0-4 0,0 14-4 15,0-14-4-15,0 0 0 0,0 0-1 0,8 11-2 16,-8-11-6-16,0 0-7 0,0 0-8 0,14 6-12 15,-14-6-19-15,0 0 2 0,0 0-6 0,23-6-14 16,-23 6-7-16,13-8-6 0,-13 8-7 0,14-9-4 16,-14 9-2-16,10-11 2 0,-10 11 0 0,11-13-1 15,-11 13 17-15,8-13 4 0,-8 13 22 0,6-14-17 0,-6 14 41 16,1-14-1-16,-1 14 19 0,0 0-3 0,0-20 19 16,0 20 6-16,-5-10 6 0,5 10 1 0,0 0 5 15,-10-16-1-15,10 16 2 0,0 0 2 0,-15-9-1 16,15 9-6-16,0 0 3 0,0 0-3 0,0 0-5 15,-29 2-4-15,29-2 2 0,0 0-5 0,-16 9 21 16,16-9-32-16,-13 12 2 0,13-12 3 0,-8 12-4 16,8-12 1-16,-10 13-5 0,10-13 3 0,-6 14-2 15,6-14-2-15,-5 14-3 0,5-14 3 0,-4 11 2 16,4-11-2-16,0 0 0 0,0 13 2 0,0-13 0 0,0 0 1 16,0 0 2-16,0 0-4 0,13 9-8 0,-13-9-3 15,0 0-5-15,0 0-6 0,18-5-3 0,-18 5 0 16,0 0 1-16,21-10 6 0,-21 10 1 0,0 0 2 15,16-7 3-15,-16 7 11 0,0 0 16 0,0 0 16 16,21-2 10-16,-21 2-7 0,0 0 28 0,13 8 3 16,-13-8 4-16,0 0-6 0,10 14-1 0,-10-14 0 0,6 13-3 15,-6-13-3-15,3 19-4 0,-3-19-6 0,4 18-10 16,-4-18-6-16,2 20-5 0,-2-20-6 0,5 21-3 16,-5-21-4-16,4 21-3 0,-4-21-3 0,2 16-8 15,-2-16 8-15,4 15-3 0,-4-15 0 0,2 13-1 16,-2-13 0-16,0 0 0 0,6 16 1 0,-6-16-3 15,0 0 3-15,4 13-1 0,-4-13-12 0,0 0-18 0,0 0-12 16,0 0-21-16,9 13-27 0,-9-13-25 0,0 0-30 16,0 0-35-16,0 0-45 0,8 12-54 0,-8-12-58 15,0 0-171-15,0 0 2 0</inkml:trace>
  <inkml:trace contextRef="#ctx0" brushRef="#br2" timeOffset="138016.01">9948 15905 54 0,'0'0'348'0,"0"0"-76"0,0 0-46 16,0 0-14-16,0 0-34 0,0 0-22 0,0 0-12 16,0 0-8-16,0 0-9 0,0 0-5 0,0 0-6 0,0 0-5 15,0 0-3-15,0 0-16 0,0 0 3 0,0 0-7 16,0 0 4-16,0 0-13 0,0 0-7 0,0 0-5 16,0 0-7-16,0 0-7 0,0 0-9 0,0 0-5 15,-12 10-9-15,12-10-7 0,0 0-4 0,0 0-4 16,0 0-4-16,0 0-3 0,0 16-7 0,0-16-8 15,0 0-3-15,0 0-6 0,0 0-2 0,0 0-2 0,0 0-2 16,0 0 2-16,0 0-1 0,18-7 3 0,-18 7 1 16,0 0 6-16,6-12 2 0,-6 12 0 0,0 0 2 15,5-14 4-15,-5 14-1 0,0 0 3 0,0 0-3 16,2-15 0-16,-2 15 5 0,0 0-4 0,0 0 2 16,0 0-2-16,-9-10 0 0,9 10-15 0,0 0 17 15,0 0-10-15,0 0-15 0,0 0-22 0,0 0-19 0,0 0-31 16,0 0-16-16,-20 3-32 0,20-3-42 15,0 0-46-15,0 0-44 0,-4 13-265 0,4-13-52 0</inkml:trace>
  <inkml:trace contextRef="#ctx0" brushRef="#br2" timeOffset="138869.41">10110 15541 223 0,'0'0'244'0,"0"0"-45"0,0 0-25 0,2-12-24 0,-2 12-7 15,0 0-23-15,0 0 9 0,0 0-13 0,0 0 13 16,0 0 3-16,0 0-11 0,0 0-23 0,0 0 11 16,0 0-17-16,7 16-7 0,-7-16-9 0,2 13-10 15,-2-13-5-15,0 19-2 0,0-19-3 0,0 20-2 16,0-20-1-16,0 21-4 0,0-21-1 0,0 29 1 16,0-17-2-16,0 6 0 0,0-4 3 0,0 3-3 0,-2-1-6 15,2 1-4-15,0-2-11 0,0 0-1 0,2-3-4 16,-4 3-6-16,2-15-1 0,2 25-2 0,-2-25-5 15,0 25-2-15,0-25 0 0,0 23-3 0,0-23-4 16,2 18-7-16,-2-18-7 0,0 15-7 0,0-15-2 16,0 0-2-16,0 19-5 0,0-19-2 0,0 0-5 15,0 0-6-15,0 0-1 0,0 0-2 0,0 0-4 0,0 0-4 16,0 0 18-16,0 0-24 0,0 0 6 0,0 0 6 16,6-15 7-16,-6 15 5 0,2-14 4 0,-2 14 7 15,4-13 2-15,-4 13 11 0,0 0-3 0,4-19 6 16,-4 19 2-16,0 0-1 0,4-12 2 0,-4 12 1 15,0 0 2-15,0 0 2 0,7-15 3 0,-7 15 6 16,0 0 8-16,0 0-1 0,0 0-3 0,0 0 0 0,0 0 4 16,0 0 0-16,0 0 8 0,0 0 4 15,25 4 3-15,-25-4 3 0,0 0-6 0,11 11 2 0,-11-11-4 16,0 0 1-16,14 12-3 0,-14-12 1 0,8 11-3 16,-8-11 2-16,11 8 3 0,-11-8-4 0,12 10-5 15,-12-10-3-15,11 13 1 0,-11-13-3 0,0 0-2 16,14 13-5-16,-14-13 4 0,0 0-1 0,10 9-1 15,-10-9-1-15,0 0-1 0,0 0 5 0,13 9-2 16,-13-9-6-16,0 0-11 0,0 0-10 0,0 0-18 16,0 0-5-16,0 0-10 0,0 0 6 0,0 0-1 0,0 0 2 15,-17-6-1-15,17 6-1 0,0 0 9 0,-16-6 0 16,16 6 2-16,0 0 11 0,-19-11 25 0,19 11-16 16,0 0-1-16,-21-7 10 0,21 7 8 0,0 0 6 15,-18-5 8-15,18 5 7 0,0 0 3 0,-16-7 1 16,16 7 3-16,0 0 2 0,0 0-3 0,-12-10 2 15,12 10 6-15,0 0 1 0,0 0 13 0,-4-10 8 16,4 10 5-16,0 0 6 0,4-15 4 0,-4 15 7 16,8-14 3-16,-8 14 5 0,7-11-5 0,-7 11-7 0,9-10-14 15,-9 10-3-15,10-12-13 0,-10 12-8 0,10-11-7 16,-10 11-5-16,13-11-16 0,-13 11-28 0,8-10-36 16,-8 10-32-16,10-11-37 0,-10 11-42 0,0 0-59 15,13-12-76-15,-13 12-102 0,0 0-278 0,6-11-190 0</inkml:trace>
  <inkml:trace contextRef="#ctx0" brushRef="#br2" timeOffset="139842.043">10473 15917 113 0,'0'0'256'0,"0"0"-52"0,0 0-7 16,0 0-17-16,0 0 3 0,-11-6-11 0,11 6-15 15,0 0-17-15,0 0 0 0,0 0-10 0,0 0-7 16,0 0-7-16,0 0-14 0,0 0-7 0,0 0-14 16,0 0-5-16,0 0-10 0,0 0-8 0,0 0 5 15,0 0 5-15,0 0 2 0,0 0 2 0,0 0-5 16,0 0-8-16,0 0-4 0,0 0-9 0,0 0 11 15,17-7-23-15,-17 7-8 0,0 0-5 0,0 0-5 0,21-2-3 16,-21 2-1-16,0 0-4 0,0 0-4 16,0 0-16-16,31 0-9 0,-31 0-15 0,0 0-14 0,0 0-11 15,0 0-11-15,0 0-14 0,29 0-21 0,-29 0-15 16,0 0-15-16,0 0-18 0,0 0-26 0,0 0-39 16,0 0-30-16,0 0-29 0,0 0-190 0,16-6 48 15</inkml:trace>
  <inkml:trace contextRef="#ctx0" brushRef="#br2" timeOffset="140174.012">10455 15837 197 0,'0'0'372'0,"0"0"-82"0,0 0-23 0,0 0-68 0,0 0 8 16,0 0-19-16,0 0-18 0,0 0-13 0,0 0-20 15,0 0-13-15,0 0-9 0,0 0 5 0,0 0 1 16,0 0 2-16,0 0-1 0,0 0 19 0,0 0-43 16,9-10-12-16,-9 10-17 0,0 0-12 0,15-6-12 0,-15 6-7 15,0 0-15-15,17-9-21 0,-17 9-27 16,0 0-30-16,20-6-32 0,-20 6-27 0,0 0-31 16,21-6-36-16,-21 6-43 0,0 0-48 0,21-7-66 0,-21 7-301 15,0 0-148-15</inkml:trace>
  <inkml:trace contextRef="#ctx0" brushRef="#br2" timeOffset="141533.749">10765 15630 201 0,'0'0'233'0,"0"0"-43"0,0 0-22 16,-14-6-25-16,14 6-1 0,0 0-23 15,0 0 0-15,0 0-17 0,0 0 10 0,0 0-12 0,-23-1 16 16,23 1-8-16,0 0-9 0,0 0-4 0,0 0 13 16,0 0-30-16,0 0-2 0,0 0-13 0,0 0-9 15,-22 1-2-15,22-1-8 0,0 0-9 0,0 0-4 16,0 0-4-16,0 0-6 0,0 0-4 0,0 0-6 0,0 0 0 15,0 0-5-15,0 0 5 0,0 0-3 0,0 0-2 16,0 0-1-16,0 0 0 0,12-9-4 0,-12 9 2 16,0 0-5-16,19-7 3 0,-19 7-3 0,0 0 2 15,18-4-1-15,-18 4 2 0,0 0-2 0,0 0 0 16,24 4-4-16,-24-4 7 0,0 0-2 0,17 7 2 16,-17-7 3-16,8 9 3 0,-8-9 4 0,6 12 3 0,-6-12 2 15,6 12-3-15,-6-12 2 0,2 17-3 16,-2-17-3-16,2 19-1 0,-2-19-3 0,0 18 1 0,0-18-3 15,-2 21-1-15,2-21 3 0,-2 20 1 0,2-20 1 16,-6 19 3-16,6-19 6 0,-4 21-1 0,4-21-2 16,-8 21 1-16,8-21-4 0,-7 20 1 0,7-20-2 15,-10 20 2-15,10-20-3 0,-8 17-3 0,8-17 1 16,-6 15-2-16,6-15-2 0,-7 13 2 0,7-13-3 16,-5 11-1-16,5-11-1 0,0 0-2 0,-6 12 1 15,6-12-1-15,0 0 2 0,0 0 0 0,0 0 0 0,0 0-1 16,0 0 3-16,0 0-4 0,6 12 2 0,-6-12-5 15,0 0 5-15,0 0 0 0,18-3 1 0,-18 3 0 16,0 0-2-16,18-6 2 0,-18 6-1 0,0 0 0 16,19-3 2-16,-19 3-3 0,0 0 1 0,21-4 0 15,-21 4-2-15,0 0 1 0,0 0 1 0,24-3-2 16,-24 3 1-16,0 0 2 0,0 0-2 0,23-1 0 0,-23 1 1 16,0 0-1-16,0 0 9 0,0 0-9 15,24 1-1-15,-24-1 2 0,0 0-4 0,0 0-6 0,0 0-8 16,0 0-10-16,0 0-9 0,0 0-18 0,25 0-6 15,-25 0-25-15,0 0-21 0,0 0-25 0,0 0-37 16,0 0-49-16,0 0-43 0,0 0-56 0,0 0-159 16,0 0 37-16</inkml:trace>
  <inkml:trace contextRef="#ctx0" brushRef="#br2" timeOffset="142434.246">10935 15587 154 0,'0'0'236'0,"0"0"-57"0,0 0-15 16,-2-14-26-16,2 14-12 0,0 0-7 0,0 0 2 15,0 0-22-15,-2-14 10 0,2 14-6 0,0 0-8 16,0 0-2-16,0 0-7 0,0 0-9 0,0 0-5 0,0 0-4 16,0 0 6-16,0 0-7 0,0 0 0 0,0 0-3 15,0 0-8-15,0 0-2 0,0 0-10 0,0 0 1 16,0 20-8-16,0-20-3 0,0 0-3 0,0 19 4 16,0-19-2-16,0 14 0 0,0-14-3 0,0 18 0 15,0-18-7-15,-4 20-1 0,4-20-1 0,-2 21-3 16,2-21-4-16,-4 22-3 0,4-22-2 0,-2 20-1 15,2-20-1-15,-5 20-1 0,5-20-4 0,-4 19 2 0,4-19-2 16,-4 16-1-16,4-16 1 0,-2 13-1 16,2-13-3-16,0 0-3 0,-3 19-10 0,3-19-7 0,0 0-4 15,0 0-2-15,-4 12-5 0,4-12 4 0,0 0-5 16,0 0 7-16,0 0 0 0,0 0 9 0,0 0-1 16,0 0 7-16,0 0-7 0,0 0-1 0,0 0-4 15,0 0 7-15,0 0-9 0,0 0-1 0,26-1-2 16,-26 1-3-16,0 0-1 0,16-9 0 0,-16 9-1 15,0 0 0-15,17-9 3 0,-17 9 4 0,0 0 6 0,18-4 3 16,-18 4 4-16,0 0 2 0,0 0 10 0,21-6 2 16,-21 6 10-16,0 0 2 0,0 0 0 0,0 0 1 15,0 0-2-15,21-2 2 0,-21 2-3 0,0 0-3 16,0 0 0-16,0 0 2 0,0 0-1 0,0 0-2 16,0 0 0-16,16-2-1 0,-16 2 0 0,0 0 3 15,0 0-11-15,0 0-4 0,0 0 4 0,6-13-1 16,-6 13 3-16,0 0-1 0,0 0-2 0,0-16 0 15,0 16 1-15,0 0 0 0,-2-14 2 0,2 14 1 0,0 0-1 16,-2-18 5-16,2 18 3 0,0 0 5 0,-4-16 0 16,4 16 5-16,0 0 0 0,-4-15 6 0,4 15 0 15,0 0-1-15,-4-14-2 0,4 14 6 0,0 0-5 16,0 0 4-16,-4-14-7 0,4 14 2 0,0 0-7 16,0 0 0-16,0 0-2 0,0 0 4 0,0 0 4 0,0 0 0 15,0 0-1-15,0 0 4 0,0 0 1 16,0 0 1-16,0 0 1 0,-4 18 2 0,4-18 0 0,0 0-6 15,0 16 1-15,0-16-3 0,0 15 1 0,0-15-2 16,2 15 1-16,-2-15-1 0,4 18 4 0,-4-18-2 16,2 15 1-16,-2-15 5 0,4 17 1 0,-4-17 2 15,4 18 2-15,-4-18 9 0,4 15 4 16,-4-15-1-16,6 17 4 0,-6-17-8 0,5 12 1 0,-5-12-3 16,5 13-2-16,-5-13-6 0,0 0-5 0,6 14-3 0,-6-14-3 15,0 0-7-15,4 14 2 0,-4-14-6 0,0 0 2 16,0 0-2-16,4 15-3 0,-4-15-10 0,0 0-10 15,0 0-17-15,0 0-19 0,0 0-10 0,4 13-29 16,-4-13-13-16,0 0-18 0,0 0-22 0,0 0-26 16,0 0-25-16,0 0-35 0,0 0-57 0,0 0-59 15,0 0-193-15,-4 13-47 0</inkml:trace>
  <inkml:trace contextRef="#ctx0" brushRef="#br2" timeOffset="143408.225">11112 15647 27 0,'0'0'201'0,"0"0"-29"0,0 0-34 0,0 0-12 15,-8 9-19-15,8-9-6 0,0 0-13 0,0 0 0 0,0 0-12 16,0 0 3-16,-9 9-13 0,9-9 4 15,0 0-6-15,0 0 9 0,0 0 1 0,0 0 2 0,0 0 1 16,-6 15-2-16,6-15-5 0,0 0-1 0,0 0-1 16,0 0-10-16,0 17-3 0,0-17-4 0,0 0 4 15,0 0-6-15,8 12-7 0,-8-12-5 0,0 0 10 16,7 12-30-16,-7-12 0 0,0 0-2 0,12 8-4 16,-12-8-2-16,0 0-6 0,0 0-7 0,21 2-13 0,-21-2-5 15,0 0-8-15,0 0-4 0,22-2-10 16,-22 2-3-16,15-8-2 0,-15 8-3 0,0 0 0 0,14-12-5 15,-14 12 10-15,0 0-6 0,12-14 9 0,-12 14-9 16,6-14 1-16,-6 14 3 0,4-13 9 0,-4 13-3 16,0-12 12-16,0 12-5 0,0-15 12 0,0 15-2 15,-2-12 11-15,2 12 0 0,-4-13 13 0,4 13 2 0,-6-10 18 16,6 10-3-16,-7-11 13 0,7 11-10 16,0 0 15-16,-11-11-13 0,11 11 16 0,0 0-6 0,0 0 17 15,0 0 0-15,0 0 3 0,-27 3-1 16,27-3-4-16,-8 11-7 0,8-11 5 0,-10 11-10 0,10-11-3 15,-11 15 2-15,11-15-4 0,-6 15-5 0,6-15-5 16,-6 19-4-16,6-19-4 0,-6 15-5 0,6-15-3 16,-2 14 2-16,2-14 1 0,0 0 0 0,0 21-5 15,0-21 0-15,0 0 0 0,6 13-5 0,-6-13 2 0,0 0-5 16,0 0-4-16,12 8-2 0,-12-8-5 0,0 0 1 16,0 0-3-16,23-6-7 0,-23 6-3 0,0 0-3 15,16-8-7-15,-16 8 20 0,0 0-9 0,19-6 18 16,-19 6-5-16,0 0 19 0,0 0-2 0,0 0 25 15,24 0 15-15,-24 0 4 0,0 0 7 0,10 12 1 16,-10-12 8-16,0 0 4 0,8 16-1 0,-8-16-3 16,7 13 1-16,-7-13-5 0,2 15-3 0,-2-15-4 0,2 18-4 15,-2-18-3-15,4 21-9 0,-4-21 2 16,2 20-6-16,-2-20-1 0,4 20-2 0,-4-20-2 0,2 21 2 16,-2-21 0-16,2 20-1 0,-2-20-1 15,2 19-4-15,-2-19-5 0,4 17-3 0,-4-17 1 0,0 0-3 16,2 16-3-16,-2-16-8 0,0 0-19 0,0 0-21 15,5 11-25-15,-5-11-36 0,0 0-55 0,0 0 1 16,0 0-50-16,0 0-50 0,10-11-58 0,-10 11-225 16,0 0-47-16</inkml:trace>
  <inkml:trace contextRef="#ctx0" brushRef="#br2" timeOffset="143898.852">11366 15663 172 0,'0'0'326'0,"0"0"-55"16,0 0-55-16,0 0-4 0,0 0-43 0,0 0-4 0,0 0-14 15,0 0-8-15,-10 8-9 0,10-8-11 0,0 0-2 16,-6 15-11-16,6-15-12 0,-5 12-8 0,5-12-12 16,-4 11-4-16,4-11-3 0,-2 15-10 0,2-15-5 15,-2 17-7-15,2-17-8 0,-1 13-10 0,1-13-5 16,1 17-6-16,-1-17 0 0,2 12-2 0,-2-12-5 16,6 14 1-16,-6-14-4 0,0 0 0 0,11 14-3 0,-11-14 0 15,0 0 0-15,16 10-2 0,-16-10-19 0,0 0 20 16,0 0-8-16,27 0-3 0,-27 0-1 0,0 0-7 15,19-10-5-15,-19 10-1 0,12-9-1 0,-12 9 1 16,10-11 6-16,-10 11 3 0,9-12 1 0,-9 12 3 16,6-18 16-16,-6 18-14 0,4-16-2 0,-4 16 3 15,0-16 1-15,0 16 0 0,-4-21 3 0,4 21 3 16,-6-19 4-16,6 19 1 0,-9-18-1 0,9 18 0 16,-12-15-4-16,12 15-1 0,-16-11-3 0,16 11 1 15,0 0 0-15,-25-6-3 0,25 6-1 0,0 0-8 0,-29 8-18 16,29-8-17-16,-17 11-17 0,17-11-25 0,-17 16-23 15,8-4-30-15,1-3-38 0,2 0-56 0,0 3-52 16,0 1-280-16,-1-3-81 0</inkml:trace>
  <inkml:trace contextRef="#ctx0" brushRef="#br2" timeOffset="145789.724">11635 15659 354 0,'-7'-11'388'0,"7"11"-65"0,0 0-43 0,0 0-39 16,0 0-20-16,0 0-27 0,0 0-26 0,0 0-28 16,-13-7-28-16,13 7-20 0,0 0-21 0,0 0-9 15,0 0-16-15,0 0-9 0,0 0-8 0,0 0-6 16,0 0-5-16,0 0-4 0,0 0-5 0,0 0-4 15,0 0-6-15,-10 7-20 0,10-7-23 0,0 0-28 0,0 0-34 16,0 0-30-16,0 0-54 0,0 0-59 0,0 0-60 16,0 0-222-16,0 0-36 0</inkml:trace>
  <inkml:trace contextRef="#ctx0" brushRef="#br2" timeOffset="146153.225">11649 15883 394 0,'0'0'403'0,"0"0"-65"16,4 13-37-16,-4-13-30 0,5 12-14 0,-5-12-13 0,6 13-20 15,-6-13-27-15,4 12-20 0,-4-12-21 0,6 15-14 16,-6-15-25-16,4 19-24 0,-4-19-18 0,4 18-13 15,-4-18-11-15,2 20-17 0,-2-20-36 0,0 21-51 16,0-21-42-16,0 20-38 0,0-20-44 0,-4 21-56 16,4-21-62-16,-8 16-81 0,8-16-312 0,-10 13-195 0</inkml:trace>
  <inkml:trace contextRef="#ctx0" brushRef="#br2" timeOffset="147110.855">11937 15556 146 0,'0'0'242'16,"0"0"-62"-16,-13-8-21 0,13 8-29 0,0 0-10 16,0 0-25-16,0 0-10 0,0 0-18 0,0 0-5 15,0 0-12-15,-15-3 3 0,15 3-9 0,0 0 7 0,0 0-10 16,0 0 9-16,0 0-11 0,0 0 34 0,0 0-24 16,0 0-7-16,0 0 19 0,0 0-12 0,0 0 20 15,-23 2 0-15,23-2-3 0,0 0 0 0,0 0-5 16,0 0-6-16,0 0-8 0,0 0-10 0,0 0-2 15,0 0-9-15,0 0-3 0,0 0 6 0,-10 7 6 16,10-7-4-16,0 0 1 0,0 0 0 0,-2 17 3 16,2-17-7-16,0 0-1 0,-3 18 3 0,3-18-1 0,-2 17-5 15,2-17-1-15,2 18-2 0,-2-18 1 0,-2 21 2 16,2-21-1-16,-2 21 2 0,2-21-2 0,-2 25-3 16,0-10-2-16,2-15-1 0,-2 25-3 15,0-8-3-15,0-4-7 0,0 3 7 0,0-2-2 0,0-1-1 16,2-13-1-16,-4 23-2 0,4-23 1 0,-4 21-4 15,4-21 2-15,-7 17-2 0,7-17 1 0,-2 16-1 16,2-16-5-16,0 0-3 0,-4 15-2 0,4-15-8 16,0 0-2-16,0 0-8 0,0 0 4 0,0 0-7 0,0 0-4 15,0 0-3-15,0 0-3 0,0 0-3 0,0 0-1 16,4-11 0-16,-4 11 0 0,6-11-4 0,-6 11 5 16,5-12 8-16,-5 12 5 0,6-12 6 0,-6 12 5 15,0 0 5-15,8-17 4 0,-8 17 7 0,0 0 7 0,6-10 7 16,-6 10 6-16,0 0 6 0,0 0 0 15,6-14-4-15,-6 14 0 0,0 0-2 0,0 0-3 16,0 0 9-16,0 0 6 0,0 0-1 0,0 0 7 0,0 0-7 16,0 0-2-16,0 0-4 0,0 0-1 0,0 0-5 15,23 3-1-15,-23-3-4 0,0 0-1 0,8 11-5 16,-8-11 0-16,0 0 0 0,9 12 0 0,-9-12-4 16,0 0 5-16,9 12 0 0,-9-12-3 0,0 0 2 15,12 11 1-15,-12-11-1 0,0 0 3 0,11 9-5 16,-11-9 0-16,0 0 2 0,0 0 1 0,14 7-3 0,-14-7-1 15,0 0-3-15,0 0-4 0,0 0-8 16,0 0-10-16,0 0-5 0,0 0-14 0,21-3-6 0,-21 3-7 16,0 0-6-16,0 0-1 0,-4-12-3 0,4 12-13 15,0 0 25-15,-13-12 4 0,13 12 5 0,0 0 6 16,-16-8 8-16,16 8 3 0,0 0 6 0,-19-8-22 16,19 8 33-16,0 0 9 0,-17-7 7 0,17 7 5 0,0 0 5 15,0 0 3-15,-19-3 3 0,19 3 23 16,0 0-25-16,0 0 0 0,0 0 2 0,-14-9 4 15,14 9 3-15,0 0 7 0,0 0 8 0,0 0 3 0,0 0 3 16,2-15 2-16,-2 15-1 0,0 0 0 0,12-14 1 16,-12 14 3-16,10-10 11 0,-10 10-17 0,11-11-6 15,-11 11-6-15,11-10-10 0,-11 10-3 0,13-9-6 16,-13 9-8-16,12-12-26 0,-12 12-20 0,10-10-20 16,-10 10-16-16,11-12-33 0,-11 12-34 0,0 0-44 15,12-12-60-15,-12 12-97 0,0 0-292 0,10-10-143 16</inkml:trace>
  <inkml:trace contextRef="#ctx0" brushRef="#br2" timeOffset="147933.65">12184 15665 93 0,'0'0'328'15,"0"0"-62"-15,0 0-56 0,0 0-15 0,0-15-30 16,0 15-15-16,0 0-16 0,0 0-16 0,2-14-21 15,-2 14-9-15,0 0-14 0,2-13-12 0,-2 13-6 16,0 0-8-16,2-14-10 0,-2 14-1 0,0 0-4 0,0 0-1 16,2-12 6-16,-2 12-1 0,0 0 1 0,0 0 5 15,0-17 2-15,0 17-3 0,0 0 0 0,0 0-2 16,-2-15 3-16,2 15 1 0,0 0 3 0,0 0-11 16,0 0-6-16,-6-14-8 0,6 14-5 0,0 0-4 15,0 0-2-15,0 0-4 0,-21 3-1 0,21-3-1 0,0 0-4 16,-15 11 2-16,15-11 0 0,-12 12-4 15,12-12 2-15,-12 12 2 0,12-12-3 0,-15 19 2 16,7-9-2-16,8-10 1 0,-12 21 0 0,12-21-1 0,-11 20 4 16,11-20-2-16,-8 21 1 0,8-21 3 15,-4 20-1-15,4-20-1 0,-2 21 0 0,2-21 1 0,2 18 1 16,-2-18-2-16,4 20 1 0,-4-20 2 0,8 15 0 16,-8-15 2-16,13 17 1 0,-13-17 1 0,14 11 3 15,-14-11-3-15,17 9 0 0,-17-9-7 0,18 7 4 16,-18-7-3-16,21 5 1 0,-21-5-3 0,18 6-2 15,-18-6 0-15,0 0-10 0,29 1-16 0,-29-1-16 16,0 0-13-16,0 0-26 0,30 0-18 0,-30 0-23 0,0 0-37 16,0 0-50-16,21-3-59 0,-21 3-66 0,0 0-171 15,0 0 3-15</inkml:trace>
  <inkml:trace contextRef="#ctx0" brushRef="#br2" timeOffset="148262.767">12080 15783 219 0,'0'0'435'0,"0"0"-84"0,0 0-43 16,0 0-40-16,0 0-31 0,-14-4-26 0,14 4-25 0,0 0-25 15,0 0-24-15,0 0-25 0,0 0 4 0,0 0-4 16,0 0 6-16,0 0 0 0,0 0 0 0,0 0-9 15,0 0-2-15,10-11-9 0,-10 11-9 0,0 0-11 16,17-6-10-16,-17 6-19 0,0 0-8 0,20-3-9 16,-20 3-10-16,0 0-37 0,27-5-42 0,-27 5-51 15,0 0-52-15,27-4-48 0,-27 4-74 0,0 0-83 16,25 0-124-16,-25 0-214 0,0 0-209 0</inkml:trace>
  <inkml:trace contextRef="#ctx0" brushRef="#br2" timeOffset="149186.17">12388 15527 185 0,'0'0'327'0,"0"0"-72"16,0 0-20-16,0 0-21 0,0 0-29 0,0 0-20 15,0 0-20-15,-18 3-19 0,18-3-21 0,0 0-16 0,0 0-10 16,0 0-5-16,0 0-7 0,0 0-5 0,0 0-6 16,-7 13 9-16,7-13-12 0,0 0-4 0,0 0-11 15,9 9-5-15,-9-9-6 0,0 0-3 0,14 6-6 16,-14-6-5-16,0 0-6 0,0 0-8 0,31-2-18 0,-31 2-10 16,19-5-13-16,-19 5-12 0,20-6-10 0,-20 6 4 15,21-9 0-15,-21 9 10 0,21-7 5 0,-21 7 2 16,15-6 10-16,-15 6 4 0,0 0 10 0,21-8 10 15,-21 8 20-15,0 0 6 0,0 0 7 0,0 0 9 16,19 9 5-16,-19-9 3 0,0 0-3 0,0 19 4 16,0-19 6-16,-2 16-2 0,2-16-1 0,-5 25 1 15,1-12 0-15,0-1 2 0,0 3 1 0,0 0 0 0,0 2 4 16,-2-2 0-16,1 3-1 0,1-3-2 16,0 2-5-16,0-2-8 0,1-1-7 0,-1-2-6 15,2 3-4-15,2-15-5 0,-7 21-2 0,7-21-6 16,-2 14-1-16,2-14-10 0,-4 18-14 0,4-18-5 0,0 0-9 15,0 13-11-15,0-13-12 0,0 0-11 0,0 0-14 16,0 0-20-16,13-12-19 0,-13 12-7 0,7-16-15 16,-7 16-22-16,12-21-9 0,-3 10-18 0,-3-1-16 15,2 0-12-15,0 0-4 0,1-2-155 0,-1 2 168 16</inkml:trace>
  <inkml:trace contextRef="#ctx0" brushRef="#br2" timeOffset="149703.048">12617 15624 222 0,'10'-16'180'0,"-10"16"-22"0,6-13-4 0,-6 13-23 0,6-15 13 16,-6 15-3-16,0 0 13 0,8-15-21 0,-8 15 13 15,0 0-4-15,0 0-6 0,0 0-1 0,8-9-7 16,-8 9-11-16,0 0-9 0,0 0-8 0,0 0-7 16,-4 10-3-16,4-10-7 0,-4 13-7 0,4-13-1 0,-6 18-1 15,6-18-6-15,-6 18 2 0,6-18-5 16,-8 22-4-16,2-9-5 0,2 2-3 0,0-1-1 16,-1-2-4-16,1 3-7 0,0 0 0 0,0-3-9 0,0 2-4 15,0 0-8-15,0-2-2 0,4-12-5 0,-7 20 0 16,7-20-5-16,-6 19-10 0,6-19-23 0,-4 18-19 15,4-18-24-15,-2 13-43 0,2-13 13 0,-4 12-17 16,4-12-15-16,-4 13-23 0,4-13-10 0,0 0-8 0,-4 15-9 16,4-15-5-16,0 0 10 0,-9 10 18 15,9-10 21-15,0 0 20 0,0 0 24 0,-12 9 14 0,12-9 17 16,0 0 19-16,0 0 22 0,0 0 22 0,-17 6 19 16,17-6 14-16,0 0 6 0,0 0 11 15,0 0 8-15,0 0 12 0,0 0 9 0,-15-6 12 0,15 6 9 16,0 0 4-16,0 0 5 0,0 0-4 0,0 0-1 15,0 0-11-15,0 0-5 0,0 0-8 0,0 0-9 16,0 0-3-16,0 0-11 0,0 0-6 0,0 0-8 16,0 0-5-16,0 0 3 0,0 0 3 0,0 0 0 0,0 0 2 15,0 0-10-15,0 0-5 0,0 0-4 0,7-11 0 16,-7 11-5-16,0 0-3 0,19-6-3 0,-19 6-2 16,0 0-4-16,25-4 0 0,-25 4-4 15,20-5-2-15,-20 5-1 0,21-5 0 0,-21 5-4 0,21-6 3 16,-21 6-3-16,20-4-3 0,-20 4-7 0,20-7-10 15,-20 7-8-15,21-4-5 0,-21 4-2 0,18-6-6 16,-18 6-3-16,0 0-1 0,23-3 2 0,-23 3-6 16,0 0-2-16,21-6-8 0,-21 6-6 0,0 0-5 15,0 0-16-15,0 0-18 0,22 0-27 0,-22 0-33 0,0 0-44 16,0 0-15-16,0 0-25 0,0 0-251 0,0 0 9 16</inkml:trace>
  <inkml:trace contextRef="#ctx0" brushRef="#br2" timeOffset="150632.893">12461 15686 234 0,'0'0'255'16,"-19"3"-38"-16,19-3-36 0,0 0-3 0,0 0-8 0,0 0-14 16,0 0-1-16,0 0 0 0,-14 8-1 15,14-8-11-15,0 0-10 0,0 0-5 0,0 0-16 0,0 0-12 16,0 0-3-16,0 0-13 0,0 0 11 0,0 0 4 15,0 0 0-15,0 0-9 0,4 12-8 0,-4-12-10 16,0 0-10-16,12 7-10 0,-12-7-4 0,0 0-10 16,21 7-5-16,-21-7-8 0,0 0-3 0,29 6-6 15,-29-6 0-15,19 1-7 0,-19-1 0 0,25 0-5 0,-25 0 0 16,23 1-6-16,-23-1-7 0,25 2-15 16,-25-2-9-16,22 0-17 0,-22 0-11 0,23 4-16 0,-23-4-14 15,0 0-19-15,30 2-29 0,-30-2-33 0,0 0-40 16,27 2-52-16,-27-2-73 0,0 0-274 0,0 0-123 15</inkml:trace>
  <inkml:trace contextRef="#ctx0" brushRef="#br2" timeOffset="153753.718">997 17010 63 0,'0'0'127'16,"0"0"-16"-16,-14 5-19 0,14-5-14 0,0 0-7 15,0 0-6-15,0 0-3 0,0 0-8 0,0 0 0 0,0 0-3 16,0 0 3-16,0 0-4 0,0 0 4 15,0 0-1-15,0 0 5 0,0 0-2 0,0 0 5 0,0 0-5 16,0 0 4-16,0 0 0 0,0 0 0 0,0 0-3 16,0 0 4-16,0 0-15 0,0 0 19 0,0 0-6 15,0 0 12-15,0 0-14 0,0 0 10 0,0 0-2 16,0 0 0-16,0 0-6 0,0 0 3 0,0 0-7 16,0 0-6-16,0 0-6 0,0 0-5 0,0 0-5 0,0 0-5 15,0 0-4-15,0 0-6 0,0 0-5 0,0 0-2 16,0 0-3-16,0 0-2 0,0 0-1 0,-4-11-5 15,4 11-15-15,0 0 19 0,14-7 2 0,-14 7-5 16,0 0-1-16,21-7 2 0,-21 7 0 0,0 0 0 0,22-4-1 16,-22 4 0-16,0 0-2 0,0 0-4 0,31 1 1 15,-31-1 3-15,0 0 0 0,20 8 3 0,-20-8-2 16,13 9 1-16,-13-9 2 0,12 9-3 0,-12-9 2 16,8 11-1-16,-8-11 2 0,7 12-4 0,-7-12-1 15,6 15 1-15,-6-15 5 0,4 12-4 0,-4-12 2 16,2 13 1-16,-2-13 0 0,0 0-2 0,0 19 1 15,0-19-1-15,0 0 2 0,-2 14 0 0,2-14-3 16,0 0 1-16,-6 15-2 0,6-15 3 0,0 0 0 0,-6 13-4 16,6-13 2-16,0 0 1 0,-9 11 0 0,9-11 1 15,0 0-1-15,0 0 2 0,-10 10-1 0,10-10-2 16,0 0-1-16,0 0-2 0,0 0-1 0,0 0-4 16,-10 9 5-16,10-9-8 0,0 0 3 0,0 0-3 0,0 0 2 15,0 0 2-15,0 0 1 0,0 0 2 0,0 0 2 16,0 0-3-16,0 0-10 0,0 0 4 0,26-2-10 15,-26 2 4-15,0 0 1 0,0 0 3 0,25-2-4 16,-25 2 5-16,0 0 3 0,20 4 0 0,-20-4 5 16,0 0 0-16,18 3 2 0,-18-3-2 0,0 0 4 0,17 10 2 15,-17-10 1-15,0 0 3 0,10 11 0 16,-10-11 6-16,0 0-2 0,9 15 4 0,-9-15 0 0,0 0 1 16,4 12 0-16,-4-12 1 0,0 0 1 0,-2 18 1 15,2-18-1-15,0 0 5 0,-9 14 2 0,9-14 1 16,0 0 7-16,-12 11-9 0,12-11 1 0,0 0 3 15,-19 9 0-15,19-9 3 0,0 0-3 0,-18 9 3 16,18-9-5-16,0 0-1 0,-20 4-4 0,20-4-5 16,0 0 2-16,-18 4-4 0,18-4-1 0,0 0-3 0,0 0-1 15,-21 4-3-15,21-4 0 0,0 0-2 0,0 0-2 16,0 0-4-16,0 0-3 0,-21 1-12 0,21-1-3 16,0 0-10-16,0 0-4 0,0 0-21 0,0 0-1 15,0 0-19-15,0 0-24 0,0 0-26 0,0 0-23 16,0 0-31-16,0 0-26 0,0 0-22 0,0 0-35 0,0 0-171 15,0 0 98-15</inkml:trace>
  <inkml:trace contextRef="#ctx0" brushRef="#br2" timeOffset="154660.722">1291 17017 47 0,'0'0'236'0,"0"0"-41"15,-17 7-23-15,17-7-26 0,0 0-5 0,0 0-10 16,0 0-2-16,0 0-13 0,0 0-4 0,0 0-11 16,-18 6-4-16,18-6-5 0,0 0-3 0,0 0-10 0,0 0 2 15,0 0-11-15,0 0-7 0,0 0-8 0,0 0-5 16,0 0-15-16,0 0-5 0,0 0-7 0,0 0-6 15,0 0-3-15,0 0-3 0,0 0-3 0,0 0 1 16,0 0-4-16,0 0 2 0,0 0-1 0,0 0-2 16,0 0 0-16,0 0 5 0,0 0-7 0,0 0-3 15,6-15-25-15,-6 15 29 0,0 0 2 0,0 0-3 0,17-5 0 16,-17 5-4-16,0 0 2 0,0 0 2 0,0 0-2 16,26 2 2-16,-26-2 0 0,0 0 0 0,16 5-2 15,-16-5 2-15,0 0-2 0,16 9 0 0,-16-9 2 16,11 10-2-16,-11-10 3 0,8 11-1 0,-8-11 1 15,6 12 5-15,-6-12 1 0,4 14 1 0,-4-14 0 16,2 14-4-16,-2-14 2 0,3 11-3 0,-3-11-2 0,0 15-2 16,0-15 2-16,0 0 0 0,0 18 1 0,0-18 2 15,0 0-2-15,-5 16-3 0,5-16 3 0,0 0-21 16,-4 11 25-16,4-11-4 0,0 0 4 0,0 0-1 16,-8 10 0-16,8-10 5 0,0 0 13 0,0 0 0 15,0 0-21-15,-15 11-3 0,15-11 4 0,0 0-1 0,0 0-5 16,0 0-1-16,0 0-5 0,0 0-2 0,0 0-2 15,0 0-5-15,0 0-1 0,0 0 1 0,0 0 1 16,0 0-6-16,0 0-3 0,0 0-2 0,9-14 0 16,-9 14 3-16,0 0 5 0,16-7-5 0,-16 7 5 15,0 0 2-15,19-2 1 0,-19 2 2 0,0 0 4 16,0 0 2-16,25 0-23 0,-25 0 32 0,0 0 1 0,14 5 3 16,-14-5 8-16,0 0 7 0,15 9 1 0,-15-9 21 15,0 0-25-15,10 16 6 0,-10-16-1 0,0 0 19 16,6 14-21-16,-6-14 4 0,0 0 21 0,1 18-21 15,-1-18 29-15,0 0-20 0,-1 19 3 0,1-19-2 16,-6 11 0-16,6-11 0 0,-6 11 5 0,6-11 0 0,-11 9 1 16,11-9 4-16,-12 11 3 0,12-11-1 15,0 0 20-15,-16 7-21 0,16-7-6 0,0 0-7 0,-19 5-7 16,19-5-4-16,0 0-6 0,0 0-3 0,-21 6-5 16,21-6-8-16,0 0-8 0,0 0-14 0,0 0-11 15,0 0-11-15,-20 3-10 0,20-3-14 0,0 0-6 16,0 0-8-16,0 0-3 0,0 0-3 0,0 0-7 15,0 0-13-15,0 0-6 0,0 0-20 0,0 0-27 16,0 0-16-16,0 0-25 0,0 0-15 0,0 0-23 0,0 0-171 16,0 0 128-16</inkml:trace>
  <inkml:trace contextRef="#ctx0" brushRef="#br2" timeOffset="155397.234">1699 16843 97 0,'-4'-13'196'16,"4"13"-27"-16,0 0-24 0,0 0-12 16,0 0-12-16,0 0-1 0,2-12-2 0,-2 12 0 0,0 0-6 15,0 0-1-15,0 0-3 0,0 0 4 0,0 0-11 16,0 0 0-16,0 0-6 0,0 0-5 0,0 0-8 15,0 0-4-15,0 0-9 0,0 0-17 0,0 0-8 16,0 0-1-16,0 0-3 0,0 0 0 0,0 0 0 16,0 0 1-16,-2 12-1 0,2-12 8 0,-2 13 3 0,2-13-2 15,-6 17-2-15,6-17-3 0,-4 20-1 0,4-20-3 16,-2 22-7-16,-3-9 0 0,3 3 8 0,-2-2-18 16,2 3-4-16,0-3-4 0,-2 3 13 0,2 0-17 15,0-1 8-15,0 3-15 0,0-2 14 0,0 0-18 16,2 1 14-16,0-2-15 0,0 1 13 0,0 1-7 15,0-1-5-15,2-1 11 0,0 1-10 0,0 0 1 0,0-2-2 16,0 0 2-16,2-1-1 0,0 0 3 0,0 0 1 16,1-1 0-16,1-1 3 0,-2 0-3 0,2 1-3 15,-6-13 16-15,12 21-16 0,-12-21 2 0,13 15 0 0,-13-15 0 16,12 14-1-16,-12-14 1 0,12 13 0 16,-12-13-17-16,14 11 20 0,-14-11-2 0,12 7-2 0,-12-7-18 15,0 0-28-15,17 8-24 0,-17-8-33 0,0 0-3 16,17 5-48-16,-17-5-24 0,0 0-36 0,0 0-60 15,0 0-71-15,20-1-227 0,-20 1-86 0</inkml:trace>
  <inkml:trace contextRef="#ctx0" brushRef="#br2" timeOffset="157203.694">1843 17187 79 0,'0'0'130'0,"0"0"-1"0,0 0-17 0,0 0-13 15,0 0-8-15,0 0-13 0,0 0-7 0,0 0-4 0,0 0-4 16,0 0-4-16,0 0-5 0,0 0 3 0,0 0-5 15,0 0-2-15,0 0 3 0,-8-11-3 0,8 11 0 16,0 0 4-16,0 0-1 0,0 0 6 0,0 0 1 16,0 0-5-16,0 0 4 0,0 0 0 0,0 0 2 15,0 0 5-15,0 0-3 0,0 0 1 0,0 0 13 0,0 0-18 16,0 0 13-16,0 0-27 0,0 0 21 0,0 0-30 16,0 0 12-16,0 0-19 0,0 0 14 0,0 0-22 15,0 0 16-15,0 0-24 0,0 0 19 0,0 0-26 16,0 0 21-16,0 0-30 0,0 0 25 0,0 0-25 15,0 0 30-15,0 0-14 0,0 0 27 0,0 0-22 16,0 0 22-16,0 0-19 0,20 3 13 0,-20-3-24 0,0 0 19 16,0 0 4-16,25 2-15 0,-25-2-20 15,0 0 17-15,24 5-20 0,-24-5 20 0,0 0-21 0,29 1 18 16,-29-1-18-16,0 0 16 0,27 2-16 0,-27-2 15 16,0 0-15-16,29 0 19 0,-29 0-19 0,0 0 17 15,26 0-18-15,-26 0 18 0,0 0-20 0,0 0 18 0,26 0-13 16,-26 0 14-16,0 0-18 0,0 0 17 0,25 4-18 15,-25-4 14-15,0 0-28 0,0 0 15 0,0 0-27 16,0 0 9-16,0 0-33 0,0 0 14 0,21-4-28 16,-21 4 3-16,0 0-29 0,0 0-8 0,0 0-14 15,0 0-11-15,0 0-11 0,0 0-5 0,0 0-10 16,0 0-14-16,0 0-16 0,8-10-31 0,-8 10-140 0,0 0 183 16</inkml:trace>
  <inkml:trace contextRef="#ctx0" brushRef="#br2" timeOffset="157971.902">2191 17258 72 0,'0'0'202'0,"0"0"-40"0,0 0-29 0,0 0-14 16,0 0-18-16,0 0-5 0,0 0-3 0,0 0 3 16,0 0-2-16,0 0 0 0,0 0-8 0,0 0-1 15,0 0-2-15,0 0-2 0,0 0-8 0,0 0-2 16,17-8-7-16,-17 8-7 0,0 0-10 0,0 0-8 15,0 0-5-15,8-11-5 0,-8 11-7 0,0 0-3 0,4-9-2 16,-4 9-4-16,0 0-4 0,6-15 0 16,-6 15-2-16,4-13 0 0,-4 13-2 0,5-13-3 0,-5 13 2 15,2-15-1-15,-2 15-2 0,4-16-1 0,-4 16 2 16,4-13 0-16,-4 13-2 0,2-16 1 0,-2 16 2 16,2-12-3-16,-2 12 2 0,4-13-1 0,-4 13 0 15,0 0 7-15,2-15 1 0,-2 15 4 0,0 0-4 16,0 0 0-16,2-13-4 0,-2 13 3 0,0 0-1 0,0 0-1 15,0 0-2-15,0 0-2 0,0 0 1 0,0 0 4 16,0 0 3-16,0 0 5 0,0 0 1 0,0 0 4 16,0 0 2-16,0 0 4 0,0 0 14 0,0 0-18 15,0 0 16-15,11 13-19 0,-11-13 23 0,0 0-19 16,4 19 22-16,-4-19-24 0,4 12 21 0,-4-12-20 16,6 17 19-16,-6-17-19 0,6 21 21 0,-6-21-19 0,9 18 21 15,-9-18-23-15,6 19 14 0,-6-19-18 0,8 18 24 16,-8-18-14-16,8 17 9 0,-8-17-18 0,7 17 10 15,-7-17-17-15,5 12 13 0,-5-12-17 0,0 0 14 16,6 17-19-16,-6-17 19 0,0 0-17 0,6 11 15 16,-6-11-19-16,0 0 13 0,0 0-15 0,0 0 8 15,6 11-26-15,-6-11 2 0,0 0-36 0,0 0 1 0,0 0-39 16,0 0 2-16,0 0-38 0,0 0-26 16,0 0-25-16,0 0-44 0,0 0-40 0,0 0-35 0,0 0-216 15,0 0-11-15</inkml:trace>
  <inkml:trace contextRef="#ctx0" brushRef="#br2" timeOffset="158550.138">2461 17068 47 0,'0'0'324'0,"0"0"-73"0,0 0-45 0,0 0-26 0,0 0-24 16,0 0-25-16,0 0-21 0,0 0-13 0,0 0-13 16,0 0-7-16,0 0-9 0,0 0-1 0,0 0-3 15,0 0-1-15,-12 8-7 0,12-8-7 0,0 0-1 16,0 0-5-16,0 0-2 0,0 0-9 0,0 0 1 0,0 0-5 15,0 0-3-15,0 0-1 0,0 0-1 16,0 0 8-16,0 0-21 0,12 8 15 0,-12-8-20 0,0 0 14 16,0 0-15-16,15-5 10 0,-15 5-19 0,0 0 2 15,19-6 0-15,-19 6 5 0,0 0-6 0,17-8-3 16,-17 8 5-16,0 0-3 0,0 0 3 0,22-6 1 16,-22 6 0-16,0 0-1 0,0 0 4 0,0 0-4 15,0 0 2-15,23-1 4 0,-23 1 0 0,0 0 23 16,0 0-20-16,10 10 20 0,-10-10-14 0,0 0 18 0,4 16-20 15,-4-16 20-15,3 13-20 0,-3-13 23 0,0 16-22 16,0-16 23-16,2 17-23 0,-2-17 19 0,0 18-17 16,0-18 25-16,2 20-19 0,-2-20 21 0,0 23-18 15,0-23 17-15,2 24-16 0,-2-24 19 0,2 21-7 16,-2-21 6-16,0 22-15 0,0-22 17 0,2 18-22 0,-2-18 10 16,0 16-20-16,0-16 12 0,2 16-20 0,-2-16 17 15,0 0-19-15,0 16 16 0,0-16-19 0,0 0 15 16,0 0-18-16,0 17 7 0,0-17-30 0,0 0 6 15,0 0-33-15,0 0 7 0,0 0-33 0,0 0 8 16,0 0-35-16,0 0-20 0,0 0-19 0,0 0-22 16,0 0-38-16,0 0-33 0,0 0-30 0,0 0-253 15,0 0-24-15</inkml:trace>
  <inkml:trace contextRef="#ctx0" brushRef="#br2" timeOffset="158893.362">2438 17208 255 0,'0'0'305'0,"0"0"-56"0,0 0-33 0,0 0-17 16,0 0-25-16,0 0-11 0,0 0 5 0,0 0-25 16,0 0 6-16,0 0-28 0,0 0 18 0,0 0-39 0,0 0 12 15,0 0-29-15,13 9 15 0,-13-9-27 16,0 0 9-16,0 0-26 0,18 3 11 0,-18-3-29 0,0 0 10 15,0 0-26-15,24 3 12 0,-24-3-22 0,0 0 14 16,0 0-17-16,25 3 8 0,-25-3-17 0,0 0 12 16,0 0-26-16,29 3 1 0,-29-3-28 0,0 0 2 0,0 0-25 15,27 0 8-15,-27 0-37 0,0 0 3 0,0 0-35 16,24 1-20-16,-24-1-29 0,0 0-38 0,0 0-33 16,0 0-37-16,26 0-195 0,-26 0 38 0</inkml:trace>
  <inkml:trace contextRef="#ctx0" brushRef="#br2" timeOffset="159841.158">2820 17008 242 0,'0'0'214'0,"0"0"-34"0,0 0-25 16,0 0-14-16,0 0-9 0,0 0-11 0,0 0-9 0,2-13-6 16,-2 13-2-16,0 0-3 0,0 0-9 15,0 0-8-15,0 0-3 0,0 0-4 0,0 0-6 0,0 0-6 16,0 0 8-16,0 0-18 0,0 0 13 0,8 11-23 16,-8-11 12-16,0 0-20 0,2 12 15 0,-2-12-26 15,0 0 22-15,0 19-17 0,0-19 12 0,0 0-23 16,-2 21 24-16,2-21-23 0,-2 16 24 0,2-16-24 15,-2 18 13-15,2-18-18 0,-4 17 19 0,4-17-25 0,-5 20 15 16,5-20-19-16,-4 18 15 0,4-18-23 0,-6 18 22 16,6-18-25-16,-6 15 21 0,6-15-20 0,-4 17 16 15,4-17-20-15,-6 14 18 0,6-14-16 0,-5 12 17 16,5-12-20-16,0 0 18 0,-6 16-16 0,6-16 14 16,0 0-18-16,0 0 16 0,-4 13-23 0,4-13 17 15,0 0-20-15,0 0 21 0,0 0-19 0,0 0 17 0,0 0-18 16,0 0 15-16,0 0-27 0,0 0 20 0,0 0-32 15,0 0 24-15,10-10-25 0,-10 10 20 0,0 0-22 16,11-8 15-16,-11 8-18 0,0 0 15 16,12-14-12-16,-12 14 18 0,8-9-10 0,-8 9 24 0,0 0-16 15,15-7 24-15,-15 7-16 0,0 0 19 0,0 0-6 0,19-7 9 16,-19 7-15-16,0 0 19 0,0 0-8 0,0 0 17 16,0 0-14-16,0 0 19 0,24 0-43 0,-24 0 47 15,0 0-19-15,0 0 14 0,0 0-17 0,0 0 16 16,0 0-19-16,17 5 38 0,-17-5-42 0,0 0 43 15,0 0-46-15,0 0 18 0,0 0-14 0,0 0 18 16,0 0-13-16,0 0 16 0,0 0-18 0,0 0 12 0,0 0-17 16,0 0 20-16,0 0-20 0,0 0 15 0,12-7-14 15,-12 7 17-15,0 0-16 0,0 0 14 0,0 0-14 16,-2-15 13-16,2 15-14 0,0 0 17 0,0 0-20 16,0 0 18-16,-2-15 0 0,2 15-4 0,0 0-14 15,0 0-8-15,0 0 14 0,0 0 14 0,0-15-14 0,0 15 22 16,0 0-16-16,0 0 27 0,0 0-19 15,0 0 24-15,0 0-18 0,0 0 21 0,0 0-24 0,0 0 30 16,0 0-18-16,0 0 20 0,0 0-17 0,0 0 18 16,0 0-19-16,0 0 15 0,-2 18-18 0,2-18 19 15,0 0-21-15,2 18 26 0,-2-18-30 0,-2 12 17 16,2-12-20-16,0 15 18 0,0-15-17 0,0 16 17 0,0-16-10 16,0 13 13-16,0-13-18 0,2 17 20 0,-2-17-15 15,0 14 12-15,0-14-13 0,2 14 9 0,-2-14-14 16,0 0 15-16,0 19-16 0,0-19 8 0,0 0-16 15,2 17 11-15,-2-17-17 0,0 0 14 0,2 14-16 16,-2-14 6-16,0 0-5 0,0 0 11 0,1 15-21 16,-1-15-1-16,0 0-30 0,0 0 2 0,0 0-37 0,0 0 10 15,0 0-35-15,0 13 14 0,0-13-32 0,0 0 7 16,0 0-34-16,0 0-14 0,0 0-21 0,0 0-41 16,0 0-33-16,0 0-19 0,0 0-209 0,0 0 32 15</inkml:trace>
  <inkml:trace contextRef="#ctx0" brushRef="#br2" timeOffset="160546.97">2990 17189 4 0,'0'0'360'0,"0"0"-87"0,0 0-51 0,0 0-27 15,0 0-18-15,0 0-28 0,-4-10-1 0,4 10-29 16,0 0 2-16,0 0-31 0,0 0 12 0,0 0-27 16,0 0 8-16,-6-12-24 0,6 12 15 0,0 0-18 0,0 0 14 15,0 0-23-15,0 0 20 0,0 0-26 16,0 0 16-16,-6-11-26 0,6 11 15 0,0 0-27 0,0 0 15 16,0 0-28-16,0 0 20 0,0 0-27 0,0 0 19 15,0 0-19-15,0 0 16 0,0 0-20 0,4-11 18 16,-4 11-24-16,0 0 22 0,0 0-23 0,0 0 24 15,16-8-21-15,-16 8 17 0,0 0-22 0,0 0 22 0,0 0-18 16,23-1 16-16,-23 1-18 0,0 0 21 16,0 0-16-16,0 0 19 0,21 5-21 0,-21-5 20 0,0 0-23 15,10 7 25-15,-10-7-18 0,0 0 22 0,7 13-17 16,-7-13 22-16,0 0-20 0,2 18 16 0,-2-18-13 16,0 0 18-16,2 18-21 0,-2-18 17 0,-2 12-21 15,2-12 15-15,-2 11-17 0,2-11 17 0,-3 14-19 16,3-14 19-16,0 0-20 0,-4 16 20 0,4-16-17 0,0 0 15 15,-6 11-16-15,6-11 19 0,0 0-22 0,0 0 19 16,-9 12-25-16,9-12 19 0,0 0-28 0,0 0 14 16,0 0-24-16,0 0 16 0,0 0-24 0,0 0 21 15,0 0-11-15,0 0-1 0,0 0-15 0,0 0 6 0,0 0-20 16,0 0 16-16,0 0-13 0,20-5 18 0,-20 5-10 16,0 0 21-16,15-7-11 0,-15 7 21 0,0 0-12 15,16-5 23-15,-16 5-16 0,0 0 24 0,0 0-6 16,0 0 31-16,27-2-7 0,-27 2 30 0,0 0-31 15,0 0 50-15,17 8-24 0,-17-8 25 0,0 0-21 0,8 12 20 16,-8-12-17-16,0 0 17 0,6 15-20 16,-6-15 20-16,0 0-23 0,2 17 18 0,-2-17-17 0,0 0 17 15,-2 17-17-15,2-17 17 0,0 0-14 0,-6 14 12 16,6-14-11-16,0 0 8 0,-8 11-19 0,8-11 6 16,0 0-18-16,-15 6 10 0,15-6-17 0,0 0 9 15,0 0-14-15,-21 5 29 0,21-5-45 0,0 0 10 16,0 0-21-16,-20 3-3 0,20-3-34 0,0 0-10 15,0 0-38-15,0 0-5 0,0 0-34 0,0 0 3 0,-22 3-31 16,22-3-13-16,0 0-20 0,0 0-4 0,0 0-25 16,0 0-11-16,0 0-25 0,0 0-227 0,0 0 19 15</inkml:trace>
  <inkml:trace contextRef="#ctx0" brushRef="#br2" timeOffset="161066.176">3294 17209 297 0,'0'0'312'0,"-4"-12"-50"0,4 12-27 0,0 0-38 15,0 0-5-15,0 0-3 0,0 0-35 0,0 0 3 16,0 0-38-16,-8-10 15 0,8 10-35 0,0 0 10 0,0 0-26 16,0 0 7-16,0 0-21 0,0 0 11 0,0 0-18 15,-13 10 11-15,13-10-18 0,0 0 5 0,0 0-22 16,-4 12 10-16,4-12-21 0,0 0 13 0,-2 14-23 16,2-14 11-16,0 0-20 0,2 16 12 0,-2-16-14 15,0 0 11-15,4 19-17 0,-4-19 11 0,6 12-13 0,-6-12 15 16,11 10-17-16,-11-10 17 0,8 11-14 0,-8-11 9 15,0 0-11-15,19 9 15 0,-19-9-19 0,0 0 9 16,0 0-24-16,22 2 10 0,-22-2-24 0,0 0 11 16,18-2-21-16,-18 2 18 0,0 0-18 0,16-11 24 15,-16 11-21-15,9-9 34 0,-9 9-13 0,8-13 20 16,-8 13-12-16,6-15 21 0,-6 15-12 0,2-15 30 0,-2 15-9 16,0-17 25-16,0 17-11 0,-4-14 16 0,4 14-47 15,-6-15 56-15,6 15-17 0,-8-12 12 0,8 12-20 16,-9-12 7-16,9 12-20 0,-12-9 7 0,12 9-19 15,0 0 9-15,-18-4-15 0,18 4 11 0,0 0-19 16,-18 7 3-16,18-7-32 0,-15 12-2 0,15-12-42 0,-10 14 6 16,10-14-43-16,-10 19 7 0,10-19-45 0,-9 18-16 15,9-18-51-15,-8 23-53 0,8-23-68 0,-6 20-207 16,6-20-67-16</inkml:trace>
  <inkml:trace contextRef="#ctx0" brushRef="#br2" timeOffset="165167.206">3583 17276 168 0,'0'0'167'0,"0"0"-42"0,0 0-18 0,0 0-11 0,0 0-7 16,0 0-11-16,0 0 0 0,0 0-2 0,0 0-2 16,-12-8-2-16,12 8-2 0,0 0-9 0,0 0-5 15,0 0-3-15,0 0-2 0,0 0-1 0,0 0 0 16,0 0 1-16,0 0 0 0,0 0 2 0,0 0-3 0,-10-9 23 15,10 9-17-15,0 0 16 0,0 0-13 16,0 0 13-16,0 0-13 0,0 0 16 0,0 0-21 0,0 0 17 16,0 0-26-16,0 0 19 0,0 0-27 0,0 0 22 15,0 0-25-15,0 0 18 0,0 0-23 0,0 0 17 16,0 0-25-16,0 0 18 0,0 0-24 0,0 0 15 16,0 0-26-16,0 0 17 0,0 0-22 0,0 0 9 15,0 0-12-15,0 0 26 0,0 0-16 0,0 0 23 0,0 0-21 16,0 0 15-16,22-1-18 0,-22 1 24 0,0 0-12 15,21 1 14-15,-21-1-19 0,19 3 17 0,-19-3-18 16,17 6 21-16,-17-6-17 0,19 5 16 0,-19-5-14 16,20 7 14-16,-20-7-19 0,19 6 16 0,-19-6-13 0,19 5 13 15,-19-5-15-15,16 6 11 0,-16-6-15 0,0 0 14 16,23 3-19-16,-23-3 15 0,0 0-14 0,16 6 10 16,-16-6-13-16,0 0 15 0,0 0-17 0,20 3 15 15,-20-3-18-15,0 0 16 0,0 0-17 0,0 0 9 16,0 0-31-16,23-1 4 0,-23 1-33 0,0 0-1 0,0 0-32 15,0 0 3-15,14-8-33 0,-14 8-1 0,0 0-34 16,0 0-23-16,0 0-21 0,0 0-40 0,0 0-16 16,0 0-27-16,0 0-204 0,0 0 30 0</inkml:trace>
  <inkml:trace contextRef="#ctx0" brushRef="#br2" timeOffset="165796.468">3684 17154 9 0,'0'0'287'0,"-7"-13"-60"0,7 13-38 0,0 0-30 16,0 0-17-16,0 0-12 0,0 0-14 0,0 0-17 16,0 0 1-16,0 0-8 0,0 0-6 0,0 0 2 15,0 0-4-15,0 0 14 0,0 0-26 0,0 0 11 16,0 0-23-16,0 0 12 0,0 0-21 0,0 0 13 16,0 0-25-16,0 0 8 0,0 0-26 0,0 0 14 15,0 0-20-15,0 0 17 0,0 0-16 0,0 0 19 0,-6 11-25 16,6-11 22-16,0 0-17 0,0 0 23 0,2 16-24 15,-2-16 26-15,0 0-16 0,0 21 20 0,0-21-20 16,0 13 22-16,0-13-20 0,2 16 20 0,-2-16-18 16,0 16 12-16,0-16-17 0,2 16 14 0,-2-16-20 15,0 15 19-15,0-15-20 0,0 15 14 0,0-15-16 16,2 17 18-16,-2-17-17 0,0 14 15 0,0-14-18 16,0 0 15-16,0 19-15 0,0-19 13 0,0 0-11 0,3 14 14 15,-3-14-15-15,0 0 15 0,0 0-13 0,0 17 9 16,0-17-9-16,0 0 14 0,0 0-12 0,0 0-7 15,0 15 10-15,0-15 15 0,0 0-22 0,0 0 9 16,0 0-16-16,0 0 9 0,0 0-13 0,0 0 10 16,0 15-28-16,0-15 30 0,0 0-14 0,0 0 12 15,0 0-15-15,0 0 13 0,0 0-13 0,0 0 12 0,0 0-15 16,0 0 15-16,0 0-15 0,0 0 13 16,0 0-20-16,0 0 6 0,0 0-22 0,0 0 7 0,0 0-22 15,0 0 11-15,0 0-21 0,0 0 11 0,0 0-16 0,0 0 7 16,0 0-9-16,0 0 5 0,0 0-25 15,0 0 21-15,0 0-24 0,0 0 13 0,0 0-29 0,0 0 11 16,0 0-33-16,0 0-13 0,0 0-18 0,0 0-29 16,0 0-32-16,0 0-35 0,0 0-263 0,0 0-8 15</inkml:trace>
  <inkml:trace contextRef="#ctx0" brushRef="#br2" timeOffset="175925.674">3998 17076 34 0,'0'0'221'0,"0"0"-35"16,0 0-30-16,0 0-13 0,0 0-17 0,0 0-5 15,0 0-2-15,0 0-1 0,0 0-7 0,0 0 0 0,0 0-3 16,0 0 0-16,0 0-2 0,0 0-2 0,0 0 13 16,-11-8-26-16,11 8 15 0,0 0-26 0,0 0 13 15,0 0-29-15,0 0 21 0,0 0-26 0,0 0 18 16,0 0-21-16,0 0 13 0,0 0-24 0,0 0 15 15,0 0-23-15,0 0 10 0,0 0-21 0,0 0 10 0,0 0-24 16,0 0 9-16,0 0-19 0,0 0 12 0,0 0-19 16,0 0 17-16,5-12-22 0,-5 12 20 0,0 0-18 15,16-8 14-15,-16 8-18 0,0 0 15 0,21-5-24 16,-21 5 17-16,0 0-25 0,29-4 20 0,-29 4-18 16,0 0 18-16,28 0-15 0,-28 0 24 0,0 0-24 15,29 6 24-15,-29-6-16 0,16 3 20 0,-16-3-18 0,15 10 21 16,-15-10-20-16,12 9 23 0,-12-9-19 0,10 9 18 15,-10-9-17-15,7 13 14 0,-7-13-12 0,4 13 19 16,-4-13-23-16,4 15 22 0,-4-15-19 0,0 0 19 16,-2 20-16-16,2-20 16 0,-2 17-25 0,2-17 24 15,-7 14-22-15,7-14 24 0,-6 16-20 0,6-16 18 0,-8 14-21 16,8-14 20-16,-8 13-20 0,8-13 22 0,-9 18-19 16,9-18 16-16,-12 12-17 0,12-12 21 0,-8 13-18 15,8-13 22-15,-11 13-23 0,11-13 24 0,-8 12-20 16,8-12 18-16,-8 10-19 0,8-10 20 0,0 0-21 15,-10 13 21-15,10-13-23 0,0 0 15 0,0 0-17 16,-11 10 18-16,11-10-21 0,0 0 20 0,0 0-22 16,0 0 22-16,0 0-15 0,0 0 23 0,0 0-15 0,0 0 18 15,6 12-20-15,-6-12 15 0,0 0-19 0,0 0 16 16,0 0-15-16,29-1 16 0,-29 1-18 0,0 0 16 16,23-3-18-16,-23 3 16 0,0 0-16 0,21-3 17 15,-21 3-17-15,0 0 15 0,0 0-18 0,25-5 16 0,-25 5-21 16,0 0 15-16,0 0-26 0,20-1 11 0,-20 1-26 15,0 0 9-15,0 0-34 0,0 0 4 0,18-3-31 16,-18 3-4-16,0 0-35 0,0 0-24 0,0 0-31 16,0 0-25-16,0 0-24 0,0 0-26 0,0 0-191 15,18-6 72-15</inkml:trace>
  <inkml:trace contextRef="#ctx0" brushRef="#br2" timeOffset="176756.67">4227 17137 109 0,'0'0'303'0,"0"0"-77"0,0 0-41 15,0 0-27-15,0 0-12 0,0 0-16 0,0 0-15 16,0 0-6-16,0 0-7 0,0 0 11 0,0 0-25 16,0 0 15-16,0 0-26 0,0 0 13 0,0 0-16 15,0 0 14-15,0 0-29 0,-10 10 13 0,10-10-31 16,0 0 14-16,0 0-24 0,0 0 16 0,0 0-26 16,0 14 16-16,0-14-26 0,0 0 18 0,0 0-21 0,4 15 20 15,-4-15-27-15,0 0 23 0,0 0-23 16,15 11 21-16,-15-11-22 0,0 0 18 0,16 4-20 0,-16-4 20 15,0 0-24-15,0 0 23 0,25 2-23 0,-25-2 19 16,0 0-25-16,23-4 18 0,-23 4-30 0,14-8 18 16,-14 8-23-16,15-7 18 0,-15 7-19 0,12-9 17 15,-12 9-18-15,12-11 20 0,-12 11-19 0,8-9 17 0,-8 9-11 16,6-11 9-16,-6 11-10 0,0 0 15 0,6-17-13 16,-6 17 17-16,0 0-16 0,-2-17 19 0,2 17-14 15,0 0 14-15,-6-13-13 0,6 13 20 0,0 0-18 16,-12-8 15-16,12 8-12 0,0 0 16 0,0 0-19 15,-20-3 19-15,20 3-14 0,0 0 15 0,-19 4-19 0,19-4 18 16,0 0-14-16,-16 9 15 0,16-9-14 16,-13 9 15-16,13-9-16 0,-10 10 14 0,10-10-13 0,-8 9 15 15,8-9-16-15,-9 12 14 0,9-12-14 0,0 0 15 16,-8 10-15-16,8-10 14 0,0 0-13 0,0 0 16 16,-6 17-16-16,6-17 16 0,0 0-17 0,0 0 17 15,4 11-11-15,-4-11 17 0,0 0-18 0,0 0 16 16,0 0-15-16,19 3 14 0,-19-3-25 0,0 0 7 15,18-3-17-15,-18 3 12 0,13-8-14 0,-13 8 17 0,0 0-9 16,18-9 17-16,-18 9-13 0,0 0 23 0,17-9-10 16,-17 9 22-16,0 0-32 0,0 0 40 0,14-4-19 15,-14 4 14-15,0 0-17 0,0 0 21 0,0 0-15 0,0 0 44 16,14 8-37-16,-14-8 23 0,0 0-22 16,6 13 21-16,-6-13-19 0,2 10 21 0,-2-10 6 0,4 16-28 15,-4-16 22-15,4 14-22 0,-4-14 24 0,4 17-16 16,-4-17 18-16,2 16-15 0,-2-16 18 0,4 16-14 15,-4-16 15-15,5 12-16 0,-5-12 12 0,2 15-14 16,-2-15 10-16,4 13-15 0,-4-13 8 0,0 0-15 16,2 13 9-16,-2-13-18 0,0 0 10 0,4 12-7 15,-4-12 0-15,0 0-14 0,0 0 11 0,0 0-16 0,4 17 12 16,-4-17-17-16,0 0 8 0,0 0-29 0,0 0 5 16,0 0-31-16,2 12-6 0,-2-12-33 0,0 0 2 15,0 0-33-15,0 0-6 0,0 0-36 0,4 11-19 16,-4-11-28-16,0 0-30 0,0 0-15 0,0 0-15 15,0 0-184-15,0 0 63 0</inkml:trace>
  <inkml:trace contextRef="#ctx0" brushRef="#br2" timeOffset="177692.894">4548 17042 23 0,'0'0'282'0,"0"0"-62"0,2-13-33 0,-2 13-29 16,0 0-16-16,0 0-13 0,4-16-14 0,-4 16-14 0,0 0-4 16,0 0-3-16,0 0 3 0,0 0 0 0,2-12 15 15,-2 12-25-15,0 0 12 0,0 0-25 0,0 0 6 16,0 0-27-16,0 0 19 0,0 0-22 0,0 0 22 15,0 0-26-15,0 0 16 0,4 14-28 0,-4-14 25 16,2 14-25-16,-2-14 19 0,2 16-21 0,-2-16 18 16,0 20-19-16,0-20 21 0,2 21-17 0,-2-21 17 0,2 22-22 15,-2-22 17-15,2 22-22 0,-2-22 15 0,0 24-19 16,0-24 16-16,2 25-17 0,-2-25 7 0,0 23-20 16,0-23 18-16,3 24-18 0,-3-24 17 0,0 24-18 15,0-24 13-15,0 23-14 0,0-23 12 0,0 19-16 16,0-19 12-16,0 20-16 0,0-20 14 0,0 18-17 0,0-18 16 15,2 14-16-15,-2-14 15 0,0 0-16 16,0 18 15-16,0-18-14 0,0 0 7 0,0 0-22 0,0 19 11 16,0-19-25-16,0 0 10 0,0 0-18 0,0 0 19 15,0 0-21-15,0 0 16 0,0 0-24 0,0 0 18 16,0 0-22-16,10-11 22 0,-10 11-22 0,0 0 25 16,8-16-20-16,-8 16 40 0,4-12-30 0,-4 12 29 0,0 0-16 15,9-13 25-15,-9 13-18 0,0 0 24 16,6-17-22-16,-6 17 23 0,0 0-20 0,6-12 22 15,-6 12-21-15,0 0 24 0,0 0-22 0,8-11 22 0,-8 11-24 16,0 0 23-16,0 0-20 0,0 0 24 0,0 0-9 16,11-9 11-16,-11 9-19 0,0 0 25 0,0 0-24 0,0 0 24 15,0 0-24-15,13 7 25 0,-13-7-21 16,0 0 21-16,0 0-20 0,12 11 25 0,-12-11-22 0,0 0 28 16,11 10-21-16,-11-10 22 0,0 0-21 0,10 10 15 15,-10-10-23-15,0 0 19 0,10 13-21 0,-10-13 17 16,0 0-18-16,9 10 17 0,-9-10-19 0,0 0 15 15,8 13-20-15,-8-13 20 0,0 0-21 0,0 0 21 0,10 11-23 16,-10-11 22-16,0 0-22 0,0 0 19 16,0 0-23-16,0 0 17 0,0 0-28 0,11 9 17 0,-11-9-25 15,0 0 16-15,0 0-27 0,0 0 19 0,0 0-23 16,0 0 17-16,0 0-13 0,0 0 18 0,-15-12-10 16,15 12 18-16,0 0-8 0,-12-8 19 0,12 8-13 15,0 0 16-15,-17-12-12 0,17 12 19 0,0 0-19 0,-14-9 21 16,14 9-15-16,0 0 17 0,-15-10-20 0,15 10 18 15,0 0-16-15,-11-12 22 0,11 12-20 16,0 0 19-16,-8-11-19 0,8 11 23 0,0 0-18 0,-9-9 24 16,9 9-13-16,0 0 23 0,0 0-19 0,-8-11 24 15,8 11-23-15,0 0 20 0,0 0-23 0,0 0 23 16,-4-12-19-16,4 12 23 0,0 0-1 0,0 0-18 16,2-12 17-16,-2 12-18 0,0 0 18 0,8-15-17 15,-8 15 15-15,7-11-18 0,-7 11 10 0,6-12-12 0,-6 12 14 16,8-16-21-16,-8 16 16 0,11-21-19 0,-11 21 13 15,7-20-16-15,-7 20 15 0,10-18-19 0,-10 18 17 16,8-19-25-16,-8 19 13 0,6-16-28 0,-6 16 5 16,5-11-39-16,-5 11 6 0,0 0-36 0,8-13-2 15,-8 13-41-15,0 0-37 0,0 0-55 0,0 0-61 0,0 0-290 16,0 0-92-16</inkml:trace>
  <inkml:trace contextRef="#ctx0" brushRef="#br2" timeOffset="179834.608">4722 16926 4 0,'0'0'133'15,"0"0"-13"-15,0 0-12 0,0 0-23 0,0 0-5 16,0 0-6-16,0 0-6 0,0 0-7 0,0 0-1 0,-14-5-3 16,14 5-2-16,0 0-2 0,0 0-1 15,0 0 0-15,0 0-2 0,0 0 3 0,0 0 2 0,0 0-1 16,0 0 1-16,0 0 0 0,0 0 2 0,0 0-2 15,0 0 11-15,0 0-10 0,0 0 2 0,0 0-3 16,0 0-2-16,0 0 1 0,-19-3-6 0,19 3-3 16,0 0 13-16,0 0-21 0,0 0 12 0,0 0-22 15,0 0 28-15,0 0-42 0,0 0 13 0,0 0-23 0,0 0 14 16,0 0-20-16,0 0 14 0,0 0-19 0,0 0 19 16,0 0-18-16,0 0 16 0,0 0-16 0,0 0 14 15,0 0-15-15,9 12 18 0,-9-12-16 0,0 0 17 16,10 10-17-16,-10-10 20 0,0 0-19 0,10 11 19 0,-10-11-12 15,11 9 18-15,-11-9-15 0,8 11 18 0,-8-11-23 16,10 10 18-16,-10-10-22 0,13 14 21 0,-13-14-21 16,10 13 22-16,-10-13-23 0,10 15 21 0,-10-15-19 15,11 14 12-15,-11-14-16 0,9 19 16 0,-9-19-15 16,10 15 16-16,-10-15-14 0,11 16 21 0,-11-16-20 16,8 17 24-16,-8-17-16 0,8 16 18 0,-8-16-16 0,8 17 19 15,-8-17-19-15,9 19 21 0,-9-19-22 16,6 14 16-16,-6-14-18 0,6 19 17 0,-6-19-23 0,6 19 21 15,-6-19-22-15,6 15 19 0,-6-15-20 16,7 18 19-16,-7-18-21 0,4 17 21 0,-4-17-18 0,2 15 19 16,-2-15-18-16,2 16 23 0,-2-16-21 0,2 17 22 15,-2-17-22-15,0 17 24 0,0-17-24 0,2 16 24 0,-2-16-23 16,0 16 18-16,0-16-25 0,-2 18 25 0,2-18-25 16,-2 14 22-16,2-14-26 0,0 17 27 0,0-17-26 15,-2 16 26-15,2-16-27 0,-2 13 26 0,2-13-23 16,-2 13 21-16,2-13-23 0,-4 16 22 0,4-16-20 15,-3 12 22-15,3-12-17 0,-4 13 23 0,4-13-25 16,-4 15 22-16,4-15-18 0,-4 10 23 0,4-10-17 16,-4 14 18-16,4-14-18 0,0 0 18 0,-6 12-22 0,6-12 18 15,0 0-16-15,-4 16 21 0,4-16-21 0,0 0 21 16,-7 10-20-16,7-10 19 0,0 0-18 0,0 0 13 16,-6 12-14-16,6-12 18 0,0 0-17 0,0 0 36 15,0 0-35-15,0 0 14 0,-8 11-18 0,8-11 15 16,0 0-16-16,0 0 16 0,0 0-18 0,0 0 17 15,0 0-18-15,0 0 13 0,0 0-18 0,0 0 18 0,0 0-15 16,0 0 9-16,-6 9-16 0,6-9 11 16,0 0-29-16,0 0 0 0,0 0-35 0,0 0-1 0,0 0-37 15,0 0-20-15,0 0-17 0,0 0-17 0,0 0-6 16,0 0-34-16,0 0-14 0,0 0-14 0,0 0-12 16,12 9-233-16,-12-9 49 0</inkml:trace>
  <inkml:trace contextRef="#ctx0" brushRef="#br2" timeOffset="180754.268">5172 17118 15 0,'0'0'223'0,"0"0"-32"0,0 0-43 16,0 0-19-16,0 0-15 0,0 0-7 0,0 0-6 16,0 0-10-16,0 0 7 0,0 0-7 0,0 0-7 15,0 0-2-15,0 0-6 0,0 0-6 0,0 0-4 16,0 0 8-16,0 0-23 0,0 0 13 0,0 0-25 0,0 0 13 15,0 0-19-15,0 0 13 0,0 0-17 0,0 0 13 16,0 0-22-16,0 0 19 0,0 0-15 0,0 0 20 16,0 0-19-16,0 0 15 0,0 0-17 0,0 0 20 15,4 18-20-15,-4-18 16 0,0 0-22 0,4 14 21 16,-4-14-25-16,2 15 27 0,-2-15-27 0,2 15 23 0,-2-15-24 16,2 18 23-16,-2-18-23 0,5 19 21 0,-5-19-19 15,4 20 17-15,-4-20-20 0,2 21 22 0,-2-21-22 16,4 21 21-16,-4-21-21 0,6 19 33 0,-6-19-35 15,4 20 18-15,-4-20-18 0,4 19 16 0,-4-19-20 0,4 17 21 16,-4-17-15-16,5 16 19 0,-5-16-17 16,2 15 16-16,-2-15-20 0,4 13 14 0,-4-13-17 0,0 0 15 15,3 14-17-15,-3-14 14 0,0 0-18 0,0 0 13 16,2 18-19-16,-2-18 10 0,0 0-33 0,0 0 3 16,0 0-39-16,4 11 3 0,-4-11-34 0,0 0 2 15,0 0-36-15,0 0-12 0,0 0-13 0,0 0-14 16,0 0-12-16,0 0-14 0,0 0-23 0,0 0-30 15,0 0-175-15,0 0 109 0</inkml:trace>
  <inkml:trace contextRef="#ctx0" brushRef="#br2" timeOffset="181260.171">5126 17317 117 0,'0'0'283'0,"0"0"-59"0,0 0-37 0,0 0-22 16,0 0-19-16,0 0-13 0,0 0-22 0,-20-5-9 16,20 5-4-16,0 0 7 0,0 0-21 0,0 0 9 15,0 0-15-15,0 0 8 0,0 0-14 0,0 0 14 16,0 0-17-16,0 0 11 0,0 0-30 0,0 0 14 15,0 0-26-15,0 0 15 0,0 0-24 0,0 0 27 16,0 0-20-16,0 0 21 0,0 0-23 0,0 0 20 0,0 0-20 16,12 8 14-16,-12-8-21 0,0 0 17 15,0 0-19-15,0 0 11 0,21 4-18 0,-21-4 16 0,0 0-20 16,0 0 16-16,25 5-20 0,-25-5 13 0,0 0-17 16,22-3 17-16,-22 3-16 0,0 0 13 0,27-2-16 15,-27 2 16-15,0 0-9 0,26-1 12 0,-26 1-15 0,0 0 17 16,27-3-17-16,-27 3 12 0,0 0-14 0,25-2 12 15,-25 2-14-15,0 0 13 0,23-1-17 0,-23 1 14 16,0 0-13-16,22-6 14 0,-22 6-14 0,0 0 11 16,19-3-13-16,-19 3 12 0,0 0-5 0,16-6 2 15,-16 6-13-15,0 0 15 0,0 0-13 0,16-4 14 16,-16 4-15-16,0 0 16 0,0 0-15 0,0 0 12 0,0 0-20 16,0 0 1-16,0 0-26 0,19-6-5 0,-19 6-43 15,0 0 0-15,0 0-48 0,0 0-4 0,0 0-34 16,0 0-8-16,0 0-27 0,0 0-34 0,0 0-22 15,0 0-19-15,0 0-216 0,0 0 13 0</inkml:trace>
  <inkml:trace contextRef="#ctx0" brushRef="#br2" timeOffset="182703.926">5521 17098 157 0,'0'0'208'0,"0"0"-42"16,0 0-20-16,0 0-20 0,0 0-14 16,0 0-2-16,0 0-2 0,0 0-7 0,0 0-6 0,0 0 13 15,0 0-37-15,0 0 45 0,0 0 16 0,0 0-19 16,0 0-22-16,0 0 7 0,0 0-14 0,0 0 12 0,0 0-30 16,0 0 7-16,0 0-29 0,0 0 11 15,0 0-27-15,0 0 11 0,0 0-22 0,0 0 7 0,0 0-21 16,0 0 15-16,0 0-20 0,0 0 18 15,0 0-23-15,0 0 20 0,0 0-24 0,0 0 25 0,0 0-22 16,0 0 18-16,0 0-20 0,10-11 21 0,-10 11-22 16,0 0 24-16,0 0-23 0,18-7 21 0,-18 7-21 15,0 0 20-15,0 0-19 0,17-4 19 0,-17 4-21 16,0 0 21-16,0 0-21 0,0 0 20 0,0 0-21 0,0 0 21 16,20-3-22-16,-20 3 24 0,0 0-22 0,0 0 24 15,0 0-24-15,0 0 22 0,0 0-17 0,19 3 20 16,-19-3-22-16,0 0 12 0,0 0-9 0,10 10 18 0,-10-10-20 15,0 0 24-15,0 0-23 0,11 11 24 16,-11-11-21-16,0 0 18 0,8 9 0 0,-8-9-2 16,0 0-3-16,10 9-2 0,-10-9 1 0,0 0 2 15,11 14 0-15,-11-14 2 0,0 0-4 0,10 8 0 0,-10-8 0 16,0 0 0-16,7 13 6 0,-7-13 3 0,0 0 6 16,6 11 5-16,-6-11-1 0,0 0 2 0,7 15-2 15,-7-15 1-15,0 0-1 0,0 15-2 0,0-15-3 16,0 0 0-16,-5 17 4 0,5-17-7 0,-2 10-2 0,2-10-3 15,0 0-2-15,-6 18 7 0,6-18-26 16,-5 11 19-16,5-11-17 0,0 0 15 0,-6 12-12 0,6-12 11 16,0 0-15-16,-6 14 17 0,6-14-16 0,0 0 14 15,-7 13-15-15,7-13 15 0,0 0-16 0,0 0 16 16,-6 12-18-16,6-12 14 0,0 0-11 0,0 0 14 16,0 0-17-16,-8 11 19 0,8-11-19 0,0 0 16 15,0 0-14-15,0 0 17 0,0 0-14 0,0 0 18 16,0 0-13-16,-6 11 24 0,6-11-32 0,0 0 19 0,0 0-21 15,0 0 12-15,0 0-12 0,0 0 17 0,0 0-17 16,0 0 17-16,0 0-16 0,0 0 15 0,0 0-3 16,20-5 1-16,-20 5-3 0,0 0 1 0,0 0-2 15,19-6 2-15,-19 6-2 0,0 0 1 0,16-5-2 16,-16 5 0-16,0 0-1 0,0 0 0 0,24-4 1 0,-24 4 1 16,0 0-1-16,0 0-1 0,23-3 0 0,-23 3-1 15,0 0 0-15,0 0 2 0,23-5-17 0,-23 5 18 16,0 0-1-16,0 0 2 0,0 0-3 0,23-1 1 15,-23 1-2-15,0 0-3 0,0 0 2 0,0 0-4 16,0 0-7-16,0 0-11 0,22-2-11 0,-22 2-9 16,0 0-14-16,0 0-14 0,0 0-13 0,0 0-28 0,0 0-42 15,0 0-19-15,0 0-45 0,0 0-54 0,0 0-43 16,0 0-229-16,18-6-56 0</inkml:trace>
  <inkml:trace contextRef="#ctx0" brushRef="#br2" timeOffset="183474.642">5828 17120 142 0,'0'0'228'16,"0"0"-50"-16,0 0-28 0,-8-8-13 0,8 8-18 16,0 0 5-16,0 0-13 0,0 0 2 0,0 0-13 15,0 0 16-15,0 0-16 0,0 0 15 0,0 0-21 0,-11 8 12 16,11-8-19-16,0 0 14 0,0 0-10 0,-7 11 8 16,7-11-32-16,0 0-6 0,0 0-2 0,-4 17-15 15,4-17-5-15,0 0-6 0,0 0 4 0,0 15-15 16,0-15 3-16,0 0 0 0,0 0-6 0,6 16 1 15,-6-16-5-15,0 0 2 0,10 8-4 0,-10-8-2 16,0 0 0-16,0 0 0 0,14 8-5 0,-14-8-1 0,0 0 1 16,0 0-3-16,0 0 0 0,0 0-5 0,31-2-7 15,-31 2-11-15,0 0-5 0,15-6-9 0,-15 6-5 16,0 0 0-16,12-11-20 0,-12 11 21 0,0 0-14 16,10-13 17-16,-10 13-7 0,0 0 23 0,5-15-12 15,-5 15 20-15,0 0-13 0,2-14 18 0,-2 14-11 16,0 0 19-16,-4-17-13 0,4 17 20 0,0 0-14 0,-7-13 20 15,7 13-13-15,0 0 16 0,-8-11-17 0,8 11 20 16,0 0-20-16,0 0 18 0,-16-7-17 0,16 7 18 16,0 0-12-16,0 0 17 0,0 0 1 0,-23 6 1 15,23-6-2-15,0 0-2 0,-13 8-2 0,13-8-4 16,-8 12-2-16,8-12-5 0,-8 11 1 0,8-11-4 0,-5 13-4 16,5-13 1-16,0 0-2 0,-9 14 3 0,9-14-5 15,0 0 2-15,0 17-2 0,0-17 0 0,0 0-2 16,0 0 0-16,9 12 0 0,-9-12-9 0,0 0-3 15,0 0-6-15,0 0-3 0,0 0-2 0,23-3-22 16,-23 3 18-16,0 0-17 0,17-8 20 0,-17 8-13 16,0 0-5-16,14-5 18 0,-14 5 19 0,0 0-13 15,0 0 16-15,21-4-10 0,-21 4 19 0,0 0-13 16,0 0 24-16,19 9-12 0,-19-9 28 0,0 0-13 0,14 12 28 16,-14-12 4-16,6 15-4 0,-6-15-5 0,9 13 0 15,-9-13-5-15,6 16 1 0,-6-16-20 0,6 15 21 16,-6-15-16-16,4 19 19 0,-4-19-16 0,6 15 19 15,-6-15-23-15,4 14 20 0,-4-14-24 0,6 13 20 0,-6-13-22 16,0 0 19-16,2 17-22 0,-2-17 18 16,0 0-20-16,8 13 13 0,-8-13-20 0,0 0 18 0,0 0-20 15,6 11 16-15,-6-11-21 0,0 0 6 0,0 0-36 16,0 0-1-16,0 0-43 0,11 9 0 0,-11-9-48 16,0 0-17-16,0 0-53 0,0 0-60 0,0 0-84 15,0 0-246-15,0 0-98 0</inkml:trace>
  <inkml:trace contextRef="#ctx0" brushRef="#br2" timeOffset="184687.13">6211 16942 249 0,'0'0'227'0,"0"0"-31"16,0 0-25-16,0 0-19 0,10-8-10 0,-10 8-15 16,0 0-15-16,0 0-4 0,0 0 7 0,0 0-25 15,0 0 9-15,0 0-21 0,0 0 8 0,0 0-19 16,0 0 17-16,0 0-23 0,0 0 17 0,0 0-26 15,0 0 14-15,0 0-28 0,0 0 21 0,0 0-21 0,0 0 23 16,0 0-19-16,0 0 18 0,8 9-19 16,-8-9 19-16,0 0-20 0,0 0 20 0,-2 13-18 0,2-13 19 15,0 0-19-15,-2 15 17 0,2-15-17 0,-4 13 15 16,4-13-12-16,-4 11 13 0,4-11-30 0,-4 15 28 16,4-15-17-16,-6 16 10 0,6-16-5 0,-5 17-5 15,5-17-3-15,-6 20-6 0,6-20-2 0,-4 18-4 16,4-18 2-16,-4 23-1 0,4-23-1 0,-2 20 17 15,2-20-23-15,-2 24 3 0,2-24 3 0,0 22 0 0,0-22-3 16,0 27-9-16,0-27 8 0,2 23-11 16,-2-23 10-16,2 27-13 0,2-15 8 0,-2-1-11 0,0 2 9 15,2 1-13-15,0-2 11 0,1-1-11 0,1 0 11 16,-2 2-13-16,2-2 9 0,-6-11-6 0,13 21 10 16,-13-21-11-16,12 16 11 0,-12-16-11 0,13 17 9 15,-13-17-9-15,15 14 10 0,-15-14-12 0,14 10 10 0,-14-10-10 16,15 9 10-16,-15-9-13 0,14 8-2 0,-14-8-33 15,0 0-17-15,19 6-42 0,-19-6-10 0,0 0-40 16,0 0 7-16,25 5-33 0,-25-5 1 0,0 0-34 16,0 0-15-16,20-5-22 0,-20 5-37 0,0 0-45 15,0 0-222-15,14-6-62 0</inkml:trace>
  <inkml:trace contextRef="#ctx0" brushRef="#br2" timeOffset="185367.156">6387 17262 275 0,'0'0'250'0,"0"0"-51"0,0 0-21 16,0 0-30-16,0 0-7 0,0 0-28 0,0 0-2 0,0 0-24 16,0 0 6-16,0 0-23 0,0 0 11 0,0 0-17 15,0 0 16-15,0 0-22 0,0 0 12 0,0 0-16 16,0 0 17-16,0 0-19 0,0 0 13 0,0 0-22 15,5 14 14-15,-5-14-22 0,0 0 17 0,0 0-27 16,0 0 20-16,0 0-3 0,0 0-5 0,0 0-9 16,0 0-3-16,17-6-6 0,-17 6-3 0,0 0-3 0,0 0-7 15,13-12-10-15,-13 12-2 0,0 0-8 0,10-16-7 16,-10 16-20-16,6-12 15 0,-6 12-16 0,4-17 18 16,-4 17-10-16,4-18 22 0,-4 18-13 0,2-21 18 15,-2 21-12-15,0-18 19 0,0 18-15 0,0-19 18 16,0 19-13-16,0-17 13 0,0 17-14 0,0-12 21 15,0 12-17-15,0 0 11 0,0-19-10 0,0 19 17 16,0 0-21-16,0 0 20 0,-2-13-18 0,2 13 23 0,0 0-13 16,0 0 24-16,0 0-18 0,0 0 13 0,0 0-3 15,0 0 21-15,0 0-18 0,-4 13 23 0,4-13-21 16,0 0 20-16,0 19-6 0,0-19-1 0,2 12-8 16,-2-12-1-16,2 17 1 0,-2-17 0 0,4 17 9 15,-4-17 2-15,5 16-3 0,-5-16 4 0,4 19 3 16,-4-19 2-16,6 19-16 0,-6-19 15 0,6 18-17 15,-6-18 16-15,6 15-13 0,-6-15 17 0,7 17-15 16,-7-17 8-16,6 12-20 0,-6-12 8 0,8 13-17 16,-8-13 12-16,6 14-29 0,-6-14 27 0,0 0-15 0,8 14 11 15,-8-14-16-15,0 0 14 0,9 12-13 0,-9-12 9 16,0 0-14-16,0 0 5 0,8 10-32 0,-8-10-9 16,0 0-47-16,0 0-4 0,0 0-45 0,6 11-4 0,-6-11-35 15,0 0-9-15,0 0-46 0,0 0-48 0,0 0-49 16,0 0-242-16,0 0-81 0</inkml:trace>
  <inkml:trace contextRef="#ctx0" brushRef="#br2" timeOffset="186668.75">6588 17120 215 0,'-15'6'194'0,"15"-6"-41"15,0 0-24-15,0 0-19 0,0 0-9 0,0 0-5 16,0 0-1-16,0 0 1 0,0 0-2 0,0 0-19 16,0 0-12-16,0 0 4 0,0 0-20 0,0 0-10 15,0 0 2-15,0 0 9 0,0 0-18 0,0 0 19 16,0 0-11-16,0 0 17 0,0 0-10 0,0 0 18 15,0 0-13-15,0 0 15 0,0 0-19 0,0 0 13 0,0 0-19 16,0 0 14-16,0 0-19 0,0 0 14 0,0 0-26 16,0 0 15-16,0 0-19 0,0 0 17 0,0 0-24 15,0 0 22-15,0 0-22 0,0 0 3 0,0 0-5 16,0 0 20-16,0 0-24 0,0 0 23 0,0 0-2 16,-14 8-1-16,14-8-2 0,0 0 1 0,0 0-7 15,0 0 4-15,0 0-2 0,0 0 0 0,0 14 2 0,0-14-1 16,0 0-5-16,0 0 1 0,4 13-6 15,-4-13 0-15,0 0-4 0,0 0-1 0,6 13-2 0,-6-13 3 16,0 0-4-16,7 12 3 0,-7-12-2 0,0 0 1 16,0 0-2-16,14 9 1 0,-14-9-2 0,0 0 1 15,0 0-3-15,0 0-5 0,23 2-5 0,-23-2-10 0,0 0-6 16,0 0-4-16,20-8-5 0,-20 8-1 0,0 0-7 16,15-10-16-16,-15 10 14 0,8-12-19 0,-8 12 15 15,8-11-16-15,-8 11 18 0,5-13-7 0,-5 13 18 16,4-14-18-16,-4 14 29 0,0-14-14 0,0 14 25 15,0 0-10-15,0-18 17 0,0 18-12 0,0 0 18 16,-7-16-13-16,7 16 29 0,0 0-28 0,-8-8 21 16,8 8-13-16,0 0 24 0,0 0-11 0,-16-6 20 0,16 6-16 15,0 0 15-15,0 0-11 0,-21 4 17 0,21-4-20 16,0 0 24-16,-17 9-20 0,17-9-6 0,-10 9 8 16,10-9 11-16,-10 11-22 0,10-11 15 0,-8 13-20 15,8-13 14-15,-9 11-18 0,9-11 18 0,-6 13-19 16,6-13 17-16,-6 11-19 0,6-11 14 0,0 0-16 0,-6 19 15 15,6-19-9-15,0 0 9 0,-2 13-16 0,2-13 36 16,0 0-24-16,0 0 1 0,6 11-2 0,-6-11-1 16,0 0-11-16,0 0-22 0,0 0 8 0,20-4-22 15,-20 4 3-15,0 0-18 0,19-8 7 0,-19 8 0 16,12-11 2-16,-12 11-2 0,15-7 19 0,-15 7-6 16,0 0 21-16,19-7-8 0,-19 7 20 0,0 0-9 15,0 0 26-15,20-6-10 0,-20 6 22 0,0 0-3 16,0 0 25-16,17 6-3 0,-17-6 22 0,0 0-19 0,10 9 18 15,-10-9 2-15,0 0-9 0,7 13 0 0,-7-13-1 16,4 13 2-16,-4-13-3 0,5 11-1 0,-5-11-4 16,4 15-5-16,-4-15-3 0,2 14-1 0,-2-14-4 15,4 12-3-15,-4-12-20 0,2 15 19 0,-2-15-18 16,6 12 20-16,-6-12-14 0,4 12 21 0,-4-12-17 16,4 12 18-16,-4-12-15 0,7 12 13 0,-7-12-19 0,0 0 13 15,6 13-21-15,-6-13 12 0,0 0-17 0,8 13 11 16,-8-13-16-16,0 0 26 0,0 0-41 0,6 9 1 15,-6-9-35-15,0 0-3 0,0 0-42 0,0 0 6 16,0 0-43-16,0 0-2 0,9 9-43 0,-9-9-44 16,0 0-46-16,0 0-45 0,0 0-273 0,0 0-96 15</inkml:trace>
  <inkml:trace contextRef="#ctx0" brushRef="#br2" timeOffset="187510.218">6838 17129 185 0,'0'0'279'0,"0"0"-62"0,0 0-31 0,0 0-30 15,0 0-7-15,0 0-10 0,0 0-24 0,0 0-18 16,0 0 11-16,-18 2-16 0,18-2 12 0,0 0-45 0,0 0 42 16,0 0-18-16,-8 10 10 0,8-10-17 0,0 0 15 15,0 0-9-15,-6 13-16 0,6-13-1 0,0 0-11 16,0 0-6-16,-4 14-5 0,4-14-7 0,0 0-4 15,0 0-9-15,4 13-1 0,-4-13-5 0,0 0 1 16,0 0-4-16,0 0-4 0,6 14 1 0,-6-14-2 16,0 0-1-16,0 0 0 0,0 0-2 0,0 0-7 0,0 0-12 15,26-2-7-15,-26 2-9 0,0 0-10 0,15-9-6 16,-15 9-7-16,0 0-22 0,16-14 16 0,-16 14-16 16,8-9 16-16,-8 9-11 0,0 0 16 0,13-13-13 15,-13 13 19-15,6-11-9 0,-6 11 12 0,0 0-8 16,8-13 19-16,-8 13-4 0,0 0 17 0,4-16-8 15,-4 16 16-15,0 0-6 0,0-13 13 0,0 13-5 0,0 0 19 16,-4-15-7-16,4 15 25 0,0 0-11 0,-6-12 21 16,6 12-18-16,0 0 19 0,0 0-17 0,-10-9 14 15,10 9-11-15,0 0 14 0,0 0-15 0,0 0 20 16,-21 6-14-16,21-6 21 0,0 0-18 0,-12 11 10 16,12-11-19-16,-11 11 15 0,11-11-22 0,-8 13 18 0,8-13-3 15,-7 13-6-15,7-13-7 0,-6 11 9 0,6-11-20 16,0 0 1-16,-7 13-4 0,7-13 0 0,0 0 0 15,0 0-1-15,0 19 2 0,0-19-1 16,0 0-2-16,0 0-6 0,0 0-1 0,13 5-11 0,-13-5-8 16,0 0-21-16,0 0 8 0,0 0-19 0,19-5 15 15,-19 5-12-15,0 0 20 0,15-8-14 0,-15 8 20 16,0 0-10-16,0 0 20 0,18-5-9 0,-18 5 2 16,0 0 7-16,0 0 23 0,0 0 6 0,23 5 10 0,-23-5-8 15,0 0 24-15,11 11-9 0,-11-11 22 0,8 11 0 16,-8-11-1-16,6 16 0 0,-6-16 1 0,6 12 1 15,-6-12-4-15,4 15-2 0,-4-15 1 0,4 16 2 16,-4-16-2-16,7 12-1 0,-7-12-1 0,4 15-4 16,-4-15-2-16,2 12-3 0,-2-12-4 0,0 0 0 15,6 19 1-15,-6-19-3 0,0 0-6 0,2 13 1 0,-2-13-4 16,0 0-2-16,0 0-5 0,4 11 0 0,-4-11-4 16,0 0-5-16,0 0-12 0,0 0-14 0,0 0-18 15,0 0-22-15,0 0-18 0,0 0-26 0,0 0-43 16,0 0-14-16,0 0-45 0,0 0-37 0,0 0-52 15,0 0-291-15,0 0-103 0</inkml:trace>
  <inkml:trace contextRef="#ctx0" brushRef="#br2" timeOffset="188200.017">7033 17118 123 0,'0'0'278'0,"0"0"-46"0,0 0-38 15,0 0-5-15,0 0-23 0,0 0-3 0,0 0-27 16,0 0 4-16,0 0-21 0,0 0 7 0,0 0-21 15,0 0 12-15,-10-9-6 0,10 9-3 0,0 0-20 16,0 0-5-16,0 0-6 0,0 0-11 0,0 0-7 16,0 0-7-16,0 0-9 0,0 0-11 0,0 0-4 15,0 0-7-15,0 0-7 0,0 0-4 0,0 0-3 0,0 0 1 16,0 0-5-16,0 0 3 0,0 0-2 0,0 0-2 16,0 0-1-16,0 0-2 0,0 0-2 0,19-3-3 15,-19 3-1-15,0 0 1 0,0 0 1 0,0 0-4 16,20-2 2-16,-20 2-1 0,0 0 2 0,0 0 2 15,0 0-1-15,23 2 2 0,-23-2 3 0,0 0-2 0,0 0 1 16,15 7 1-16,-15-7 3 0,0 0-2 0,8 13 1 16,-8-13 7-16,0 0 3 0,4 15 5 0,-4-15-1 15,0 0 1-15,2 20 5 0,-2-20 2 0,0 15 5 16,0-15 3-16,-2 13-1 0,2-13-1 0,-2 17 0 16,2-17 5-16,-4 12-11 0,4-12-2 0,-4 18 1 15,4-18 7-15,-5 14-11 0,5-14-3 0,-4 17-5 16,4-17-2-16,-4 13 0 0,4-13-4 0,-4 11-2 15,4-11 2-15,0 0-4 0,-4 17 2 0,4-17-1 0,0 0 1 16,0 0-3-16,-2 15 0 0,2-15-1 16,0 0 2-16,0 0 0 0,0 0 1 0,2 16 0 0,-2-16 3 15,0 0 0-15,0 0-1 0,0 0 0 0,14 5-2 16,-14-5-2-16,0 0 1 0,0 0-1 0,0 0 0 16,0 0 1-16,26 0-2 0,-26 0 0 0,0 0 1 15,0 0-2-15,0 0-2 0,25-3-2 0,-25 3-3 0,0 0 0 16,0 0-3-16,0 0-2 0,25 0-3 0,-25 0-4 15,0 0-3-15,0 0-7 0,0 0-4 0,0 0-4 16,25-2-3-16,-25 2-3 0,0 0-2 0,0 0-5 16,0 0-7-16,0 0-7 0,0 0-27 0,18-6 7 15,-18 6-28-15,0 0-7 0,0 0-48 0,0 0-35 16,0 0-37-16,0 0-36 0,0 0-201 0,0 0 38 16</inkml:trace>
  <inkml:trace contextRef="#ctx0" brushRef="#br2" timeOffset="188898.911">7292 17134 45 0,'0'0'268'0,"0"0"-56"0,0 0-19 0,0 0-30 0,0 0-5 16,0 0-21-16,0 0-3 0,0 0-14 0,0 0 0 16,0 0-16-16,0 0 16 0,-15 7-23 0,15-7 10 15,0 0-20-15,0 0 12 0,0 0-4 0,-6 13-5 16,6-13-21-16,0 0 6 0,0 0-8 0,-5 14-8 16,5-14-4-16,0 0-2 0,-4 13-5 0,4-13-2 0,0 0-2 15,-4 17 2-15,4-17-4 0,0 0-3 0,-2 19 3 16,2-19 7-16,0 0-11 0,-2 19-3 0,2-19-6 15,0 0-7-15,0 16 0 0,0-16-2 0,0 0-3 16,4 16-4-16,-4-16 1 0,0 0-4 0,6 15-2 16,-6-15-2-16,0 0 1 0,7 15-1 0,-7-15-1 15,0 0 0-15,15 13 0 0,-15-13-1 0,0 0-1 0,14 9 0 16,-14-9-2-16,0 0-1 0,17 6-1 0,-17-6-5 16,0 0-4-16,0 0-3 0,24 3-3 0,-24-3 0 15,0 0-2-15,19-6 0 0,-19 6 0 0,0 0 1 16,17-6-1-16,-17 6 0 0,0 0-4 0,16-9 0 15,-16 9 1-15,8-10-3 0,-8 10 8 0,7-12 1 16,-7 12 6-16,4-13 0 0,-4 13 3 0,3-14 2 0,-3 14 4 16,0-14-1-16,0 14 4 0,-2-15 3 15,2 15 7-15,-1-13 2 0,1 13 2 0,-7-13-2 16,7 13 2-16,-8-11-6 0,8 11 0 0,-10-12-3 0,10 12-3 16,0 0-1-16,-17-13-2 0,17 13-2 0,0 0-1 15,-16-9 7-15,16 9-13 0,0 0-10 0,-21-3-14 16,21 3-26-16,0 0-18 0,0 0-17 0,-29 2-28 0,29-2-42 15,0 0-7-15,-18 5-44 0,18-5-40 0,0 0-42 16,-19 13-230-16,19-13-28 0</inkml:trace>
  <inkml:trace contextRef="#ctx0" brushRef="#br2" timeOffset="190418.219">7522 17261 27 0,'0'0'225'0,"0"0"-28"16,0 0-28-16,0 0-14 0,0 0-19 0,0 0 2 0,0 0-13 15,0 0 4-15,0 0-17 0,0 0 7 0,0 0-17 16,0 0 11-16,0 0-23 0,0 0 9 0,0 0-20 16,0 0 10-16,0 0-26 0,0 0 14 0,0 0-10 15,0 0-11-15,0 0-6 0,0 0-6 0,0 0-5 16,0 0 0-16,0 0-1 0,0 0 6 0,0 0-2 15,0 0 3-15,0 0 1 0,0 0-3 0,0 0 5 0,0 0-5 16,0 0-2-16,0 0-2 0,0 0-5 0,0 0-6 16,0 0-4-16,0 0-4 0,0 0-5 0,0 0-1 15,0 0-3-15,0 0-1 0,0 0 6 0,0 0-10 16,0 0 2-16,0 0 1 0,21 1 10 0,-21-1 10 16,0 0-6-16,0 0-1 0,0 0-16 0,0 0 18 15,0 0-2-15,0 0 0 0,0 0-1 0,0 0 3 0,0 0-3 16,0 0-3-16,0 0-2 0,0 0-2 0,0 0-1 15,0 0-2-15,0 0-2 0,22 0 0 0,-22 0-1 16,0 0 13-16,0 0-18 0,0 0-1 0,0 0 0 16,0 0-1-16,0 0 2 0,0 0-1 0,0 0 0 15,0 0 0-15,0 0 2 0,0 0 0 0,0 0 3 16,0 0 1-16,22-1 1 0,-22 1-3 0,0 0 3 0,0 0 2 16,0 0-2-16,0 0 2 0,0 0-1 0,0 0-1 15,0 0-2-15,0 0 0 0,27-2-4 0,-27 2 0 16,0 0 0-16,0 0-1 0,0 0 1 0,29 0-2 15,-29 0 1-15,0 0 1 0,0 0-2 0,31 0 1 16,-31 0 0-16,0 0-1 0,0 0-1 0,30 0 1 16,-30 0 0-16,0 0-2 0,0 0 4 0,27 0-1 0,-27 0 0 15,0 0 1-15,0 0-1 0,23-1 2 16,-23 1-1-16,0 0 1 0,0 0-1 0,0 0-3 0,20-6 3 16,-20 6-14-16,0 0 11 0,0 0-11 0,0 0-6 15,0 0-7-15,0 0-13 0,0 0-12 0,0 0-15 16,19-2-12-16,-19 2-16 0,0 0-4 0,0 0-9 15,0 0-11-15,0 0-17 0,0 0-31 0,0 0 1 0,0 0-18 16,0 0-3-16,0 0-10 0,10-11-6 16,-10 11-14-16,0 0-33 0,0 0-172 0,0 0 118 0</inkml:trace>
  <inkml:trace contextRef="#ctx0" brushRef="#br2" timeOffset="193057.157">7949 17124 122 0,'0'0'168'0,"0"0"-39"0,0 0-12 0,0 0-13 15,0 0-9-15,0 0-16 0,0 0 1 0,0 0-13 16,0 0-1-16,-21-4-15 0,21 4 3 0,0 0-10 15,0 0 11-15,0 0-10 0,0 0 10 0,0 0-5 0,0 0 8 16,-20 4-12-16,20-4 6 0,0 0-14 16,0 0 8-16,0 0-16 0,0 0 20 0,0 0-16 0,0 0 17 15,0 0-9-15,-27 0 16 0,27 0 12 0,0 0-24 16,0 0-11-16,0 0 14 0,0 0-12 0,0 0 17 16,0 0-4-16,0 0 3 0,0 0-16 0,0 0 11 15,0 0 15-15,0 0-21 0,-23 0-2 0,23 0-1 0,0 0-4 16,0 0-1-16,0 0-7 0,0 0-5 15,0 0-1-15,0 0 1 0,0 0-13 0,0 0 0 0,0 0-11 16,0 0 5-16,0 0 1 0,0 0 1 0,0 0 0 16,0 0-2-16,0 0-1 0,8-11 0 0,-8 11-1 15,0 0 0-15,13-7-1 0,-13 7 2 0,0 0-1 16,16-9-1-16,-16 9-2 0,0 0-2 0,21-10-3 16,-21 10 1-16,0 0-3 0,19-6 3 0,-19 6 2 15,0 0-3-15,0 0 5 0,0 0-2 0,27 3 1 0,-27-3-1 16,0 0 4-16,12 5-1 0,-12-5 2 0,0 0 1 15,8 13-2-15,-8-13 2 0,4 13 0 0,-4-13-2 16,0 0 1-16,2 15 1 0,-2-15-2 0,0 0 5 16,-2 18-2-16,2-18-1 0,0 0 2 0,-4 19 3 15,4-19-1-15,0 0-1 0,-6 14 4 0,6-14 2 16,0 0 3-16,-6 14-2 0,6-14-4 0,0 0 0 0,-8 13-1 16,8-13 0-16,0 0-3 0,-9 9 1 0,9-9-2 15,0 0-2-15,0 0 2 0,-10 12-2 0,10-12 0 16,0 0 0-16,0 0 3 0,0 0-5 0,-8 8 2 15,8-8-3-15,0 0-4 0,0 0 1 0,0 0-12 16,0 0 8-16,0 0-2 0,0 0 0 0,0 0 1 16,0 0-5-16,0 0-9 0,0 0-6 0,0 0-2 0,12-8-1 15,-12 8 4-15,0 0-4 0,17-9-11 0,-17 9 26 16,0 0-19-16,16-5 20 0,-16 5-13 0,0 0 24 16,0 0-15-16,20-4 16 0,-20 4-11 0,0 0 19 15,0 0-15-15,18 7 17 0,-18-7-14 0,0 0 19 16,13 11-12-16,-13-11 24 0,0 0-9 0,10 13 18 15,-10-13 13-15,4 14-17 0,-4-14 0 0,0 0 2 16,2 17 4-16,-2-17-20 0,0 0 25 0,0 19-19 16,0-19 20-16,0 0-16 0,-4 19 21 0,4-19-19 0,0 0 21 15,-8 13-22-15,8-13 18 0,0 0-19 0,-13 9 22 16,13-9-21-16,0 0 18 0,-16 8-21 0,16-8 12 16,0 0-22-16,0 0 14 0,-22 1-6 0,22-1-2 15,0 0-3-15,0 0-5 0,-22-1-1 0,22 1-4 16,0 0-2-16,0 0-11 0,-19-4-9 0,19 4-10 15,0 0-9-15,0 0-8 0,0 0-8 0,0 0-12 0,0 0-3 16,0 0-21-16,-21-4 13 0,21 4-26 16,0 0 9-16,0 0-33 0,0 0-21 0,0 0-41 0,0 0-32 15,0 0-27-15,0 0-254 0,0 0 7 0</inkml:trace>
  <inkml:trace contextRef="#ctx0" brushRef="#br2" timeOffset="193851.772">8136 17124 27 0,'0'0'296'0,"0"0"-71"15,0 0-29-15,0 0-35 0,0 0-9 0,0 0-26 16,0 0-4-16,-23-1-26 0,23 1 5 0,0 0-18 16,0 0 9-16,0 0-18 0,0 0-20 0,0 0 23 15,0 0 14-15,0 0-23 0,0 0 10 0,0 0-26 16,-22 1 14-16,22-1-29 0,0 0 3 0,0 0-25 0,0 0 13 15,0 0-46-15,0 0 40 0,0 0-18 0,0 0 13 16,2-12-19-16,-2 12 12 0,0 0-14 0,0 0 14 16,0 0-17-16,16-8 18 0,-16 8-22 0,0 0 13 15,0 0-16-15,0 0 14 0,25-2-14 0,-25 2 18 16,0 0-17-16,0 0 15 0,18 6-9 0,-18-6-9 16,0 0 13-16,12 9 12 0,-12-9-14 0,0 0 20 0,10 13-12 15,-10-13 21-15,0 0 4 0,7 18 3 0,-7-18 4 16,0 0-3-16,2 20-3 0,-2-20-5 15,0 0-2-15,-2 21-2 0,2-21-5 0,0 0-1 0,-5 19-1 16,5-19-4-16,0 0-1 0,-6 15 3 0,6-15-5 16,0 0 1-16,-6 13-1 0,6-13 1 0,0 0-3 15,0 0-3-15,-6 12-2 0,6-12-6 16,0 0-10-16,0 0-3 0,0 0-7 0,0 0-4 0,0 0-3 16,0 0-1-16,0 0-2 0,0 0-15 0,4-12 13 15,-4 12-15-15,0 0 13 0,10-13-8 0,-10 13 3 16,0 0-9-16,17-10 18 0,-17 10-6 0,0 0 20 0,16-5-8 15,-16 5 20-15,0 0-11 0,0 0 18 0,0 0-8 16,27 1 26-16,-27-1-3 0,0 0 20 0,11 8-10 16,-11-8 28-16,0 0-14 0,10 12 22 0,-10-12 1 15,0 0-1-15,8 13-2 0,-8-13-4 0,2 16 0 0,-2-16-3 16,0 0-3-16,2 18 0 0,-2-18-3 0,-2 13 0 16,2-13 0-16,-4 13 1 0,4-13-3 0,-4 10 1 15,4-10-1-15,-8 11-3 0,8-11-7 0,0 0-2 16,-11 10-1-16,11-10 0 0,0 0-2 0,-16 8 0 15,16-8-5-15,0 0-2 0,0 0-3 0,-25 1-4 16,25-1-3-16,0 0 0 0,0 0-6 0,0 0-2 0,-23 2-13 16,23-2-13-16,0 0-14 0,0 0-11 15,0 0-3-15,0 0-22 0,0 0-26 0,0 0 14 0,0 0-18 16,-20 4 8-16,20-4-26 0,0 0-7 0,0 0-27 16,0 0-11-16,0 0-19 0,0 0-20 0,10 10-19 15,-10-10-189-15,0 0 123 0</inkml:trace>
  <inkml:trace contextRef="#ctx0" brushRef="#br2" timeOffset="194985.731">8405 17054 196 0,'0'0'262'0,"0"0"-37"0,0 0-38 0,0 0-7 16,0 0-25-16,0 0-6 0,0 0-27 0,0 0 5 15,0 0-27-15,0 0 2 0,0 0-23 0,0 0 8 16,0 0-25-16,0 0 9 0,0 0-22 0,0 0 14 16,0 0-23-16,0 0 25 0,0 0-4 0,-8 13-4 15,8-13-1-15,0 0-4 0,-7 17-6 0,7-17 3 16,-4 13-5-16,4-13-1 0,-4 16-3 0,4-16-1 0,-4 16 2 15,4-16-5-15,-4 19 1 0,4-19 5 0,-4 19-4 16,4-19 0-16,-4 20 0 0,4-20-5 0,-2 22-16 16,2-22 11-16,-5 21-4 0,5-21-6 0,-4 20-1 15,4-20-6-15,-4 20-1 0,4-20-3 0,-4 21-2 16,4-21 2-16,-2 18-6 0,2-18 4 0,-4 17 0 16,4-17-4-16,-4 15 3 0,4-15 0 0,0 0-1 15,-2 17-4-15,2-17-6 0,0 0-3 0,-5 12-5 16,5-12-4-16,0 0-9 0,0 0 0 0,0 0-9 0,0 0-5 15,0 0 3-15,0 0-5 0,0 0-2 0,0 0-1 16,-2-16 2-16,2 16 2 0,0 0 3 0,5-17 2 16,-5 17 1-16,4-13 3 0,-4 13 7 0,0 0 1 15,8-15 5-15,-8 15 6 0,0 0 1 0,6-12 1 16,-6 12 4-16,0 0-1 0,0 0 6 0,11-11 0 16,-11 11 6-16,0 0 4 0,0 0 2 0,0 0 3 15,0 0 2-15,0 0 1 0,0 0 2 0,0 0-3 0,22 1-1 16,-22-1 3-16,0 0-2 0,0 0 2 0,13 10-2 15,-13-10-4-15,0 0-1 0,8 11-1 0,-8-11 1 16,0 0 4-16,10 10-4 0,-10-10 5 0,0 0-5 16,11 12-5-16,-11-12 5 0,0 0-2 0,11 12-1 15,-11-12 1-15,0 0-1 0,12 12-4 0,-12-12 2 0,0 0-2 16,11 8 0-16,-11-8 4 0,0 0-2 0,0 0 2 16,0 0-2-16,16 11 0 0,-16-11 0 0,0 0-1 15,0 0-5-15,0 0-11 0,0 0 5 0,0 0-2 16,0 0 1-16,0 0-5 0,0 0 2 0,0 0-4 15,6-12 3-15,-6 12 4 0,0 0 3 0,0 0 0 16,-12-11 1-16,12 11 2 0,0 0 4 0,-10-11-2 0,10 11 3 16,0 0 6-16,-13-9-5 0,13 9 4 0,0 0-3 15,-10-12-1-15,10 12 5 0,0 0-3 0,-9-9-1 16,9 9 4-16,0 0-1 0,0 0 4 0,-11-9-4 16,11 9 7-16,0 0-6 0,0 0 3 0,0 0-1 15,-8-11-2-15,8 11-1 0,0 0 1 0,0 0-3 16,0 0 0-16,0 0-2 0,0 0 5 0,0 0 5 0,0 0 4 15,0-15 1-15,0 15-1 0,0 0 5 0,0 0-5 16,10-12 4-16,-10 12 0 0,0 0-5 0,12-10 0 16,-12 10-4-16,8-10-1 0,-8 10-2 0,10-8-7 15,-10 8-17-15,0 0-13 0,13-14-17 0,-13 14-22 16,0 0-13-16,12-11-18 0,-12 11-14 0,0 0-28 16,10-9-16-16,-10 9-40 0,0 0-29 0,0 0-30 0,11-7-243 15,-11 7 10-15</inkml:trace>
  <inkml:trace contextRef="#ctx0" brushRef="#br2" timeOffset="195539.068">8489 16954 176 0,'0'0'320'0,"-9"-11"-74"0,9 11-27 16,0 0-39-16,0 0-17 0,0 0-40 0,-10-9-2 15,10 9-31-15,0 0 5 0,0 0-26 0,0 0 6 16,0 0-7-16,0 0 14 0,0 0-17 0,0 0 19 15,0 0-4-15,0 0-6 0,0 0-6 0,0 0-9 16,0 0-3-16,6 15 2 0,-6-15-17 0,6 11-2 0,-6-11-5 16,11 13-1-16,-11-13-6 0,10 14-3 0,-10-14-3 15,15 19-4-15,-9-8-4 0,2 1 0 0,-2-2-6 16,3 5 2-16,-3-2-1 0,4 0-1 0,-4 4 1 16,1-5-3-16,0 5 3 0,1-2 3 0,0 2 5 15,-2-1 3-15,3-1 3 0,-3 2 13 0,0-3 6 16,0 5 5-16,-2-4 2 0,3 1 2 0,-3 0-17 0,0-2 14 15,0-2-17-15,-2 6 12 0,2-7-19 0,-4-11 16 16,2 24-15-16,-2-24 9 0,2 22-13 0,-2-22 12 16,2 21-14-16,-2-21 13 0,0 18-13 0,0-18 15 15,-2 18-14-15,2-18 17 0,-2 15-12 0,2-15 14 16,-4 14-14-16,4-14 7 0,0 0-16 0,-4 16 8 16,4-16-13-16,0 0 9 0,-2 13-15 0,2-13 10 0,0 0-15 15,0 0 7-15,0 0-25 0,-4 12-5 0,4-12-32 16,0 0-5-16,0 0-36 0,0 0 1 0,0 0-34 15,0 0 4-15,0 0-35 0,0 0-7 0,-6 12-35 16,6-12-20-16,0 0-32 0,0 0-50 0,0 0-301 16,0 0-121-16</inkml:trace>
  <inkml:trace contextRef="#ctx0" brushRef="#br2" timeOffset="196822.765">8965 17333 131 0,'0'0'327'0,"0"0"-87"0,0 0-39 0,-16-4-40 16,16 4-9-16,0 0-37 0,0 0 0 0,0 0-28 0,0 0 10 16,0 0-20-16,0 0 15 0,0 0-13 0,0 0 20 15,0 0-20-15,0 0 27 0,0 0-1 0,0 0-5 16,0 0-11-16,0 0-3 0,0 0-6 0,0 0-8 15,0 0-6-15,0 0-8 0,0 0-7 0,0 0-7 0,0 0-7 16,0 0-8-16,0 0-7 0,0 0-5 0,0 0-3 16,0 0-5-16,0 0 12 0,0 0 7 15,0 0 3-15,0 0-1 0,0 0 3 0,0 0 2 0,0 0-1 16,6 10-3-16,-6-10-3 0,0 0-2 0,0 0-6 16,25 2-4-16,-25-2-2 0,0 0-3 0,0 0-2 15,31 0-3-15,-31 0-15 0,0 0 19 0,21 0-4 16,-21 0-4-16,0 0-4 0,0 0-10 0,29-4-6 15,-29 4-6-15,0 0-8 0,0 0-4 0,21-6-7 16,-21 6-6-16,0 0-8 0,0 0-7 0,0 0-10 0,21-1-3 16,-21 1-17-16,0 0-40 0,0 0-12 0,0 0-30 15,0 0-29-15,0 0-30 0,0 0-19 0,0 0-30 16,0 0-159-16,0 0 84 0</inkml:trace>
  <inkml:trace contextRef="#ctx0" brushRef="#br2" timeOffset="197198.846">8959 17273 71 0,'0'0'258'0,"0"0"-49"0,0 0-9 0,0 0-28 16,0 0 0-16,-17-6-20 0,17 6 0 0,0 0-19 0,0 0 10 15,0 0-23-15,0 0 8 0,0 0-5 16,0 0-10-16,-18-8-4 0,18 8-15 0,0 0-10 0,0 0-11 15,0 0-9-15,0 0-5 0,0 0-13 0,0 0-7 16,0 0-10-16,0 0 0 0,0 0 4 0,0 0 7 16,0 0 14-16,0 0-10 0,0 0-3 0,0 0-4 15,0 0-2-15,0 0-4 0,27 2-5 0,-27-2-4 0,0 0-7 16,0 0-3-16,27-2-2 0,-27 2-5 0,0 0-15 16,24-1-22-16,-24 1-18 0,0 0-17 0,24-6-16 15,-24 6-16-15,19-4-12 0,-19 4-14 0,0 0-30 16,24-7-10-16,-24 7-46 0,0 0-35 0,21-4-45 15,-21 4-191-15,0 0 33 0</inkml:trace>
  <inkml:trace contextRef="#ctx0" brushRef="#br2" timeOffset="198012.079">9252 17054 153 0,'0'0'273'0,"0"0"-50"0,0 0-42 0,0 0-7 0,0 0-26 15,0 0-7-15,0 0-29 0,-20-2 4 0,20 2-25 16,0 0 7-16,0 0-43 0,0 0 36 0,0 0-23 15,0 0 14-15,0 0-21 0,0 0 12 0,0 0-25 16,0 0 12-16,0 0-24 0,0 0 10 0,0 0-25 16,0 0 10-16,0 0-19 0,0 0 12 0,0 0-19 15,0 0 15-15,0 0-19 0,0 0 16 0,0 0-17 0,0 0 11 16,10-9-16-16,-10 9 18 0,0 0-19 16,0 0 16-16,0 0 0 0,27 2-3 0,-27-2-1 0,0 0-3 15,21 2-2-15,-21-2 1 0,0 0-1 16,15 5 4-16,-15-5-2 0,0 0-3 0,17 7 4 0,-17-7 0 15,0 0 5-15,12 12 3 0,-12-12 1 0,0 0-6 16,8 9 1-16,-8-9-1 0,0 0-1 0,7 13-3 16,-7-13 2-16,0 0-2 0,2 15 1 0,-2-15 3 15,0 0 2-15,-5 16 2 0,5-16 3 0,0 0-1 0,-6 17 0 16,6-17 11-16,-6 17-8 0,6-17-1 0,-8 15 5 16,8-15-7-16,-8 16-4 0,8-16-3 0,-11 15 4 15,11-15-5-15,-7 14-1 0,7-14 0 0,-6 12-1 16,6-12 0-16,-6 11-1 0,6-11-4 0,0 0 5 15,-9 15-3-15,9-15-1 0,0 0 1 0,0 0-3 16,-6 12 2-16,6-12 0 0,0 0 0 0,0 0-1 0,0 0-9 16,-6 12 10-16,6-12 1 0,0 0-2 0,0 0 3 15,0 0-2-15,0 0-5 0,0 0-4 0,0 0-9 16,0 0-7-16,0 0 1 0,29-1 0 16,-29 1-5-16,0 0 1 0,19-6-3 0,-19 6 3 0,0 0 6 15,23-5 2-15,-23 5 5 0,0 0-1 0,21-3 3 16,-21 3 5-16,0 0-5 0,0 0 8 0,27-3 5 15,-27 3-3-15,0 0 2 0,0 0 6 0,22 5-1 16,-22-5 2-16,0 0 24 0,0 0-22 0,21 6 1 0,-21-6 4 16,0 0 4-16,11 7 5 0,-11-7 3 0,0 0 2 15,0 0-2-15,11 11 3 0,-11-11-2 0,0 0 5 16,0 0-2-16,0 0-5 0,0 0-3 0,10 9-3 16,-10-9-3-16,0 0-2 0,0 0-6 0,0 0-5 0,0 0-19 15,0 0-10-15,0 0-22 0,0 0-19 0,0 0-43 16,0 0-21-16,0 0-48 0,0 0-33 15,0 0-33-15,0 0-39 0,0 0-178 0,0 0 57 0</inkml:trace>
  <inkml:trace contextRef="#ctx0" brushRef="#br2" timeOffset="198989.152">9540 16993 8 0,'0'0'249'0,"0"0"-44"0,0 0-41 0,0 0-25 15,0 0-26-15,0 0-10 0,0 0-17 0,0 0 3 16,0 0-11-16,0 0-2 0,0 0-11 0,0 0 12 16,0 0-16-16,0 0 11 0,0 0-15 0,0 0 16 15,0 0-18-15,0 0 12 0,0 0-21 0,0 0 16 16,0 0-18-16,6 11 12 0,-6-11-18 0,0 0 18 15,0 0-19-15,2 17 11 0,-2-17-21 0,0 0 19 16,-2 18-4-16,2-18-3 0,0 15 0 0,0-15 4 16,-4 14-5-16,4-14 1 0,-2 19 0 0,2-19-2 0,-6 17-5 15,6-17-3-15,-7 16-4 0,7-16-5 0,-4 17-4 16,4-17-4-16,-4 19 0 0,4-19-2 0,-4 12-6 16,4-12 2-16,-6 13-5 0,6-13 2 0,0 0-1 15,-4 16-1-15,4-16-2 0,0 0-2 0,0 0-2 0,-7 12-3 16,7-12-2-16,0 0-6 0,0 0 5 15,0 0-2-15,0 0-2 0,0 0-3 0,0 0-4 0,0 0-6 16,0 0-2-16,0 0-1 0,0 0-1 0,0 0-3 16,21-3-6-16,-21 3 0 0,0 0-1 0,15-8-9 15,-15 8 15-15,0 0-10 0,16-9 16 0,-16 9-10 16,0 0 21-16,19-5-12 0,-19 5 19 0,0 0-9 16,16-5 13-16,-16 5-9 0,0 0 16 0,0 0-13 15,0 0 22-15,24-3-19 0,-24 3 14 0,0 0-14 16,0 0 16-16,0 0-10 0,0 0 11 0,0 0-13 15,0 0 39-15,0 0-28 0,27 0-17 0,-27 0 19 16,0 0-10-16,0 0 18 0,0 0-11 0,0 0 14 0,0 0 1 16,0 0-4-16,0 0 1 0,0 0-6 0,0 0-14 15,0 0 16-15,0 0-20 0,8-9 13 0,-8 9-14 16,0 0 13-16,0 0-15 0,-4-13 9 0,4 13-15 16,0 0 17-16,-2-13-16 0,2 13 18 0,0 0-13 0,0 0 17 15,-4-15-14-15,4 15 10 0,0 0-9 0,0 0 14 16,0 0-12-16,-2-17 14 0,2 17-10 0,0 0 16 15,0 0-12-15,0 0 14 0,0 0-9 0,0 0 12 16,0 0-12-16,0 0 17 0,0 0-2 0,0 0 22 16,0 0 3-16,0 0-3 0,0 0-2 0,0 0-1 15,0 0 5-15,0 0-7 0,2 15-4 0,-2-15-9 0,2 13 5 16,-2-13 2-16,2 13-9 0,-2-13 1 16,2 17 4-16,-2-17-7 0,4 17 0 0,-4-17 5 0,0 16 2 15,0-16 3-15,8 18-2 0,-8-18 2 0,5 18 3 16,-5-18 3-16,4 16 4 0,-4-16 0 0,4 16 0 15,-4-16 0-15,4 18-2 0,-4-18-2 0,4 14-3 16,-4-14-6-16,2 15-1 0,-2-15-5 0,2 14-4 16,-2-14-4-16,0 0 0 0,4 13-4 0,-4-13-3 15,0 0 1-15,4 13-2 0,-4-13-1 0,0 0-1 0,0 0-2 16,0 0-9-16,3 15-14 0,-3-15-18 0,0 0-19 16,0 0-21-16,0 0-22 0,0 0-31 0,0 0-35 15,0 0-40-15,2 11-20 0,-2-11-44 0,0 0-51 16,0 0-244-16,0 0-81 0</inkml:trace>
  <inkml:trace contextRef="#ctx0" brushRef="#br2" timeOffset="200419.982">9796 17137 134 0,'0'0'250'15,"0"0"-54"-15,-25 0-14 0,25 0-25 0,0 0-3 16,0 0-22-16,0 0-2 0,0 0-25 0,0 0 5 15,0 0-66-15,0 0 59 0,0 0-22 0,-16 6 12 16,16-6-5-16,0 0-3 0,0 0 4 0,0 0-7 16,0 0 0-16,-6 11-13 0,6-11-5 0,0 0-7 15,0 0-3-15,0 0-6 0,-5 14-4 0,5-14-3 0,0 0-3 16,0 0-6-16,5 13-5 0,-5-13-2 0,0 0 3 16,0 0-1-16,8 12-4 0,-8-12-3 0,0 0-3 15,0 0-3-15,14 7-1 0,-14-7-3 0,0 0-1 16,0 0-3-16,0 0-5 0,0 0-10 0,29-2-8 15,-29 2-10-15,0 0-10 0,15-7-6 0,-15 7-5 16,0 0-3-16,14-11-4 0,-14 11 1 0,0 0 1 16,10-13 6-16,-10 13 8 0,0 0-8 0,7-13 21 0,-7 13-5 15,0 0 9-15,2-15-5 0,-2 15 15 0,0 0-11 16,0 0 16-16,-4-13-16 0,4 13 21 0,0 0-12 16,-9-11 20-16,9 11-14 0,0 0 31 0,0 0-4 15,-18-7 4-15,18 7 1 0,0 0 0 0,0 0 3 16,-23 0 0-16,23 0 0 0,0 0 0 0,-19 5 0 15,19-5 0-15,-12 7 1 0,12-7-3 0,-12 10-2 16,12-10-4-16,-9 9 0 0,9-9-7 0,-9 9-2 16,9-9-2-16,0 0-3 0,-8 15-2 0,8-15-2 0,0 0 2 15,-6 13-2-15,6-13 1 0,0 0 0 0,0 0 0 16,0 13-3-16,0-13-7 0,0 0-4 0,0 0-1 16,0 0-7-16,0 0-6 0,19-5-1 0,-19 5-4 15,0 0 0-15,15-8 1 0,-15 8 3 0,0 0 5 0,14-8-3 16,-14 8 12-16,0 0 6 0,0 0 7 15,0 0 11-15,0 0 6 0,23 5 7 0,-23-5 4 0,0 0 3 16,10 13 4-16,-10-13-5 0,6 12 3 0,-6-12 1 16,7 15 1-16,-7-15 2 0,4 17-4 0,-4-17-1 15,4 17-4-15,-4-17-2 0,4 14 4 0,-4-14-2 16,4 19 3-16,-4-19 2 0,4 14 3 0,-4-14-4 16,4 15 1-16,-4-15-5 0,0 0 3 0,5 17-1 15,-5-17-2-15,0 0-2 0,6 13-5 0,-6-13-6 0,0 0-1 16,0 0-1-16,4 13-4 0,-4-13 1 15,0 0-15-15,0 0-13 0,0 0-19 0,0 0-17 0,0 0-18 16,0 0-21-16,0 0-33 0,8 10-49 0,-8-10-30 16,0 0-56-16,0 0-60 0,0 0-277 0,0 0-111 15</inkml:trace>
  <inkml:trace contextRef="#ctx0" brushRef="#br2" timeOffset="200936.763">9952 17179 333 0,'0'0'283'15,"0"0"-37"-15,0 0-44 0,0 0-11 0,0 0-45 16,0 0-1-16,0 0-20 0,0 0 2 0,0 0-7 15,0 0-8-15,0 0-2 0,0 0 1 0,-12 7-8 16,12-7-4-16,0 0-4 0,0 0-1 0,-6 12 1 16,6-12-5-16,0 0-1 0,-7 17-5 0,7-17 6 15,-4 14-20-15,4-14-8 0,-4 13-9 0,4-13-9 0,-2 16-9 16,2-16-7-16,0 15-3 0,0-15-6 0,2 16-2 16,-2-16-4-16,4 15 0 0,-4-15 0 0,4 14-5 15,-4-14 1-15,7 13-1 0,-7-13 2 0,8 10 10 16,-8-10-16-16,10 9 0 0,-10-9-2 0,0 0 4 15,19 5-2-15,-19-5-6 0,0 0-7 0,0 0 1 16,29-1-19-16,-29 1-6 0,0 0 0 0,22-10-1 0,-22 10 1 16,14-5 7-16,-14 5 4 0,12-10 2 0,-12 10 4 15,11-12 4-15,-11 12 5 0,8-13 1 0,-8 13 4 16,6-13 3-16,-6 13 5 0,4-11 5 0,-4 11 1 16,2-13 3-16,-2 13 1 0,-2-15-3 0,2 15 1 15,-4-13-4-15,4 13 0 0,-6-13-2 0,6 13-2 16,-10-15-2-16,10 15 0 0,-11-13-3 0,11 13 0 15,-14-9-4-15,14 9-2 0,-12-9-7 0,12 9-12 16,0 0-19-16,-24-6-24 0,24 6-12 0,0 0-16 0,-23 2-19 16,23-2-42-16,0 0 13 0,-21 8-34 0,21-8-20 15,-12 7-51-15,12-7-43 0,-13 11-255 0,13-11-52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2:27:37.229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902 2696 85 0,'0'0'108'0,"0"0"-7"0,0 0-8 0,0 0-14 16,0 0-3-16,0 0-4 0,0 0-5 16,0 0-3-16,0 0-3 0,0 0-4 0,0 0 0 0,0 0-4 15,0 0-1-15,0 0-8 0,0 0 0 0,0 0-3 16,0 0-3-16,0 0-10 0,0 0 0 0,0 0-6 15,0 0 3-15,0 0-4 0,0 0 2 0,0 0-1 16,0 0 4-16,0 0 0 0,0 0 5 0,0 0-1 0,0 0 0 16,0 0-3-16,0 0 0 0,0 0-9 0,0 0 1 15,0 0-8-15,0 0 1 0,0 0-5 0,0 0 2 16,0 0-5-16,0 0 3 0,0 0-7 0,0 0 16 16,0 0-21-16,0 0 10 0,0 0-7 0,0 0 6 15,0 0-1-15,0 0 9 0,0 0 1 0,0 0 0 0,0 0-2 16,0 0 3-16,0 0-2 0,19 4 3 15,-19-4-2-15,0 0 2 0,0 0-1 0,12 9 4 0,-12-9-7 16,0 0 1-16,13 8 2 0,-13-8-1 0,0 0 1 16,12 10 0-16,-12-10-2 0,0 0 0 0,15 12-4 15,-15-12 0-15,10 11-38 0,-10-11 45 0,10 9-4 16,-10-9-2-16,13 10-2 0,-13-10 1 0,10 8-2 16,-10-8 4-16,9 12 2 0,-9-12 4 0,15 11-4 15,-15-11-1-15,10 9-1 0,-10-9 5 0,15 11-12 0,-15-11 2 16,10 9-3-16,-10-9 3 0,12 12-8 0,-12-12 4 15,13 7 8-15,-13-7-7 0,8 9-2 0,-8-9 2 16,0 0 2-16,14 9-4 0,-14-9 3 0,0 0-6 16,11 10 7-16,-11-10-4 0,0 0 1 0,0 0 2 15,10 9 1-15,-10-9-8 0,0 0 6 0,0 0 3 0,0 0-5 16,0 0 1-16,10 7-14 0,-10-7-14 0,0 0-21 16,0 0-18-16,0 0-26 0,0 0-32 0,0 0-26 15,0 0-39-15,0 0-49 0,0 0-124 0,0 0 180 16</inkml:trace>
  <inkml:trace contextRef="#ctx0" brushRef="#br0" timeOffset="980.483">1110 2685 41 0,'0'0'104'15,"0"0"-3"-15,0 0-12 0,0 0-15 0,0 0-5 0,0 0-9 16,0 0 0-16,0 0-7 0,0 0-4 0,0 0-7 16,0 0 7-16,0 0-5 0,2-14-1 0,-2 14 1 15,0 0 2-15,0 0-2 0,0 0 3 0,0 0-6 16,0 0 5-16,0 0-5 0,0 0-3 0,0 0-8 15,0 0-2-15,0 0-6 0,0 0 1 0,0 0-5 0,0 0-2 16,0 0-2-16,0 0 5 0,0 0-7 0,0 0 4 16,0 0-6-16,0 0 2 0,0 0-5 0,0 0-1 15,0 0 1-15,0 0 2 0,0 0 3 0,-8 11 0 16,8-11-3-16,0 0 3 0,0 0-5 0,-8 13 5 0,8-13-4 16,0 0 5-16,0 0-5 0,-9 14 5 15,9-14-3-15,0 0 7 0,-8 17-1 0,8-17 3 0,-6 13-5 16,6-13 6-16,-6 13-7 0,6-13 8 0,-9 15-5 15,9-15 5-15,-8 15-4 0,8-15 1 0,-10 14-2 16,10-14-2-16,-9 17 1 0,9-17 3 0,-10 16-10 16,10-16 5-16,-7 15-3 0,7-15 2 0,-10 17-3 15,10-17 2-15,-11 15-2 0,11-15 7 0,-8 15-6 0,8-15 4 16,-10 12 0-16,10-12-3 0,-9 16 3 0,9-16-1 16,-8 10 1-16,8-10-2 0,-6 13 4 0,6-13 1 15,-8 10-2-15,8-10-2 0,0 0 4 0,-11 14 1 16,11-14-3-16,0 0 5 0,-8 11-6 0,8-11 0 15,0 0 8-15,-8 10-5 0,8-10 3 0,0 0-7 16,0 0 3-16,-9 9-4 0,9-9-3 0,0 0-27 0,0 0 32 16,0 0-2-16,0 0-5 0,0 0-10 15,0 0-9-15,-8 11-15 0,8-11-10 0,0 0-23 0,0 0-20 16,0 0-26-16,0 0-27 0,0 0-37 0,0 0-36 16,0 0-41-16,0 0-147 0,0 0 152 0</inkml:trace>
  <inkml:trace contextRef="#ctx0" brushRef="#br0" timeOffset="1973.268">1414 2891 52 0,'0'0'115'0,"0"0"-10"16,0 0-7-16,0 0-14 0,0 0-3 0,0 0-6 16,0 0 1-16,0 0-3 0,0 0 1 0,0 0 0 15,0 0-1-15,0 0-2 0,0 0 2 0,0 0 5 0,0 0-7 16,0 0-1-16,0 0-3 0,0 0 6 16,0 0-6-16,0 0-2 0,0 0-2 0,0 0 1 0,0 0-4 15,0 0-6-15,0 0-12 0,0 0 0 0,0 0-13 16,0 0 3-16,0 0-11 0,0 0-4 0,0 0-7 15,0 0-3-15,0 0-2 0,0 0-5 0,0 0-2 16,0 0 4-16,0 0-6 0,0 0 3 0,0 0-2 0,0 0 6 16,0 0-1-16,0 0-4 0,0 0 8 15,0 0-4-15,0 0 2 0,21 3-2 0,-21-3-3 0,0 0 2 16,0 0 2-16,19 2-2 0,-19-2 6 16,0 0-4-16,0 0-1 0,25 6 0 0,-25-6 1 0,0 0-3 15,0 0 1-15,27 0 0 0,-27 0 2 0,0 0-1 16,0 0-1-16,25 0 1 0,-25 0-3 0,0 0 2 15,0 0-1-15,0 0-1 0,25-4 1 0,-25 4 1 0,0 0-1 16,0 0-1-16,0 0 2 0,0 0-4 0,0 0-3 16,0 0-6-16,24 0-5 0,-24 0-15 0,0 0-18 15,0 0-22-15,0 0-20 0,0 0-25 0,0 0-15 16,7-11-21-16,-7 11-25 0,0 0-37 0,0 0-106 16,0 0 221-16</inkml:trace>
  <inkml:trace contextRef="#ctx0" brushRef="#br0" timeOffset="2509.821">1408 2798 10 0,'-15'-6'229'0,"15"6"-40"16,0 0-32-16,0 0-20 0,0 0-20 0,0 0-15 15,0 0-10-15,0 0-13 0,0 0-12 0,0 0-15 16,0 0-9-16,0 0-6 0,0 0 0 0,0 0-1 0,0 0 6 15,0 0 6-15,0 0 4 0,0 0-1 0,0 0 0 16,0 0-6-16,0 0-3 0,21-4-6 0,-21 4 2 16,0 0-6-16,0 0 9 0,0 0-8 0,25 0 6 15,-25 0-7-15,0 0 5 0,0 0-10 0,0 0 0 16,23 0 5-16,-23 0-10 0,0 0 5 0,0 0-3 0,0 0 1 16,23 1 1-16,-23-1 2 0,0 0-5 15,0 0-3-15,0 0-25 0,0 0 29 0,23 2-4 0,-23-2-3 16,0 0-3-16,0 0-6 0,0 0 5 0,0 0 14 15,0 0-21-15,21 3-4 0,-21-3-1 0,0 0 0 16,0 0 4-16,0 0-1 0,0 0-2 0,0 0-1 16,0 0 1-16,0 0 2 0,0 0-6 0,0 0 4 0,0 0 0 15,16 6 0-15,-16-6-3 0,0 0-3 0,0 0 5 16,0 0-5-16,0 0-5 0,0 0-8 0,0 0-10 16,0 0-10-16,0 0-10 0,0 0-19 0,0 0-11 15,0 0-23-15,0 0-27 0,0 0-25 0,0 0-35 16,0 0-37-16,0 0-205 0,0 0 103 0</inkml:trace>
  <inkml:trace contextRef="#ctx0" brushRef="#br0" timeOffset="4830.81">1853 2864 102 0,'0'0'111'0,"0"0"-11"0,0 0-11 0,0 0-6 0,0 0-3 16,0 0-7-16,0 0 1 0,0 0-9 0,0 0-2 15,0 0-2-15,0 0 2 0,0 0 0 0,0 0 0 16,0 0-5-16,0 0 5 0,0 0-9 0,0 0-4 16,0 0-1-16,0 0-6 0,0 0-4 0,0 0-7 15,0 0-4-15,0 0-5 0,0 0-5 0,0 0 6 16,0 0-3-16,0 0 6 0,0 0 2 0,0 0-2 15,0 0 4-15,13 6-2 0,-13-6 1 0,0 0-2 16,0 0 0-16,0 0-5 0,0 0-1 0,20 6 2 0,-20-6-1 16,0 0-3-16,0 0-5 0,0 0-3 0,22 1 6 15,-22-1-7-15,0 0 3 0,0 0 1 0,21 5-2 16,-21-5-4-16,0 0 2 0,0 0-5 0,18 3 5 16,-18-3 4-16,0 0-2 0,0 0-1 0,0 0 4 15,0 0 1-15,25 0-3 0,-25 0-1 0,0 0-3 0,0 0-2 16,0 0-2-16,23-2-4 0,-23 2 3 0,0 0-1 15,0 0-2-15,0 0 0 0,18-6 0 0,-18 6-7 16,0 0-15-16,0 0-10 0,0 0-8 0,0 0-13 16,0 0-12-16,17-6-18 0,-17 6-22 0,0 0-27 15,0 0-27-15,0 0-29 0,0 0-41 0,0 0-126 16,0 0 189-16</inkml:trace>
  <inkml:trace contextRef="#ctx0" brushRef="#br0" timeOffset="5778.203">2268 2842 6 0,'0'0'185'0,"0"0"-17"0,0 0-33 16,0 0-20-16,0 0-6 0,0 0-8 0,0 0 0 0,0 0-6 15,0 0-1-15,0 0-13 0,0 0-1 0,0 0-9 16,0 0-8-16,0 0-4 0,0 0-3 0,0 0-5 16,0 0-3-16,0 0-4 0,0 0-3 0,0 0-7 15,0 0-3-15,0 0-8 0,0 0-1 0,0 0-8 0,0 0-1 16,12-7-7-16,-12 7 4 0,0 0-6 15,8-11 1-15,-8 11-10 0,0 0 0 0,7-15-2 0,-7 15-8 16,4-13-10-16,-4 13 2 0,2-13-4 0,-2 13 4 16,2-16 3-16,-2 16 9 0,2-15-6 0,-2 15 3 15,0-19 3-15,0 19-1 0,0-16-7 0,0 16 5 16,-2-17 3-16,2 17 1 0,-2-18 2 0,2 18 5 16,-2-15 2-16,2 15 7 0,-4-15-8 0,4 15 2 0,-3-14 2 15,3 14 2-15,0 0-2 0,-4-18 3 0,4 18 5 16,0 0-2-16,-4-14-10 0,4 14 8 0,0 0-6 15,0 0 2-15,-4-12-6 0,4 12 3 0,0 0-4 16,0 0 1-16,0 0-5 0,0 0 9 0,0 0-3 16,0 0 1-16,0 0-1 0,0 0 9 0,0 0 0 15,0 0 6-15,0 0 2 0,0 0 8 0,0 0 11 0,0 0-17 16,0 0-5-16,4 12 9 0,-4-12-9 0,0 0 8 16,4 17-1-16,-4-17 1 0,4 12 3 0,-4-12 10 15,3 15-7-15,-3-15 5 0,6 15-1 0,-6-15 0 16,4 14 6-16,-4-14-4 0,4 17-1 0,-4-17-4 15,6 17 4-15,-6-17-4 0,6 16-3 0,-6-16 0 16,6 15-2-16,-6-15-7 0,6 17-1 0,-6-17 1 16,6 15-2-16,-6-15-5 0,8 13-1 0,-8-13 10 0,6 13-12 15,-6-13 0-15,9 11 2 0,-9-11-1 0,6 11-1 16,-6-11 1-16,0 0-11 0,10 14 12 0,-10-14-6 16,0 0 0-16,6 8 1 0,-6-8 3 0,0 0-4 15,0 0-13-15,0 0-11 0,9 11-12 0,-9-11-18 0,0 0-14 16,0 0-28-16,0 0-29 0,0 0-33 0,0 0-34 15,0 0-35-15,0 0-195 0,0 0 110 0</inkml:trace>
  <inkml:trace contextRef="#ctx0" brushRef="#br0" timeOffset="6587.133">2485 2615 105 0,'0'0'260'0,"0"0"-60"0,0 0-21 0,0 0-26 0,0 0-12 16,0 0-17-16,0 0-15 0,0 0-16 0,0 0-14 16,0 0-15-16,0 0-12 0,0 0-12 0,0 0-5 15,0 0-6-15,0 0 8 0,0 0 1 0,0 0 1 16,0 0-7-16,0 0-1 0,0 0-8 0,0 0 4 15,0 0-9-15,0 0-2 0,20 4 21 0,-20-4-32 0,0 0 3 16,0 0-5-16,15 5 3 0,-15-5-3 16,0 0 4-16,0 0-5 0,20 3 6 0,-20-3-3 0,0 0-3 15,0 0-4-15,23 2-4 0,-23-2-10 0,0 0 1 16,0 0-8-16,27-3 7 0,-27 3-5 0,0 0 10 16,0 0-3-16,23-6 6 0,-23 6-4 0,0 0 6 15,0 0 4-15,15-5 0 0,-15 5 1 0,0 0 3 16,0 0-1-16,0 0 4 0,0 0-4 0,0 0 4 15,0 0-4-15,0 0 5 0,0 0-4 0,0 0 3 0,21 4-4 16,-21-4 6-16,0 0-1 0,0 0 6 0,0 0-6 16,0 14 8-16,0-14-4 0,0 0 3 0,0 19-2 15,0-19 4-15,0 15 1 0,0-15 0 0,-2 15-9 16,2-15 11-16,2 18 3 0,-2-18 9 0,0 19-3 16,0-19-5-16,2 19-1 0,-2-19-4 0,0 18 0 0,0-18 2 15,2 18 2-15,-2-18-9 0,4 18 5 0,-4-18 0 16,2 17-5-16,-2-17 0 0,2 15-2 0,-2-15-2 15,2 15-1-15,-2-15-3 0,0 0 1 0,5 16-1 16,-5-16-3-16,0 0 5 0,0 0-12 0,4 15-3 16,-4-15-11-16,0 0-22 0,0 0-14 0,0 0-25 15,0 0-33-15,0 0-31 0,0 0-27 0,0 0-33 0,0 0-37 16,0 0-156-16,0 0 144 0</inkml:trace>
  <inkml:trace contextRef="#ctx0" brushRef="#br0" timeOffset="6906.814">2567 2750 250 0,'0'0'235'15,"0"0"-42"-15,0 0-31 0,0 0-16 0,0 0-12 0,0 0-13 16,0 0-15-16,0 0-7 0,0 0 3 0,0 0-13 15,0 0 3-15,0 0-4 0,0 0-1 0,0 0-7 16,0 0 0-16,0 0-16 0,27 0-5 0,-27 0-16 16,0 0-2-16,0 0-9 0,0 0-5 0,24-2-7 15,-24 2-6-15,0 0-4 0,0 0-1 0,23-2-1 16,-23 2-21-16,0 0 23 0,0 0-11 0,27-4-6 0,-27 4-12 16,0 0-8-16,0 0-12 0,22-1-16 0,-22 1-16 15,0 0-12-15,0 0-21 0,0 0-25 0,0 0-23 16,25-2-21-16,-25 2-28 0,0 0-39 0,0 0-103 15,0 0 200-15</inkml:trace>
  <inkml:trace contextRef="#ctx0" brushRef="#br0" timeOffset="8541.956">2867 2604 102 0,'0'0'140'0,"0"0"-23"0,0 0-21 0,0 0-15 16,0 0-8-16,0 0-13 0,6-10-11 15,-6 10-2-15,0 0-8 0,0 0-5 0,0 0 1 0,0 0-6 16,0 0 5-16,0 0-6 0,6-12 6 0,-6 12-7 16,0 0 13-16,0 0 4 0,0 0 6 0,0 0 0 15,0 0 1-15,0 0-6 0,0 0 2 0,0 0-6 16,0 0 0-16,0 0-2 0,0 0-3 0,0 0-5 15,0 0-1-15,5-12-4 0,-5 12-9 0,0 0-5 16,0 0 1-16,0 0-6 0,0 0-1 0,0 0-6 0,0 0 3 16,0 0-7-16,0 0 4 0,0 0-1 0,0 0 0 15,0 0 0-15,0 0 4 0,0 0-4 0,8 9 6 16,-8-9 0-16,0 0 4 0,0 0-5 0,0 0 10 16,2 15-2-16,-2-15 5 0,0 0-7 0,0 0 8 15,2 13-3-15,-2-13 3 0,0 0-4 0,-2 13 3 16,2-13-7-16,0 0 2 0,-2 18-2 0,2-18-1 15,-6 10-3-15,6-10-2 0,-4 13-3 0,4-13 3 0,-5 10-3 16,5-10 5-16,-4 17-6 0,4-17 3 0,0 0-6 16,-6 14 4-16,6-14-3 0,0 0 3 0,-4 13-7 15,4-13-3-15,0 0-1 0,0 0 2 0,-4 11-6 16,4-11 0-16,0 0 4 0,0 0-1 0,0 0 1 0,0 0 6 16,0 0 1-16,2 13-2 0,-2-13-1 0,0 0 6 15,0 0-1-15,0 0-2 0,0 0 1 0,0 0 0 16,16 5 2-16,-16-5-3 0,0 0-1 0,0 0-7 15,0 0-1-15,21-2-5 0,-21 2 11 0,0 0-6 16,0 0 7-16,20-3-7 0,-20 3 4 0,0 0 8 16,0 0-3-16,22-4-4 0,-22 4 5 0,0 0-6 0,0 0 8 15,19-3-4-15,-19 3 2 0,0 0-1 16,0 0 2-16,19-6-6 0,-19 6 7 0,0 0-8 0,0 0-1 16,12-6-6-16,-12 6 0 0,0 0-1 0,0 0 7 15,10-11-6-15,-10 11 2 0,0 0-7 0,0 0 5 16,9-14 3-16,-9 14 4 0,0 0-2 0,2-13 5 15,-2 13 1-15,0 0-1 0,0 0 4 0,0-15 7 0,0 15-3 16,0 0 9-16,0 0-4 0,0 0 1 16,-2-17-2-16,2 17 3 0,0 0-1 0,0 0 1 0,0 0-5 15,0 0 2-15,0-15-6 0,0 15 3 0,0 0-3 16,0 0-3-16,0 0 2 0,0 0 0 0,0 0-5 16,0 0 7-16,0 0 5 0,0 0 9 0,0 0 0 0,0 0 7 15,0 0-3-15,0 0 7 0,0 0-2 0,0 0-4 16,6 13 0-16,-6-13 3 0,0 0 19 0,4 17-23 15,-4-17 1-15,4 12-25 0,-4-12 32 0,2 14-3 16,-2-14 6-16,4 16-6 0,-4-16 4 0,4 14 1 16,-4-14 3-16,5 18-8 0,-5-18 3 0,2 17-4 15,-2-17-5-15,4 15 10 0,-4-15 14 0,4 17-21 0,-4-17 15 16,2 12-26-16,-2-12 18 0,0 0-21 16,3 17 12-16,-3-17-18 0,0 0 16 0,0 0-16 0,4 16 16 15,-4-16-17-15,0 0 13 0,0 0-17 0,2 11 10 16,-2-11-29-16,0 0 1 0,0 0-32 0,0 0-21 15,0 0-23-15,0 0-34 0,0 0-36 0,0 0-30 16,0 0-38-16,0 0-198 0,0 0 97 0</inkml:trace>
  <inkml:trace contextRef="#ctx0" brushRef="#br0" timeOffset="9285.007">3156 2607 80 0,'0'0'194'0,"0"0"-43"0,0 0-22 0,0 0-22 0,0 0-19 16,0 0-7-16,0 0 0 0,0 0-10 0,0 0 2 15,0 0-8-15,0 0 2 0,0 0-5 0,0 0 4 16,0 0-5-16,0 0 3 0,0 0-11 0,0 0-2 0,0 0-10 16,0 0-8-16,0 0-8 0,0 0-6 15,0 0-6-15,0 0-3 0,0 0 4 0,0 0-8 0,9-9 3 16,-9 9 5-16,0 0-10 0,0 0 1 0,16-9 8 16,-16 9-13-16,0 0-1 0,16-4 3 0,-16 4-8 15,0 0 4-15,0 0-4 0,23-3 8 0,-23 3-1 16,0 0 0-16,0 0-3 0,0 0 4 0,22 3 2 15,-22-3 5-15,0 0 2 0,0 0 2 0,11 11 7 16,-11-11 0-16,0 0 4 0,2 17-2 0,-2-17 2 0,-2 13-3 16,2-13-1-16,-5 15 3 0,5-15 5 0,-6 15-10 15,6-15-3-15,-8 15 1 0,8-15-8 0,-8 17 4 16,8-17 1-16,-6 12-2 0,6-12-2 0,-9 11-1 16,9-11 0-16,0 0-2 0,-6 13 1 0,6-13-5 15,0 0 1-15,0 0-2 0,-6 14-4 0,6-14-7 16,0 0-2-16,0 0 3 0,0 0 2 0,0 0-1 15,0 0-4-15,0 0 9 0,14-6 2 0,-14 6-11 0,0 0-5 16,17-11 4-16,-17 11-2 0,0 0-3 0,18-6-1 16,-18 6 6-16,0 0-3 0,19-4 5 0,-19 4 2 15,0 0 1-15,0 0 7 0,0 0-5 0,29 0 2 16,-29 0 2-16,0 0 2 0,17 8-2 0,-17-8 0 0,0 0-1 16,12 10 4-16,-12-10 1 0,0 0 3 0,10 13 3 15,-10-13 4-15,0 0 6 0,8 17-2 0,-8-17 6 16,0 0-2-16,2 17 3 0,-2-17 0 0,0 0 0 15,-2 18-3-15,2-18 6 0,-4 15-2 16,4-15 5-16,-6 12 13 0,6-12-18 0,-8 14 14 0,8-14-14 16,-10 11 16-16,10-11-24 0,-13 9 8 0,13-9-15 0,-12 8 17 15,12-8-25-15,0 0 17 0,-21 8-18 16,21-8 15-16,0 0-22 0,-21 6 18 0,21-6-16 0,0 0 15 16,-18 6-19-16,18-6 12 0,0 0-28 0,0 0 3 15,-21 4-31-15,21-4 2 0,0 0-29 0,0 0-13 16,0 0-18-16,0 0-26 0,0 0-14 0,-22 2-16 15,22-2-10-15,0 0-15 0,0 0-22 0,0 0-85 0,0 0 239 16</inkml:trace>
  <inkml:trace contextRef="#ctx0" brushRef="#br0" timeOffset="9847.194">3440 2702 112 0,'0'0'261'0,"0"0"-51"0,0 0-37 16,0 0-16-16,0 0-20 0,0 0-8 15,0 0-15-15,0 0-14 0,0 0-7 0,-11 9-9 0,11-9-9 16,0 0 0-16,-6 10-5 0,6-10-5 0,0 0-4 16,-6 14-1-16,6-14-3 0,0 0 1 0,-6 15-7 15,6-15-7-15,-4 13 12 0,4-13-25 0,-5 13 11 0,5-13-28 16,-2 13 24-16,2-13-28 0,-2 14 15 0,2-14-17 16,0 16 19-16,0-16-28 0,2 14 19 0,-2-14-20 15,5 13 13-15,-5-13-22 0,4 15 24 0,-4-15-15 16,8 10 14-16,-8-10-18 0,8 12 20 0,-8-12-21 15,13 9 17-15,-13-9-20 0,14 6 14 0,-14-6-24 16,0 0 17-16,27 2-24 0,-27-2 16 0,18-4-20 0,-18 4 3 16,18-5 0-16,-18 5-1 0,19-8 9 15,-19 8 5-15,16-12 4 0,-16 12-2 0,13-10 9 0,-13 10-2 16,12-15 5-16,-12 15-1 0,8-14 10 0,-8 14 1 16,4-15 4-16,-4 15 2 0,0-15 5 0,0 15-3 15,-2-17-1-15,2 17 5 0,-6-15-4 0,6 15-21 16,-8-11 21-16,8 11-3 0,-12-11-5 0,12 11-1 0,-13-10 3 15,13 10-8-15,-14-9 3 0,14 9-2 0,0 0-3 16,-21-5-10-16,21 5-4 0,0 0-7 0,0 0-16 16,-30 2-10-16,30-2-11 0,-14 6-20 0,14-6-15 15,-13 9-26-15,13-9-31 0,-12 9-27 0,12-9-53 16,-9 13-217-16,9-13 79 0</inkml:trace>
  <inkml:trace contextRef="#ctx0" brushRef="#br0" timeOffset="10840.946">3867 2753 60 0,'-21'-3'284'0,"21"3"-55"15,0 0-35-15,0 0-20 0,0 0-21 0,0 0-15 16,0 0-27-16,0 0-12 0,0 0-17 0,0 0-9 15,0 0-7-15,0 0-6 0,0 0-3 0,0 0-3 16,0 0-4-16,0 0 0 0,0 0 1 0,0 0 2 16,0 0-1-16,0 0 3 0,0 0 2 0,0 0-4 15,0 0-8-15,16 6 18 0,-16-6-31 0,0 0 17 0,21 3-29 16,-21-3 17-16,0 0-22 0,23 0 15 0,-23 0-23 16,0 0 18-16,26 4-27 0,-26-4 21 0,0 0-21 15,29 4 19-15,-29-4-19 0,0 0 19 0,29 3-26 16,-29-3 25-16,0 0-18 0,28 4 16 0,-28-4-25 0,0 0 21 15,27 0-16-15,-27 0 19 0,0 0-24 16,23 2 24-16,-23-2-24 0,0 0 8 0,0 0-30 0,24-2 8 16,-24 2-31-16,0 0-16 0,0 0-20 0,0 0-23 15,0 0-33-15,21-4-27 0,-21 4-27 0,0 0-20 16,0 0-33-16,0 0-141 0,0 0 150 0</inkml:trace>
  <inkml:trace contextRef="#ctx0" brushRef="#br0" timeOffset="11255.261">3990 2623 183 0,'0'0'254'0,"0"0"-43"0,0 0-38 16,0 0-16-16,0 0-19 0,0 0-11 0,0 0-21 15,0 0-17-15,0 0-11 0,0 0-6 0,0 0-13 0,0 0-8 16,0 0-1-16,0 0 0 0,0 0 8 16,0 0-10-16,-9 10-8 0,9-10 1 0,0 0 0 0,0 13 0 15,0-13 1-15,0 0 1 0,0 21-4 0,0-21-1 16,2 16 2-16,-2-16-3 0,2 17 11 0,-2-17-18 16,2 19 18-16,-2-19-20 0,5 20 12 0,-5-20-20 15,2 20 27-15,-2-20-28 0,4 20 23 0,-4-20-27 16,2 19 25-16,-2-19-24 0,4 19 19 0,-4-19-21 15,2 18 17-15,-2-18-12 0,2 17 14 0,-2-17-20 0,2 14 21 16,-2-14-24-16,2 16 18 0,-2-16-19 16,0 0 15-16,2 14-18 0,-2-14 13 0,0 0-14 0,0 0 17 15,2 17-21-15,-2-17 19 0,0 0-21 0,0 0 14 0,0 0-37 16,2 13 10-16,-2-13-42 0,0 0 3 16,0 0-29-16,0 0-3 0,0 0-37 0,0 0-11 0,0 0-48 15,0 0-39-15,0 0-34 0,0 0-45 0,0 0-176 16,0 0 40-16</inkml:trace>
  <inkml:trace contextRef="#ctx0" brushRef="#br0" timeOffset="11914.982">4267 2665 83 0,'0'0'290'0,"0"0"-60"0,0 0-32 0,0 0-18 16,-11-8-14-16,11 8-18 0,0 0-20 0,0 0-5 15,0 0-15-15,0 0-6 0,0 0-5 0,0 0-9 16,0 0-8-16,0 0-1 0,0 0-9 0,0 0 13 16,0 0-32-16,0 0 9 0,0 0-26 0,0 0 9 15,0 0-28-15,0 0 9 0,0 0-20 0,0 0 20 16,0 0-39-16,8-9 34 0,-8 9-18 0,0 0 16 0,17-7-23 16,-17 7 20-16,0 0-23 0,19-6 32 0,-19 6-43 15,0 0 14-15,22-3-18 0,-22 3 14 0,0 0-12 16,0 0 16-16,27 1-14 0,-27-1 42 0,0 0-44 15,18 8 21-15,-18-8-16 0,0 0 19 0,14 9-11 16,-14-9 20-16,0 0-18 0,9 13 19 0,-9-13-12 0,0 0 19 16,2 19-19-16,-2-19 17 0,-2 13-21 15,2-13 21-15,-3 14-23 0,3-14 19 0,-6 17-12 0,6-17 19 16,-6 16-18-16,6-16 19 0,-8 17-16 0,8-17 19 16,-10 17-20-16,10-17 25 0,-8 15-24 0,8-15 22 15,-8 14-26-15,8-14 21 0,-6 12-31 0,6-12 26 16,-6 12-24-16,6-12 17 0,0 0-18 0,-7 15 22 0,7-15-27 15,0 0 24-15,-4 13-19 0,4-13 22 16,0 0-23-16,0 0 22 0,-2 14-24 0,2-14 25 0,0 0-24 16,0 0 26-16,6 12-23 0,-6-12 20 0,0 0-17 15,0 0 17-15,0 0-19 0,21 4 17 0,-21-4-24 16,0 0 28-16,0 0-26 0,22-4 26 0,-22 4-24 0,0 0 22 16,0 0-24-16,20-4 22 0,-20 4-28 0,0 0 17 15,0 0-32-15,19-6 14 0,-19 6-27 0,0 0 7 16,0 0-29-16,17-7-5 0,-17 7-32 0,0 0-26 15,0 0-23-15,14-7-27 0,-14 7-32 0,0 0-38 16,0 0-191-16,6-11 85 0</inkml:trace>
  <inkml:trace contextRef="#ctx0" brushRef="#br0" timeOffset="12649.42">4519 2695 171 0,'-6'-12'278'0,"6"12"-47"0,0 0-56 0,0 0-2 0,0 0-21 15,0 0-24-15,0 0-19 0,0 0-15 0,0 0-8 16,0 0 1-16,0 0-20 0,0 0 10 0,0 0 4 15,-12 8 12-15,12-8-15 0,0 0 15 0,0 0-25 16,-8 13 5-16,8-13-31 0,0 0 11 0,-4 13-23 16,4-13 11-16,0 0-28 0,0 0 18 0,-2 16-26 15,2-16 19-15,0 0-28 0,0 0 24 0,4 15-22 16,-4-15 24-16,0 0-25 0,0 0 22 0,12 8-23 16,-12-8 11-16,0 0-29 0,0 0 12 0,24-4-25 0,-24 4 9 15,12-8-28-15,-12 8-6 0,15-9 0 0,-15 9-4 16,14-9 1-16,-14 9 5 0,13-9 4 0,-13 9 8 15,10-11 10-15,-10 11 7 0,6-11 4 0,-6 11 1 16,0 0 16-16,9-16-14 0,-9 16 5 0,0 0 2 16,2-12 4-16,-2 12 0 0,0 0 4 0,-7-15-2 15,7 15 0-15,0 0 3 0,-8-11 3 0,8 11-5 0,0 0 3 16,0 0 3-16,-18-6-1 0,18 6 1 0,0 0-6 16,0 0 5-16,-21 6 2 0,21-6-2 0,0 0 1 15,-15 9 2-15,15-9 2 0,-10 11-5 0,10-11 8 16,-10 13-4-16,10-13 6 0,-9 14-8 0,9-14 3 15,-7 10 2-15,7-10-1 0,-4 13-5 0,4-13-1 16,0 0 1-16,-4 15 5 0,4-15-2 0,0 0-2 0,0 0-26 16,2 12 37-16,-2-12-6 0,0 0 1 15,0 0 2-15,0 0-7 0,20 3 3 0,-20-3-3 0,0 0 2 16,0 0 0-16,22-6-4 0,-22 6 1 0,0 0-1 16,0 0 0-16,0 0 2 0,0 0 8 0,27 0 4 15,-27 0 12-15,0 0 10 0,0 0-5 0,13 11 7 0,-13-11 2 16,0 0 0-16,6 15 38 0,-6-15-44 0,4 10 15 15,-4-10-17-15,2 17 14 0,-2-17-20 0,2 14 23 16,-2-14-21-16,0 18 22 0,0-18-17 0,0 18 21 16,0-18-19-16,-2 15 14 0,2-15-21 0,0 16 22 15,0-16-25-15,-2 14 13 0,2-14-23 0,-2 13 19 16,2-13-26-16,0 0 19 0,0 15-27 0,0-15 24 0,0 0-33 16,0 0 11-16,-2 15-43 0,2-15-1 0,0 0-45 15,0 0-13-15,0 0-45 0,0 0-48 0,0 0-38 16,0 0-47-16,6-13-235 0,-6 13-12 0</inkml:trace>
  <inkml:trace contextRef="#ctx0" brushRef="#br0" timeOffset="13475.675">4808 2539 245 0,'0'0'273'0,"0"0"-51"15,0 0-36-15,0 0-19 0,0 0-26 0,0 0-28 16,0 0-16-16,0 0-12 0,0 0-5 0,0 0-6 16,0 0 8-16,0 0 0 0,0 0-6 0,0 0-3 15,0 0-1-15,0 0-24 0,10 13 16 0,-10-13-19 0,0 13 27 16,0-13-28-16,-2 17 27 0,2-17-36 15,-2 20 28-15,2-20-28 0,-2 24 19 0,2-24-21 0,-2 24 17 16,0-9-23-16,0-3 12 0,-2 3-14 0,2 0 18 16,2-1-25-16,-4 3 14 0,3-3-24 15,-1 1 19-15,-3-3-26 0,3 1 19 0,2-13-18 0,-4 25 14 16,4-25-19-16,-4 22 17 0,4-22-23 0,-2 18 22 16,2-18-20-16,-4 16 18 0,4-16-19 0,-2 14 16 15,2-14-27-15,0 0 16 0,-2 16-28 0,2-16 21 0,0 0-29 16,0 0 18-16,-4 11-28 0,4-11 9 0,0 0-18 15,0 0 11-15,0 0-42 0,0 0 44 0,8-11-16 16,-8 11 19-16,0 0-18 0,8-12 11 0,-8 12 6 16,0 0 11-16,8-15 5 0,-8 15 5 0,0 0 0 15,8-15 5-15,-8 15 5 0,0 0 6 0,6-11-4 16,-6 11 4-16,0 0-1 0,8-9 1 0,-8 9 0 0,0 0 4 16,0 0-2-16,0 0 3 0,11-14 3 0,-11 14 5 15,0 0-3-15,0 0 9 0,0 0 4 0,0 0 0 16,0 0 3-16,0 0 19 0,0 0-17 0,0 0 12 15,24 5-11-15,-24-5 12 0,0 0-20 0,9 10 16 16,-9-10-19-16,0 0 19 0,8 13-20 0,-8-13 20 16,0 0-20-16,8 15 18 0,-8-15-20 0,6 12 20 15,-6-12-22-15,7 10 19 0,-7-10-31 0,6 11 23 16,-6-11-19-16,0 0 16 0,6 13-22 0,-6-13 22 0,0 0-23 16,6 11 21-16,-6-11-21 0,0 0 21 0,0 0-32 15,0 0 20-15,8 12-28 0,-8-12 5 0,0 0-30 16,0 0 12-16,0 0-20 0,0 0 17 0,0 0-13 15,0 0 21-15,-4-13-11 0,4 13 3 0,0 0 6 0,-8-13 9 16,8 13 5-16,-6-11 9 0,6 11 2 16,-8-11 24-16,8 11-13 0,-7-9 3 0,7 9 4 0,-8-12 9 15,8 12-3-15,0 0 6 0,-8-15 1 0,8 15 3 16,0 0 4-16,-6-13 15 0,6 13-17 0,0 0 19 16,0 0-20-16,-5-16 19 0,5 16-12 0,0 0 23 15,3-13-18-15,-3 13 25 0,0 0-21 0,6-13 24 16,-6 13-20-16,6-12 18 0,-6 12-25 0,8-12 17 15,-8 12-12-15,8-12 11 0,-8 12-29 0,11-11 16 0,-11 11-24 16,8-9 14-16,-8 9-18 0,0 0 17 16,10-12-32-16,-10 12 12 0,0 0-35 0,0 0 4 0,9-13-43 15,-9 13 0-15,0 0-38 0,0 0-26 0,0 0-19 16,0 0-25-16,8-10-50 0,-8 10-44 0,0 0-62 16,0 0-141-16,0 0 48 0</inkml:trace>
  <inkml:trace contextRef="#ctx0" brushRef="#br0" timeOffset="15369.847">979 4057 168 0,'0'0'244'0,"0"0"-41"16,0 0-29-16,0 0-11 0,0 0-11 0,0 0-7 16,0 0-19-16,0 0-4 0,0 0-16 0,0 0-2 15,0 0-16-15,0 0-9 0,0 0-5 0,0 0-10 16,0 0-8-16,0 0-3 0,0 0-7 0,0 0-2 15,0 0-12-15,0 0-7 0,0 0-1 0,0 0-2 0,0 0-3 16,0 0 4-16,0 0 16 0,10 10-17 0,-10-10-7 16,0 0 2-16,0 0-6 0,6 12 5 0,-6-12-5 15,0 0 0-15,9 13-2 0,-9-13 21 0,8 11-27 16,-8-11 15-16,7 12-4 0,-7-12 0 0,6 9-22 0,-6-9 23 16,9 13-16-16,-9-13 14 0,10 11-20 15,-10-11 17-15,10 13-17 0,-10-13 22 0,8 9-27 0,-8-9 24 16,9 12-35-16,-9-12 36 0,0 0-23 0,12 10 16 15,-12-10-24-15,0 0 18 0,0 0-20 0,13 10 13 16,-13-10-17-16,0 0 7 0,0 0-26 0,0 0 2 16,16-6 17-16,-16 6-22 0,0 0 3 0,10-12-3 15,-10 12 2-15,7-13 5 0,-7 13 6 0,6-10 10 16,-6 10-4-16,4-11 10 0,-4 11 2 0,0 0 5 0,6-15-1 16,-6 15 4-16,0 0 0 0,6-17 3 0,-6 17 3 15,0 0 1-15,0 0 8 0,5-12 2 0,-5 12 2 16,0 0 3-16,0 0 5 0,0 0-2 0,0 0-1 15,2-14-7-15,-2 14 5 0,0 0 1 0,0 0 4 16,0 0 0-16,0 0-4 0,0 0 3 0,0 0 5 16,0 0 1-16,0 14 1 0,0-14-3 0,0 0-4 15,-5 17 20-15,5-17-20 0,-2 12 27 0,2-12-24 0,-2 17 21 16,2-17-25-16,-4 18 25 0,4-18-23 0,-2 21 22 16,2-21-20-16,-4 22 19 0,4-22-18 0,-4 22 14 15,4-22-19-15,-4 24 23 0,4-24-16 0,-4 23 2 16,4-23 3-16,-5 23-1 0,5-23 1 0,-2 24-7 0,2-24-2 15,-4 19-3-15,4-19-2 0,-2 18 1 0,2-18-1 16,-2 19-5-16,2-19-3 0,0 15 1 0,0-15-3 16,0 0-1-16,-2 16 0 0,2-16-2 0,0 0 1 15,-4 16-14-15,4-16-10 0,0 0-10 0,0 0-17 16,-2 10-10-16,2-10-17 0,0 0-23 0,0 0-24 16,0 0-29-16,0 0-28 0,0 0-48 0,0 0-39 15,0 0-42-15,0 0-183 0,0 0 18 0</inkml:trace>
  <inkml:trace contextRef="#ctx0" brushRef="#br0" timeOffset="15839.909">1383 4267 148 0,'0'0'317'0,"0"0"-59"0,0 0-32 0,0 0-20 0,0 0-22 15,0 0-20-15,0 0-9 0,0 0 7 0,0 0-32 16,0 0 6-16,0 0-34 0,0 0 22 0,0 0-41 16,0 0 11-16,0 0-18 0,0 0 12 0,0 0-20 15,0 0 14-15,0 0-21 0,0 0 12 0,0 0-20 0,0 0 7 16,0 0-15-16,0 0 6 0,0 0-15 15,0 0 9-15,0 0-19 0,0 0 11 0,0 0-21 16,0 0 12-16,0 0-21 0,0 0 12 0,0 0-9 0,0 0 6 16,16 3-14-16,-16-3 9 0,0 0-9 0,0 0 10 15,0 0-15-15,21 3 16 0,-21-3-14 0,0 0 10 16,0 0-13-16,21 5 14 0,-21-5-15 0,0 0 14 16,0 0-12-16,24 0 10 0,-24 0-13 0,0 0 28 0,0 0-30 15,24 1 9-15,-24-1-8 0,0 0 11 0,0 0-9 16,0 0 11-16,25 5-17 0,-25-5 8 0,0 0-22 15,0 0 2-15,0 0-27 0,0 0 5 0,25 1-23 16,-25-1 4-16,0 0-31 0,0 0 20 0,0 0-38 16,0 0 10-16,0 0-31 0,0 0-13 0,0 0-26 0,0 0-41 15,0 0-32-15,0 0-24 0,0 0-230 0,0 0 8 16</inkml:trace>
  <inkml:trace contextRef="#ctx0" brushRef="#br0" timeOffset="16145.609">1443 4179 264 0,'0'0'319'0,"0"0"-65"16,0 0-24-16,0 0 12 0,0 0-59 0,-8-9-9 16,8 9-18-16,0 0-12 0,0 0 8 0,0 0-39 15,0 0 14-15,0 0-36 0,0 0 7 0,0 0-24 0,0 0 15 16,0 0-26-16,0 0 14 0,0 0-15 15,0 0 18-15,0 0-13 0,0 0 16 0,0 0-17 0,0 0 6 16,0 0-12-16,0 0 5 0,0 0-18 0,0 0-12 16,19 6-1-16,-19-6 4 0,0 0-18 0,0 0 6 15,19 3-14-15,-19-3 9 0,0 0-13 0,0 0 6 16,23 6-11-16,-23-6 9 0,0 0-17 0,0 0-5 0,22 1-28 16,-22-1-2-16,0 0-28 0,0 0 4 15,0 0-33-15,0 0 4 0,27 0-37 0,-27 0 1 0,0 0-45 16,0 0-34-16,0 0-48 0,0 0-69 0,21-2-317 15,-21 2-153-15</inkml:trace>
  <inkml:trace contextRef="#ctx0" brushRef="#br0" timeOffset="17417.8">1828 4250 98 0,'0'0'271'15,"0"0"-66"-15,0 0-26 0,0 0-19 0,0 0-17 0,0 0-14 16,0 0-11-16,25-2-30 0,-25 2 1 0,0 0-30 16,15-9 2-16,-15 9-23 0,0 0 7 0,14-11-21 15,-14 11-6-15,11-11 0 0,-11 11-3 0,13-13-4 16,-13 13-3-16,10-13 2 0,-10 13-6 0,13-13 0 0,-13 13 1 15,10-17-1-15,-10 17-2 0,10-16 2 16,-10 16-3-16,11-19-3 0,-11 19-1 0,10-20-3 16,-10 20 1-16,6-18 1 0,-6 18 0 0,6-20 2 0,-6 20 0 15,5-14 2-15,-5 14 1 0,2-16 1 0,-2 16-2 16,2-14 5-16,-2 14 4 0,0 0-1 0,4-15 5 16,-4 15-4-16,0 0 12 0,0 0-16 0,2-17 2 15,-2 17-4-15,0 0 1 0,0 0 1 0,0 0 2 16,0 0 3-16,0 0 6 0,0 0 15 0,0 0 11 0,0 0 5 15,0 0-1-15,0 0 9 0,0 0 12 0,0 0-24 16,6 12 24-16,-6-12-24 0,0 0 16 0,4 20-24 16,-4-20 28-16,2 15-22 0,-2-15 14 0,4 17-24 15,-4-17 28-15,2 18-22 0,-2-18 13 0,7 17-18 16,-7-17 11-16,4 18-25 0,-4-18 15 0,4 17-23 16,-4-17 13-16,5 15-20 0,-5-15 18 0,6 13-25 0,-6-13 19 15,6 11-24-15,-6-11 7 0,0 0-40 16,9 14 0-16,-9-14-42 0,0 0 0 0,0 0-36 0,8 12-7 15,-8-12-33-15,0 0-49 0,0 0-32 0,0 0-49 16,0 0-200-16,0 0 18 0</inkml:trace>
  <inkml:trace contextRef="#ctx0" brushRef="#br0" timeOffset="18228.051">2191 4039 163 0,'0'0'222'0,"0"0"-48"0,0 0-25 16,0 0-18-16,0 0-13 0,0 0-8 0,0 0-7 15,0 0-8-15,0 0-10 0,0 0-1 0,0 0-5 16,0 0-2-16,-6 11-5 0,6-11 0 0,0 0-8 15,0 0 4-15,0 0-1 0,-2 13 12 0,2-13-24 0,0 0 17 16,0 0-23-16,0 0 12 0,0 15-26 0,0-15 18 16,0 0-32-16,0 0 18 0,4 14-25 0,-4-14 14 15,0 0-24-15,0 0 17 0,6 12-19 0,-6-12 16 16,0 0-20-16,0 0 19 0,11 9-20 0,-11-9 11 16,0 0-12-16,0 0 16 0,0 0-17 0,0 0 14 0,26 2-22 15,-26-2 6-15,0 0-20 0,15-8 12 0,-15 8-23 16,0 0 15-16,14-7-22 0,-14 7 9 0,0 0 3 15,13-11 0-15,-13 11-23 0,0 0 28 0,6-11 4 16,-6 11-4-16,0 0-1 0,4-13 9 0,-4 13-1 16,0 0 7-16,-2-12-1 0,2 12 3 0,0 0 1 15,-6-15 5-15,6 15 0 0,0 0 5 0,-13-12-6 0,13 12 7 16,0 0 0-16,-14-9 3 0,14 9 3 0,0 0-1 16,-17-4-1-16,17 4 2 0,0 0-4 0,0 0 2 15,-22-1-1-15,22 1 1 0,0 0 2 0,-17 5 6 16,17-5 0-16,0 0-3 0,-13 11-1 0,13-11-4 15,0 0-2-15,-11 13 1 0,11-13-1 0,-4 13 0 16,4-13 2-16,0 0-3 0,-2 14-1 0,2-14 0 16,0 0 3-16,4 16-4 0,-4-16 7 0,0 0-6 15,13 8-4-15,-13-8-6 0,0 0-5 0,0 0-5 0,23 4-8 16,-23-4 0-16,0 0-1 0,25-5-8 0,-25 5 2 16,17-6-30-16,-17 6 47 0,14-6 7 0,-14 6-3 15,0 0 8-15,21-5 2 0,-21 5 6 0,0 0 0 16,14-7 5-16,-14 7 3 0,0 0 8 0,0 0 16 0,0 0-7 15,0 0 1-15,0 0 7 0,23 1 1 0,-23-1 2 16,0 0 3-16,0 0-5 0,8 16 18 0,-8-16-21 16,0 0 16-16,4 14-22 0,-4-14 16 0,0 0-17 15,4 19 21-15,-4-19-23 0,2 12 20 0,-2-12-24 16,0 16 23-16,0-16-25 0,4 14 26 0,-4-14-21 0,2 12 25 16,-2-12-24-16,0 15 25 0,0-15-30 0,2 14 23 15,-2-14-23-15,0 0 11 0,2 18-17 0,-2-18 22 16,4 14-6-16,-4-14 2 0,0 0-23 0,4 14 15 15,-4-14-21-15,0 0 17 0,0 0-19 0,2 15 16 16,-2-15-21-16,0 0 12 0,0 0-28 0,0 0 4 16,0 0-34-16,7 10 13 0,-7-10-24 0,0 0 0 15,0 0-36-15,0 0-8 0,0 0-48 0,0 0-42 16,16-8-37-16,-16 8-37 0,0 0-251 0,8-10-21 0</inkml:trace>
  <inkml:trace contextRef="#ctx0" brushRef="#br0" timeOffset="19031.163">2588 4057 43 0,'0'0'287'0,"0"0"-62"0,0 0-29 0,0 0-23 0,0 0-17 15,0 0-14-15,0 0-19 0,0 0-10 0,0 0-9 16,0 0-8-16,0 0-2 0,0 0-7 0,0 0-9 15,0 0 13-15,0 0-27 0,0 0 13 0,0 0-19 16,-10 10 11-16,10-10-26 0,0 0 10 0,0 0-25 16,0 0 15-16,-2 15-23 0,2-15 15 0,0 0-23 15,0 0 15-15,4 14-25 0,-4-14 19 0,0 0-21 0,0 0 16 16,6 13-19-16,-6-13 18 0,0 0-24 16,0 0 16-16,14 9-25 0,-14-9 14 0,0 0-45 0,0 0 35 15,0 0-25-15,22-1 14 0,-22 1-25 0,0 0 12 16,17-10-27-16,-17 10 3 0,0 0 4 0,14-12-1 15,-14 12 12-15,6-11 9 0,-6 11 5 0,7-10 6 16,-7 10 2-16,4-12 5 0,-4 12 4 0,0 0 7 0,2-17 5 16,-2 17 6-16,0 0 7 0,-4-17 7 15,4 17 5-15,0 0 4 0,-7-13-4 0,7 13-2 0,0 0-1 16,-10-9-4-16,10 9-7 0,0 0 5 0,0 0-5 16,0 0 1-16,0 0 3 0,-27 3 5 0,27-3-6 15,-9 9 3-15,9-9-1 0,-10 10 2 0,10-10 14 16,-9 13-18-16,9-13 15 0,-10 13-25 0,10-13 18 0,-6 14-20 15,6-14 14-15,-6 16-15 0,6-16 16 0,-5 12-18 16,5-12 12-16,0 0-18 0,-2 19 17 0,2-19-18 16,0 0 15-16,2 13-22 0,-2-13 19 0,0 0-20 15,11 7 15-15,-11-7-20 0,0 0 14 0,0 0-19 16,0 0 18-16,25 2-18 0,-25-2 6 0,0 0 7 16,0 0 1-16,19-3 3 0,-19 3 1 0,0 0 3 0,0 0 4 15,0 0 1-15,0 0 5 0,0 0 12 0,25-2 25 16,-25 2-7-16,0 0-6 0,0 0 14 0,10 9 25 15,-10-9-24-15,0 0 15 0,4 15-20 0,-4-15 18 16,0 0-21-16,5 15 16 0,-5-15-24 0,2 14 24 16,-2-14-26-16,2 15 15 0,-2-15-23 0,2 17 21 15,-2-17-25-15,0 12 25 0,0-12-20 0,2 13 18 16,-2-13-22-16,0 0 18 0,4 17-29 0,-4-17 22 0,0 0-24 16,2 12 24-16,-2-12-29 0,0 0 21 0,0 0-28 15,4 14 12-15,-4-14-39 0,0 0 3 0,0 0-36 16,0 0-7-16,0 0-42 0,0 0-16 0,0 0-52 15,0 0-26-15,0 0-41 0,0 0-254 0,19-7-11 0</inkml:trace>
  <inkml:trace contextRef="#ctx0" brushRef="#br0" timeOffset="19560.457">2768 4107 50 0,'0'0'334'15,"0"0"-69"-15,0 0-47 0,0 0-25 0,-6-11-18 16,6 11-28-16,0 0-13 0,0 0 8 0,0 0-42 16,0 0 6-16,0 0-34 0,0 0 5 0,0 0-29 15,0 0 16-15,0 0-18 0,0 0 12 0,0 0-20 0,0 0 13 16,0 0-28-16,18-5 16 0,-18 5-28 0,0 0 14 15,0 0-22-15,21-3 20 0,-21 3-20 0,0 0 11 16,0 0-17-16,25-3 16 0,-25 3-20 0,0 0 19 16,0 0-20-16,27 4 18 0,-27-4-19 0,0 0 20 15,0 0-18-15,24 6 20 0,-24-6-19 0,0 0 22 0,17 5-21 16,-17-5 25-16,0 0-17 0,12 9 22 0,-12-9-15 16,0 0 13-16,8 14-14 0,-8-14 24 0,0 0-20 15,2 14 19-15,-2-14-16 0,0 0 18 0,-4 19-22 16,4-19 21-16,-5 12-18 0,5-12 19 0,-3 16-22 15,3-16 14-15,-8 14-24 0,8-14 16 0,-6 15-18 16,6-15 18-16,-4 16-18 0,4-16 17 0,-4 17-21 0,4-17 17 16,-7 15-22-16,7-15 22 0,-4 15-22 0,4-15 19 15,-2 13-15-15,2-13 16 0,0 0-21 0,0 20 24 16,0-20-29-16,0 0 28 0,2 14-19 0,-2-14 16 16,0 0-20-16,8 12 24 0,-8-12-21 0,0 0 22 15,0 0-24-15,17 9 15 0,-17-9-30 0,0 0 7 16,0 0-27-16,0 0 6 0,24-2-36 0,-24 2 6 0,0 0-39 15,16-6-6-15,-16 6-35 0,0 0-23 0,15-7-32 16,-15 7-28-16,0 0-28 0,14-8-193 0,-14 8 73 16</inkml:trace>
  <inkml:trace contextRef="#ctx0" brushRef="#br0" timeOffset="20008.815">3052 4196 281 0,'0'0'371'0,"0"0"-86"0,0 0-19 16,-10-10-60-16,10 10-14 0,0 0-37 0,0 0-1 0,0 0-34 15,0 0 3-15,0 0-4 0,0 0-22 0,0 0-3 16,-9 12-2-16,9-12-6 0,0 0-4 0,-4 13-3 15,4-13-6-15,0 0-8 0,-2 17-7 0,2-17-15 16,0 0-2-16,-2 18-3 0,2-18-17 0,0 0 13 16,2 18-18-16,-2-18 10 0,4 14-17 0,-4-14 10 0,7 11-17 15,-7-11 24-15,8 9-28 0,-8-9 16 0,0 0-1 16,17 9-6-16,-17-9-7 0,0 0-8 0,23 2-5 16,-23-2-9-16,0 0-2 0,27-6-1 0,-27 6-3 15,17-7 6-15,-17 7 5 0,16-7 2 0,-16 7 5 0,15-11 2 16,-15 11 5-16,12-14 4 0,-12 14 0 15,8-12-2-15,-8 12 11 0,6-13 3 0,-6 13-7 0,3-11 21 16,-3 11-7-16,0 0 22 0,-5-21-10 0,5 21 17 16,-8-11-10-16,8 11 9 0,-10-10-16 0,10 10 6 15,-15-8-12-15,15 8 0 0,-16-7-18 0,16 7 5 16,0 0-16-16,-23-3 0 0,23 3-41 0,0 0-8 16,-23 6-52-16,23-6 2 0,-14 5-43 0,14-5 2 0,-13 12-43 15,13-12-14-15,-8 13-41 0,8-13-45 0,-7 13-58 16,7-13-183-16,-4 15-32 0</inkml:trace>
  <inkml:trace contextRef="#ctx0" brushRef="#br0" timeOffset="20986.988">3300 4159 148 0,'0'0'270'0,"0"0"-34"0,0 0-41 0,0 0-7 15,0 0-28-15,0 0-5 0,0 0-26 0,0 0 7 16,0 0-18-16,0 0 12 0,0 0-18 0,0 0 13 16,0 0-23-16,0 0 17 0,0 0-25 0,0 0 10 15,0 0-21-15,0 0 16 0,0 0-23 0,0 0 11 16,25-2-17-16,-25 2 5 0,0 0-20 0,0 0 9 0,22 2-24 16,-22-2-3-16,0 0-5 0,22 2 7 0,-22-2-18 15,0 0 7-15,25 2-15 0,-25-2 7 0,0 0-12 16,27 2 8-16,-27-2-15 0,0 0 15 0,27 2-16 15,-27-2 10-15,0 0-13 0,0 0 16 0,31 0-15 16,-31 0 10-16,0 0-13 0,0 0 5 0,0 0-25 16,26 0 8-16,-26 0-30 0,0 0 0 0,0 0-28 0,0 0 12 15,0 0-37-15,0 0 14 0,0 0-32 0,23 0 1 16,-23 0-29-16,0 0-5 0,0 0-38 0,0 0-26 16,0 0-23-16,0 0-23 0,0 0-219 0,0 0 34 15</inkml:trace>
  <inkml:trace contextRef="#ctx0" brushRef="#br0" timeOffset="21713.996">3717 4095 90 0,'0'0'269'0,"-9"-11"-61"16,9 11-25-16,0 0-24 0,0 0-14 0,0 0-14 16,0 0-15-16,0 0-12 0,0 0-4 0,0 0-5 0,-12-6 12 15,12 6-15-15,0 0 10 0,0 0-19 0,0 0 17 16,0 0-24-16,0 0 13 0,0 0-28 0,0 0 4 15,0 0-26-15,0 0 12 0,0 0-30 0,0 0 13 16,0 0-28-16,0 0 16 0,0 0-25 0,0 0 22 16,0 0-21-16,0 0 16 0,0 0-21 0,6-13 20 15,-6 13-23-15,0 0 18 0,0 0-20 0,23-6 19 0,-23 6-18 16,0 0 16-16,0 0-13 0,23-2 16 0,-23 2-22 16,0 0 21-16,0 0-18 0,22 5 21 0,-22-5-19 15,0 0 15-15,12 6-16 0,-12-6 24 0,0 0-19 16,8 16 17-16,-8-16-17 0,0 0 21 0,0 16-21 15,0-16 18-15,0 0-22 0,-4 18 22 0,4-18-23 16,-4 14 27-16,4-14-24 0,-5 10 20 0,5-10-19 0,-7 12 18 16,7-12-19-16,-8 9 21 0,8-9-22 0,0 0 21 15,-10 8-23-15,10-8 21 0,0 0-21 16,0 0 22-16,-11 11-26 0,11-11 6 0,0 0-3 0,0 0 13 16,0 0-28-16,0 0 12 0,0 0-23 0,0 0 19 15,0 0-20-15,0 0 15 0,0 0-21 0,0 0 19 16,0 0-17-16,0 0 18 0,19-4-11 0,-19 4 13 0,0 0-7 15,19-4 13-15,-19 4-15 0,0 0 26 16,0 0-15-16,28 2 13 0,-28-2-13 0,0 0 22 0,18 2-5 16,-18-2 16-16,0 0-4 0,17 8 23 0,-17-8-13 15,0 0 24-15,8 14-19 0,-8-14 24 0,0 0-17 16,2 18 12-16,-2-18-15 0,-2 14 18 0,2-14-18 16,-6 12 21-16,6-12-18 0,-6 13 25 0,6-13-23 15,-11 11 18-15,11-11-19 0,-12 10 15 0,12-10-18 16,-13 7 21-16,13-7-25 0,-14 7 21 0,14-7-21 0,0 0 13 15,-20 6-19-15,20-6 11 0,0 0-25 0,0 0 12 16,-24 4-30-16,24-4 6 0,0 0-29 0,0 0 8 16,0 0-42-16,0 0 3 0,-21-2-38 0,21 2-5 15,0 0-37-15,0 0-14 0,0 0-46 0,0 0-31 16,0 0-38-16,0 0-225 0,0 0 3 0</inkml:trace>
  <inkml:trace contextRef="#ctx0" brushRef="#br0" timeOffset="22460.031">3971 4117 159 0,'0'0'291'0,"-12"-10"-63"15,12 10-40-15,0 0-20 0,0 0-22 0,0 0-20 16,-13-9-17-16,13 9-13 0,0 0-1 0,0 0-26 16,0 0 9-16,0 0-22 0,0 0 13 0,0 0-18 15,-12-7 14-15,12 7-24 0,0 0 11 0,0 0-17 0,0 0 14 16,0 0-1-16,0 0-13 0,0 0-24 0,0 0 13 15,0 0-19-15,0 0 8 0,0 0-12 0,4-15 8 16,-4 15-7-16,0 0 6 0,0 0-12 0,16-9 8 16,-16 9-8-16,0 0-20 0,17-5 18 0,-17 5 16 15,0 0-19-15,21-5 11 0,-21 5-16 0,0 0 18 16,0 0-17-16,22 2 18 0,-22-2-15 0,0 0 20 0,17 8-15 16,-17-8 13-16,0 0-12 0,10 11 35 0,-10-11-31 15,6 11 26-15,-6-11-14 0,2 14 15 0,-2-14-11 16,3 12 23-16,-3-12-19 0,-3 14 16 0,3-14-24 15,-4 16 22-15,4-16-9 0,-6 14-3 0,6-14-4 16,-6 17-27-16,6-17 26 0,-8 13-24 0,8-13 21 16,-11 15-23-16,11-15 22 0,-8 11-22 0,8-11 22 0,-6 9-22 15,6-9 22-15,0 0-27 0,-6 12 4 16,6-12-24-16,0 0 15 0,0 0-30 0,0 0 14 0,-7 12-22 16,7-12 20-16,0 0-18 0,0 0 16 0,0 0-27 15,17-7 9-15,-17 7-19 0,12-6 11 0,-12 6-5 16,17-7 15-16,-17 7-2 0,16-7 20 0,-16 7-2 15,17-3 13-15,-17 3 1 0,0 0 12 0,22-5 4 16,-22 5 25-16,0 0 1 0,0 0 24 0,25 4-11 16,-25-4 29-16,0 0-12 0,14 4 24 0,-14-4-20 0,0 0 11 15,6 13-8-15,-6-13 26 0,0 0-25 0,0 16 22 16,0-16-39-16,-6 13 34 0,6-13-22 0,-8 10 19 16,8-10-20-16,-11 16 23 0,11-16-19 0,-12 9 15 15,12-9-14-15,-17 11 11 0,17-11-16 0,-15 5 11 16,15-5-23-16,-17 7-6 0,17-7-4 0,0 0 6 0,-24 5-20 15,24-5 2-15,0 0-32 0,0 0 3 0,-27 0-39 16,27 0 4-16,0 0-42 0,0 0-1 0,-17-8-39 16,17 8-12-16,0 0-32 0,0 0-25 0,0 0-46 15,0-15-29-15,0 15-259 0,0 0-38 0</inkml:trace>
  <inkml:trace contextRef="#ctx0" brushRef="#br0" timeOffset="23226.95">4337 3945 15 0,'0'0'370'0,"0"0"-86"0,0 0-53 0,0 0-34 15,0 0-29-15,0 0-23 0,4-13-11 0,-4 13 9 16,0 0-26-16,0 0 4 0,0 0-27 0,0 0 10 0,0 19-29 16,0-19 12-16,0 0-22 0,-4 20 5 0,4-20-25 15,-2 18 22-15,2-18-28 0,-4 20 19 0,4-20-21 16,-7 26 20-16,5-13-10 0,-2 2 0 16,0-2-5-16,0 3-5 0,0-1-6 0,0 1-2 0,0-2-5 15,-1 1-3-15,1-2-9 0,0 1 1 0,0-1-4 16,4-13-1-16,-6 21-2 0,6-21-5 0,-4 21 3 0,4-21-3 15,-4 14-8-15,4-14-4 0,-5 13-11 0,5-13-5 16,0 0-2-16,-4 17-27 0,4-17 23 0,0 0-6 16,0 0-8-16,-4 13-25 0,4-13 16 0,0 0-20 15,0 0 18-15,0 0-19 0,0 0 16 0,0 0-8 16,0 0 22-16,0 0-5 0,0 0 24 0,6-13-9 16,-6 13 19-16,0 0-10 0,0 0 19 0,9-10-11 0,-9 10 18 15,0 0-15-15,0 0 18 0,10-11-16 16,-10 11 21-16,0 0-8 0,0 0 11 0,12-9-20 0,-12 9 15 15,0 0-8-15,0 0 41 0,0 0-35 0,0 0 28 16,19-4-15-16,-19 4 25 0,0 0-39 0,0 0 52 16,16 8-21-16,-16-8 23 0,0 0-4 0,13 9-1 15,-13-9-5-15,0 0-5 0,10 10 3 0,-10-10-5 16,6 13-7-16,-6-13-1 0,0 0-6 0,8 14-5 16,-8-14-3-16,4 11 0 0,-4-11-4 0,0 0-2 0,6 12-2 15,-6-12-4-15,0 0-2 0,8 13 2 0,-8-13-1 16,0 0-8-16,0 0 1 0,0 0-6 0,6 10 2 15,-6-10-7-15,0 0-6 0,0 0 2 0,0 0-3 16,0 0-22-16,0 0 11 0,0 0-18 0,0 0 10 16,0 0-8-16,-4-15 19 0,4 15-9 0,0 0 23 15,-10-15-9-15,10 15 41 0,-6-11-39 0,6 11 27 0,-10-11-9 16,10 11 27-16,-8-8-4 0,8 8 24 0,-8-11 5 16,8 11 4-16,0 0-5 0,-10-12-2 0,10 12 2 15,0 0-4-15,-11-11-5 0,11 11-7 0,0 0 1 16,0 0-3-16,-8-14 3 0,8 14-1 0,0 0 9 15,0 0 3-15,0-15-1 0,0 15 6 0,0 0 2 16,6-12-2-16,-6 12-7 0,6-9-6 0,-6 9-6 0,9-11-10 16,-9 11-3-16,10-11-1 0,-10 11-9 0,8-11-18 15,-8 11-18-15,10-10-24 0,-10 10-19 16,0 0-29-16,12-12-44 0,-12 12-29 0,0 0-67 0,10-11-81 16,-10 11-345-16,0 0-175 0</inkml:trace>
  <inkml:trace contextRef="#ctx0" brushRef="#br0" timeOffset="26060.708">531 2232 72 0,'0'0'165'0,"0"0"-30"0,0 0-28 0,0 0-13 16,0 0-8-16,0 0-13 0,0 0 4 0,0 0-3 15,0 0 2-15,0 0-1 0,0 0-2 0,0 0-12 0,0 0 12 16,0 0-9-16,0 0 1 0,0 0-3 0,0 0 1 16,0 0-11-16,-14 9 0 0,14-9-8 0,0 0-1 15,0 0-9-15,-11 10 2 0,11-10-2 0,0 0 1 16,-10 11-7-16,10-11 2 0,-8 9-7 0,8-9 0 15,-8 11-9-15,8-11 7 0,-9 12-4 0,9-12 6 16,-8 10 2-16,8-10-3 0,-8 13-7 0,8-13 5 0,-11 15 0 16,11-15 3-16,-8 14-10 0,8-14 11 0,-5 16-15 15,5-16 8-15,-6 14-10 0,6-14 9 0,-6 15-3 16,6-15 1-16,-5 17-6 0,5-17-3 0,-2 16-3 16,2-16 8-16,-4 20-5 0,4-20-5 0,0 13 2 15,0-13 6-15,-2 19-9 0,2-19 6 0,0 19-7 16,0-19 8-16,-2 18-8 0,2-18 2 0,0 19-2 15,0-19 7-15,2 18-6 0,-2-18 3 0,0 19-2 0,0-19 4 16,0 19-6-16,0-19 4 0,0 18-6 0,0-18 9 16,2 17-5-16,-2-17 1 0,0 16 0 0,0-16 3 15,2 17 6-15,-2-17 1 0,2 15-9 0,-2-15 5 16,2 18-4-16,-2-18-3 0,3 18 2 0,-3-18 1 0,2 17-1 16,-2-17-1-16,2 18 1 0,-2-18 5 0,2 17 1 15,-2-17-2-15,2 17 4 0,-2-17-2 0,2 16-4 16,-2-16 3-16,0 15-3 0,0-15-3 0,2 17 0 15,-2-17 4-15,0 18-2 0,0-18-2 0,2 19 5 16,-2-19-4-16,0 15-3 0,0-15-1 0,2 16 14 16,-2-16-17-16,0 15 6 0,0-15-2 0,2 16-1 0,-2-16 1 15,1 14 4-15,-1-14-5 0,0 16 7 16,0-16-4-16,0 13 19 0,0-13-25 0,0 17 4 16,0-17 5-16,0 13 1 0,0-13-3 0,0 15 4 0,0-15-4 15,2 15 3-15,-2-15-3 0,0 14 5 0,0-14-2 16,0 13 0-16,0-13 3 0,0 0-3 0,-2 20-2 0,2-20 2 15,-1 14-2-15,1-14-2 0,0 0 3 16,0 18 4-16,0-18-2 0,0 0 0 0,-2 21-2 0,2-21-1 16,-2 12 1-16,2-12 1 0,-2 13-4 0,2-13 0 15,-2 15 2-15,2-15-1 0,-2 13-3 0,2-13 0 16,0 13 4-16,0-13-2 0,0 0-2 0,-2 17 2 16,2-17-1-16,0 0 3 0,-2 17 3 0,2-17-2 0,0 0 5 15,-4 16-3-15,4-16 1 0,0 0-1 16,-3 17 4-16,3-17-3 0,0 0-1 0,-2 14-1 0,2-14 1 15,0 0-3-15,-4 17 1 0,4-17-1 0,0 0-1 16,-4 14 4-16,4-14-2 0,0 0 0 0,-6 16 9 16,6-16-5-16,0 0 5 0,-4 12-2 0,4-12-1 0,0 0-3 15,-6 13-1-15,6-13-3 0,0 0 0 0,-7 14 4 16,7-14-6-16,0 0 5 0,-6 11-8 0,6-11 0 16,0 0 7-16,-8 11-3 0,8-11 1 15,0 0-3-15,-6 9 3 0,6-9-1 0,0 0 5 0,0 0-8 16,-9 11 4-16,9-11 0 0,0 0 1 0,0 0 1 15,0 0 3-15,0 0-2 0,-12 9 3 0,12-9-2 0,0 0-3 16,0 0-2-16,0 0 1 0,0 0-1 16,-12 7-2-16,12-7 2 0,0 0-2 0,0 0-4 0,0 0 2 15,0 0-1-15,0 0 4 0,0 0-2 0,0 0 4 16,0 0-7-16,-11 8 2 0,11-8-18 0,0 0 23 16,0 0-4-16,0 0 4 0,0 0 0 0,0 0-1 15,0 0-3-15,0 0 3 0,0 0-7 0,0 0 7 0,0 0-2 16,0 0-2-16,0 0 4 0,0 0-2 0,0 0-2 15,0 0 0-15,0 0 0 0,0 0-3 0,0 0 3 16,0 0-4-16,0 0 4 0,0 0-8 0,0 0 6 16,0 0 1-16,0 0 4 0,0 0-4 0,0 0 7 15,0 0-8-15,0 0 2 0,0 0-3 0,11 9 7 16,-11-9-5-16,0 0 2 0,0 0 5 0,0 0-6 16,16 6 2-16,-16-6-4 0,0 0 8 0,0 0-2 0,0 0 3 15,23 5-6-15,-23-5 1 0,0 0-1 0,0 0-1 16,16 6 2-16,-16-6 2 0,0 0-4 0,0 0 4 15,17 8-8-15,-17-8 7 0,0 0-2 0,0 0 3 16,12 8 0-16,-12-8-1 0,0 0-1 0,11 10 1 0,-11-10 1 16,0 0 0-16,8 13-1 0,-8-13 2 15,0 0-5-15,7 14 5 0,-7-14-2 0,4 12 2 0,-4-12-7 16,7 15 1-16,-7-15 1 0,4 14 7 0,-4-14-4 16,2 15 1-16,-2-15-1 0,4 15-3 0,-4-15 4 15,4 13 0-15,-4-13-2 0,2 13 3 0,-2-13-6 0,2 15 3 16,-2-15-1-16,2 12 1 0,-2-12 1 15,2 15 1-15,-2-15 1 0,0 14-3 0,0-14 1 0,2 14 0 16,-2-14 2-16,0 15-4 0,0-15 3 0,0 0-1 16,0 21-14-16,0-21 14 0,2 12 4 0,-2-12 0 15,0 15-4-15,0-15 4 0,0 12-2 0,0-12 3 16,-2 16-4-16,2-16 5 0,0 16-8 0,0-16 4 16,0 13-2-16,0-13 2 0,-2 16 3 0,2-16-1 15,0 16-3-15,0-16-1 0,-2 16 1 0,2-16 5 0,-2 15-2 16,2-15 1-16,-2 17-2 0,2-17 4 15,-2 17 0-15,2-17-3 0,-4 15 0 0,4-15 5 0,-2 16-5 16,2-16 3-16,-2 15-2 0,2-15-4 0,-4 14-1 0,4-14 2 16,-2 15-1-16,2-15 1 0,-5 17 0 15,5-17 1-15,-2 15-4 0,2-15 1 0,0 14 13 0,0-14-14 16,-2 15 14-16,2-15-19 0,-2 15 13 0,2-15-11 16,-2 15 13-16,2-15-14 0,-1 14 16 0,1-14-19 15,-4 17 18-15,4-17-16 0,-2 18 22 0,2-18-16 16,-2 14 19-16,2-14-18 0,-4 15 20 0,4-15-21 15,-2 14 14-15,2-14-14 0,-4 15 12 0,4-15-19 16,-3 15 14-16,3-15-14 0,-2 13 13 0,2-13-12 0,-4 15 14 16,4-15-14-16,-2 13 15 0,2-13-18 0,-2 15 19 15,2-15-15-15,0 14 16 0,0-14-16 0,-2 13 18 16,2-13-17-16,0 0 16 0,-2 20-14 0,2-20 13 16,0 13-15-16,0-13 1 0,0 0 3 0,-2 21-1 15,2-21 4-15,0 0-1 0,0 19 2 0,0-19-1 16,0 14 0-16,0-14 1 0,0 0-1 0,-2 18-2 0,2-18 3 15,0 0-1-15,2 21 4 0,-2-21 1 16,0 0 0-16,0 18 5 0,0-18-6 0,2 15 0 0,-2-15 0 16,0 16 0-16,0-16-15 0,2 14 14 0,-2-14 0 15,4 16-2-15,-4-16 2 0,6 18-2 0,-6-18-2 16,7 14-2-16,-7-14 1 0,6 17-2 0,-6-17 2 0,8 16-2 16,-8-16 0-16,7 15 1 0,-7-15-2 0,11 16 2 15,-11-16 2-15,10 16-2 0,-10-16 2 0,10 12-3 16,-10-12 3-16,11 15-1 0,-11-15-4 0,12 13 3 15,-12-13 0-15,12 12 1 0,-12-12-2 0,13 12 1 16,-13-12 1-16,12 11-3 0,-12-11 1 0,13 10 3 16,-13-10 0-16,12 12-2 0,-12-12 3 0,8 9-2 0,-8-9 3 15,11 8 1-15,-11-8-2 0,0 0 3 16,13 11-36-16,-13-11 42 0,0 0 1 0,10 9-4 0,-10-9 0 16,0 0-1-16,0 0-2 0,13 7-4 15,-13-7 4-15,0 0-3 0,0 0 0 0,0 0-2 0,12 11 0 16,-12-11-7-16,0 0-20 0,0 0-17 0,0 0-19 0,0 0-19 15,0 0-15-15,13 8-10 0,-13-8-16 16,0 0-21-16,0 0-22 0,0 0-34 0,0 0-45 0,0 0-46 16,20-5-270-16,-20 5-73 0</inkml:trace>
  <inkml:trace contextRef="#ctx0" brushRef="#br0" timeOffset="27402.844">5668 2879 32 0,'0'0'470'0,"0"0"-70"16,0 0-117-16,0 0-34 0,0 0-54 0,0 0-21 16,0 0-51-16,0 0-12 0,0 0-37 0,0 0 0 0,0 0-34 15,0 0-20-15,0 0-44 0,0 0-19 16,0 0-51-16,0 0-26 0,0 0-21 0,0 0-26 0,0 0-29 15,0 0-35-15,0 0-160 0,0 0 154 0</inkml:trace>
  <inkml:trace contextRef="#ctx0" brushRef="#br0" timeOffset="27611.993">5697 3053 164 0,'4'11'395'0,"-4"-11"-83"16,0 0-11-16,8 19-56 0,-8-19-6 16,5 13-53-16,-5-13 7 0,4 14-54 0,-4-14-2 0,4 17-48 15,-4-17 1-15,2 19-34 0,-2-19 6 0,2 20-28 16,-2-20 1-16,0 21-53 0,0-21-14 0,0 22-47 16,0-22-40-16,-2 20-85 0,2-20-96 0,-4 20-304 15,4-20-116-15</inkml:trace>
  <inkml:trace contextRef="#ctx0" brushRef="#br0" timeOffset="28893.376">6415 2704 194 0,'0'0'271'0,"0"0"-48"16,0 0-37-16,0 0-26 0,0 0-15 0,0 0-13 16,0 0-28-16,0 0-6 0,0 0-3 0,0 0-2 15,0 0-4-15,0 0 12 0,0 0-24 0,0 0 8 0,0 0-7 16,-6 15-6-16,6-15-22 0,-4 14 7 15,4-14-17-15,-6 20 7 0,2-6-21 0,3 1 12 0,-6-1-24 16,3 1 30-16,-2 1-20 0,2 1 0 0,-2 0-7 16,0 4-8-16,-1-3 3 0,1-2 2 0,0 1-4 15,0 0-5-15,2-1 3 0,-3 1-5 0,3-4 0 16,0-1 0-16,4-12-20 0,-8 21 23 0,8-21-1 16,-4 17-5-16,4-17-2 0,-6 14-20 0,6-14 18 15,0 0-28-15,-5 11 13 0,5-11-19 0,0 0 18 16,0 0-22-16,0 0 18 0,0 0-8 0,9-11 13 15,-9 11-20-15,6-11 15 0,-6 11-8 0,10-12 19 16,-10 12-11-16,8-14 15 0,-8 14-10 0,11-12 13 0,-11 12-10 16,8-11 13-16,-8 11-11 0,8-9 14 0,-8 9-11 15,0 0 14-15,13-9-13 0,-13 9 14 0,0 0-12 16,10-9 14-16,-10 9-12 0,0 0 22 0,0 0 4 0,0 0 4 16,20-3-15-16,-20 3 19 0,0 0-15 0,0 0 21 15,16 7-19-15,-16-7 17 0,0 0-17 0,13 11 13 16,-13-11-6-16,8 10 0 0,-8-10 2 0,10 10-11 15,-10-10 2-15,9 12-3 0,-9-12 0 0,10 12 0 16,-10-12-1-16,10 8-1 0,-10-8 2 0,8 9-6 0,-8-9-2 16,0 0 3-16,11 9-1 0,-11-9 5 0,0 0-2 15,0 0 2-15,12 8-6 0,-12-8-7 0,0 0-10 16,0 0-7-16,0 0-10 0,0 0 2 0,6-9-20 16,-6 9 15-16,0 0-5 0,-4-13 17 0,4 13-9 15,-6-12 18-15,6 12-9 0,-8-12 12 0,8 12-11 16,-8-12-7-16,8 12 16 0,-9-10 20 0,9 10-9 15,-8-10 21-15,8 10-8 0,0 0 15 0,-10-11-13 0,10 11 19 16,0 0-20-16,0 0 19 0,-9-11-25 0,9 11 18 16,0 0-26-16,0 0 19 0,0 0-16 0,0 0 21 15,-4-13-12-15,4 13 31 0,0 0-16 0,0 0 20 0,9-9-26 16,-9 9 17-16,0 0-26 0,14-11 14 0,-14 11-33 16,12-10 4-16,-12 10-45 0,15-9-15 0,-15 9-46 15,14-11-16-15,-14 11-67 0,15-9-58 0,-15 9-53 0,12-9-224 16,-12 9-32-16</inkml:trace>
  <inkml:trace contextRef="#ctx0" brushRef="#br0" timeOffset="29393.529">6892 2821 278 0,'0'0'277'0,"0"0"-34"15,4-10-37-15,-4 10-14 0,0 0-38 0,0 0-2 16,6-15-25-16,-6 15 7 0,0 0-42 0,0 0 31 15,2-17-29-15,-2 17 4 0,0 0-20 0,-2-15 15 0,2 15-27 16,0 0 15-16,-2-12-21 0,2 12 13 0,0 0-30 16,-8-11 12-16,8 11-29 0,0 0 15 0,-13-8-28 15,13 8 16-15,0 0-20 0,0 0 16 0,0 0-27 16,-31 2 19-16,31-2-26 0,-14 9 26 0,14-9-26 0,-14 12 20 16,14-12-22-16,-12 14 22 0,12-14-21 0,-12 19 19 15,12-19-21-15,-13 22 21 0,9-12-1 0,4-10-5 16,-6 21-1-16,2-10 0 0,4-11 3 0,-2 23-5 15,2-23 2-15,2 24 1 0,-2-24 1 0,4 21-2 16,-4-21-4-16,10 21 4 0,-10-21-1 0,13 19 0 16,-5-10 2-16,-8-9 1 0,16 13-3 0,-16-13 2 0,18 11-1 15,-18-11 0-15,19 9-1 0,-19-9 3 0,18 4-2 16,-18-4-6-16,0 0-12 0,27 1-14 0,-27-1-16 16,0 0-17-16,27-1-17 0,-27 1-24 0,0 0-39 0,21-5-15 15,-21 5-46-15,0 0-35 0,14-10-52 16,-14 10-198-16,0 0 19 0</inkml:trace>
  <inkml:trace contextRef="#ctx0" brushRef="#br0" timeOffset="29607.649">6781 2952 132 0,'0'0'392'0,"0"0"-76"0,0 0-63 0,0 0-28 16,0 0-50-16,0 0-4 0,0 0-24 0,0 0 10 0,0 0-10 15,0 0-3-15,0 0-17 0,0 0-13 0,0 0-19 16,13-8-11-16,-13 8-16 0,0 0-11 0,24-7-11 16,-24 7-11-16,16-5-10 0,-16 5-18 0,19-6-27 15,-19 6-31-15,20-5-39 0,-20 5-54 0,17-5-31 0,-17 5-75 16,18-3-79-16,-18 3-252 0,0 0-95 0</inkml:trace>
  <inkml:trace contextRef="#ctx0" brushRef="#br0" timeOffset="30323.547">7064 2679 57 0,'0'0'298'0,"0"0"-69"15,0 0-44-15,0 0-26 0,0 0-16 16,0 0-1-16,0 0-15 0,0 0-23 0,0 0 1 0,0 0-26 15,0 0 6-15,13 10-22 0,-13-10 9 0,0 0-25 16,0 0 6-16,25 6-25 0,-25-6 9 0,0 0-19 0,30-3 8 16,-30 3-18-16,24-4-1 0,-24 4-33 0,31-11 0 15,-16 5-24-15,1 2-12 0,-1-4-15 0,1 3-3 16,1-3-1-16,-4 1-1 0,2 1 6 0,-15 6 9 16,27-10 8-16,-27 10 9 0,20-8 13 0,-20 8 4 15,19-8 10-15,-19 8 15 0,0 0 15 0,21-1 11 0,-21 1 12 16,0 0 11-16,0 0 3 0,10 7 7 0,-10-7 8 15,0 0 0-15,-2 19 8 0,2-19 16 0,-4 16-14 16,4-16 16-16,-6 21-18 0,-1-11 13 0,3 2-23 0,-2 1 14 16,0 0-23-16,0-1 18 0,-1 1-19 15,1 2 10-15,-2-1-3 0,0 0-4 0,2 1-6 0,-3-1 0 16,1 1-13-16,2 0-1 0,-3-2-5 0,3 0-6 0,0 0-2 16,1-2-5-16,-1 0 3 0,6-11-2 15,-11 16-2-15,11-16-7 0,-6 14-6 0,6-14-14 0,-6 11-10 16,6-11-17-16,0 0-16 0,0 0-21 0,-6 11-28 15,6-11 3-15,0 0-21 0,0 0 2 0,12-13-17 16,-12 13-4-16,15-18-14 0,-7 6-6 0,1 1-9 16,2-1-8-16,1-3 7 0,2 0-101 0,-1 0 273 0</inkml:trace>
  <inkml:trace contextRef="#ctx0" brushRef="#br0" timeOffset="30807.041">7425 2742 260 0,'0'0'153'0,"17"-15"-7"16,-17 15-2-16,10-8-7 0,-10 8-6 0,0 0-2 15,12-12-2-15,-12 12-10 0,0 0-5 0,0 0-6 16,0 0 19-16,15-7-21 0,-15 7 14 0,0 0-24 0,0 0 6 15,0 0-19-15,4 13 11 0,-4-13-32 0,-6 11 18 16,6-11-23-16,-4 17 18 0,4-17-23 0,-9 18 22 16,9-18 0-16,-8 20-5 0,4-8-4 0,-2 0-5 0,0 2-1 15,-1-2-2-15,1 1-8 0,0 0 11 0,-2 2-12 16,3-2-11-16,-2 0 2 0,1-2-8 0,0 2-3 16,2-1-6-16,-2-2-7 0,6-10-2 0,-9 21-2 15,9-21-4-15,-8 16-3 0,8-16-19 0,-6 13-15 16,6-13-14-16,-8 13-12 0,8-13-14 0,0 0-3 15,-7 15-15-15,7-15-9 0,0 0-10 0,0 0-5 16,-6 13-24-16,6-13 8 0,0 0-27 0,0 0 0 0,0 0-2 16,0 0 13-16,0 0 16 0,0 0 17 0,0 0 21 15,0 0 18-15,0 0 17 0,-23 0 19 0,23 0 18 16,0 0 27-16,0 0 13 0,0 0 24 0,0 0 1 0,0 0 18 16,-20-6-3-16,20 6 15 0,0 0-6 0,0 0 16 15,0 0-11-15,0 0 13 0,0 0 1 0,0 0-7 16,0 0-6-16,0 0-10 0,0 0 19 0,-19-4-29 15,19 4-12-15,0 0-3 0,0 0 8 0,0 0-3 16,0 0 4-16,0 0 2 0,0 0 0 0,0 0-4 0,0 0 0 16,0 0 3-16,19 6 5 0,-19-6 1 0,0 0 4 15,25-3-6-15,-25 3-6 0,24-6-11 0,-24 6-6 16,31-7 2-16,-14 2-7 0,-1 2-11 0,0-2-2 16,-16 5-3-16,35-8-1 0,-35 8-1 0,35-9-3 0,-35 9 0 15,31-6 0-15,-31 6-4 0,27-6-11 16,-27 6-12-16,22-5-7 0,-22 5-24 0,0 0-9 0,29-3-9 15,-29 3-12-15,0 0-15 0,0 0-15 0,25 0-41 16,-25 0-17-16,0 0-49 0,0 0-49 0,0 0-45 16,0 0-188-16,14 6 4 0</inkml:trace>
  <inkml:trace contextRef="#ctx0" brushRef="#br0" timeOffset="31209.641">7290 2798 164 0,'-19'5'254'0,"19"-5"-47"0,0 0-6 0,0 0-22 16,0 0 8-16,-13 8-29 0,13-8 7 0,0 0-24 16,0 0 9-16,0 0-27 0,-11 8 16 0,11-8-15 15,0 0-4-15,0 0-19 0,0 0-8 0,0 0-5 0,0 0 0 16,0 0 0-16,-8 8-4 0,8-8 0 0,0 0-9 16,0 0-1-16,0 0-8 0,0 0-4 0,0 0 3 15,0 0 0-15,10 11-5 0,-10-11-10 0,0 0-6 16,24-3-3-16,-24 3-7 0,23-2-7 0,-23 2-5 0,29-6-7 15,-29 6-16-15,31-6-2 0,-31 6-6 0,31-1-48 16,-31 1-10-16,30-6-46 0,-30 6 6 0,29-1-39 16,-29 1-13-16,27-4-55 0,-27 4-26 0,22 0-62 0,-22 0-83 15,23-4-188-15,-23 4-88 0</inkml:trace>
  <inkml:trace contextRef="#ctx0" brushRef="#br0" timeOffset="67478.36">28271 810 141 0,'0'0'212'0,"0"0"-40"0,0 0-24 16,0 0-10-16,0 0-7 0,0 0-4 0,0 0-8 15,-4-14-4-15,4 14-22 0,0 0-1 0,0 0-14 16,0 0 4-16,0 0-5 0,0 0-4 0,0 0-7 16,0 0-3-16,0 0-3 0,0 0-10 0,0 0-6 15,0 0 4-15,0 0-26 0,0 0 14 0,0 0-1 16,0 0-4-16,0 0-5 0,0 0-7 0,0 0-1 0,0 0-8 16,0 0-1-16,0 0 0 0,0 0-1 0,0 0-4 15,0 0 2-15,0 0 6 0,0 0 2 0,0 0 1 16,0 0 6-16,0 0-26 0,6 14 20 0,-6-14 1 15,0 0-4-15,10 13 5 0,-10-13-1 0,7 13-3 16,-7-13-10-16,8 15 7 0,-8-15 2 0,10 14 4 16,-10-14-6-16,8 18 3 0,-8-18-8 0,11 21 9 15,-11-21-8-15,8 19-1 0,-8-19 6 0,9 21-5 0,-2-11 2 16,-3 1-6-16,-4-11 8 0,10 21 7 0,-10-21-13 16,10 18 3-16,-10-18-7 0,9 19 2 0,-9-19 6 15,10 18-9-15,-10-18 4 0,10 15 8 0,-10-15-7 16,7 13-4-16,-7-13 5 0,8 11-6 0,-8-11 6 15,0 0 0-15,10 14-2 0,-10-14 2 0,0 0-7 16,8 8 1-16,-8-8-2 0,0 0-8 0,0 0-8 16,9 9-25-16,-9-9-18 0,0 0-22 0,0 0-17 15,0 0-24-15,0 0-32 0,0 0-25 0,10-7-17 16,-10 7-20-16,0 0-17 0,0 0-168 0,6-15 138 0</inkml:trace>
  <inkml:trace contextRef="#ctx0" brushRef="#br0" timeOffset="68015.395">28546 838 205 0,'0'0'195'0,"0"0"-35"0,0 0-21 15,0 0-15-15,0 0-15 0,0 0-9 0,0 0-15 16,0-14-6-16,0 14-13 0,0 0-7 0,0 0-8 16,0 0 2-16,0 0-6 0,0 0 0 0,0 0-6 15,0 0 8-15,0 0-7 0,0 0 3 0,0 0-4 16,0 0 0-16,0 0-5 0,0 0 3 0,0 0-4 16,0 0-1-16,0 0-10 0,0 0 3 0,0 0-8 0,0 0 5 15,0 0-13-15,0 0 10 0,0 0-4 0,0 0 19 16,0 0-3-16,-15 8 2 0,15-8-14 0,0 0 3 15,-10 12-4-15,10-12 3 0,-8 8-5 0,8-8 3 16,-13 11-4-16,13-11 7 0,-12 13-7 0,7-1 2 16,5-12-5-16,-17 16 5 0,9-7-4 0,0 1 0 15,0 0 3-15,-1 1-5 0,1-3 2 0,0 2-1 16,-1-1-4-16,1 0-1 0,0 0 2 0,0 0 0 0,8-9 5 16,-13 17-8-16,13-17 11 0,-12 17-4 0,12-17-2 15,-15 14 4-15,15-14-6 0,-9 16-2 0,9-16 4 16,-10 11 5-16,10-11 1 0,-11 9-5 0,11-9-2 15,-8 12-4-15,8-12 0 0,0 0-1 0,-8 12 0 16,8-12 5-16,0 0-6 0,-10 9 1 0,10-9-2 16,0 0-2-16,0 0-2 0,-9 12 3 0,9-12-1 15,0 0 1-15,0 0-2 0,0 0 1 0,-10 11-5 16,10-11 2-16,0 0-5 0,0 0-6 0,0 0-14 16,0 0-9-16,0 0-9 0,0 0-13 0,0 0 0 0,0 0-33 15,0 0-50-15,0 0 9 0,0 0-20 0,0 0-35 16,0 0-31-16,0 0-36 0,0 0-193 0,0 0 83 15</inkml:trace>
  <inkml:trace contextRef="#ctx0" brushRef="#br0" timeOffset="68407.923">28654 1133 31 0,'0'0'310'0,"0"0"-60"0,0 0-26 16,0 0-6-16,0 0-14 0,0 0-16 0,0 0-23 15,0 0 8-15,0 0-13 0,0 0-7 0,0 0-11 16,0 0-10-16,0 0-10 0,0 0 0 0,19 5-2 16,-19-5-2-16,0 0-8 0,0 0-4 0,0 0-4 15,0 0-9-15,0 0-13 0,0 0-10 0,0 0-11 16,0 0-12-16,0 0-9 0,0 0-10 0,0 0-3 16,0 0-8-16,0 0-6 0,0 0-21 0,0 0-18 15,0 0-36-15,0 0-26 0,0 0-24 0,0 0-8 0,0 0-18 16,0 0-12-16,0 0-25 0,0 0-24 0,0 0-47 15,0 0-54-15,0 0-40 0,0 0-168 0,0 0-7 16</inkml:trace>
  <inkml:trace contextRef="#ctx0" brushRef="#br0" timeOffset="68629.099">28735 1023 411 0,'6'-14'381'15,"-6"14"-47"-15,0 0-40 0,0 0-33 0,4-13-21 0,-4 13-28 16,0 0-17-16,0 0-28 0,0 0-23 0,0 0-17 16,0 0-18-16,0 0-20 0,0-13-22 0,0 13-12 15,0 0-13-15,0 0-6 0,0 0-10 0,0 0-22 16,0 0-33-16,0 0-21 0,0 0-19 0,0 0-22 16,0 0-20-16,0 0-10 0,0 0-24 0,0 0-16 0,0 0-42 15,0 0-42-15,0 0-51 0,0 0-227 16,21-3-26-16</inkml:trace>
  <inkml:trace contextRef="#ctx0" brushRef="#br0" timeOffset="73375.486">29141 1012 152 0,'0'0'194'0,"0"0"-35"0,0 0-15 0,0 0-14 15,0 0-9-15,0 0-4 0,0 0-13 0,0 0-9 16,0 0-21-16,0 0 6 0,0 0-16 0,0 0 6 0,0 0-17 15,6-11-1-15,-6 11-1 0,0 0-13 16,0 0 0-16,0 0-4 0,0 0-8 0,5-12 1 0,-5 12-11 16,0 0 1-16,0 0-3 0,0 0-1 0,4-15-5 15,-4 15-3-15,0 0 2 0,0 0 1 0,4-14-4 16,-4 14 0-16,0 0 4 0,0 0-7 0,2-15 4 16,-2 15 3-16,0 0-1 0,0 0 4 0,0 0-2 15,-2-15 5-15,2 15 0 0,0 0 7 0,0 0-20 16,0 0 3-16,0 0-9 0,0 0 1 0,0 0 4 0,0 0-1 15,0 0 4-15,0 0-3 0,0 0-2 0,-21 3 4 16,21-3-19-16,-6 12 27 0,6-12-3 0,-8 11-3 16,8-11-3-16,-7 15 5 0,7-15-3 15,-6 17 6-15,6-17 0 0,-4 18 0 0,4-18-1 0,-4 18 0 16,4-18-8-16,0 20 9 0,0-20-10 0,2 19 1 16,-2-19 4-16,4 14 5 0,-4-14-4 0,6 18 5 15,-6-18-4-15,7 13 1 0,-7-13-1 0,8 9-1 16,-8-9-5-16,0 0-1 0,16 7 3 0,-16-7 6 0,0 0-10 15,0 0 6-15,27 2 1 0,-27-2-7 0,0 0-2 16,17-3 5-16,-17 3-5 0,0 0 10 16,16-8-5-16,-16 8-1 0,0 0-7 0,12-9 3 0,-12 9 1 15,0 0 2-15,8-8-5 0,-8 8 10 0,0 0-8 16,0 0 1-16,8-9 0 0,-8 9 6 0,0 0-4 16,0 0 1-16,0 0 0 0,0 0 7 0,0 0-14 15,0 0-13-15,0 0 15 0,0 0 5 0,0 0-12 16,0 0 10-16,0 0 2 0,0 0-4 0,0 0 5 15,0 0 1-15,0 0-8 0,0 0 12 0,4 15-9 16,-4-15 5-16,0 0-3 0,2 13 2 0,-2-13-3 0,0 0 2 16,7 13-5-16,-7-13 12 0,0 0-11 0,10 11 2 15,-10-11-4-15,0 0-3 0,17 5 2 0,-17-5-9 16,0 0-1-16,0 0-4 0,24 0 1 0,-24 0 6 16,0 0-4-16,21-7 8 0,-21 7-5 0,0 0 0 15,17-12-3-15,-17 12 10 0,0 0-8 0,12-14 3 16,-12 14-5-16,0 0 5 0,10-15 1 0,-10 15 0 15,0 0 4-15,3-18 3 0,-3 18-2 0,0 0 3 0,2-18-2 16,-2 18 5-16,0 0-7 0,-4-18 5 0,4 18-2 16,0 0 6-16,-3-18-6 0,3 18 3 0,0 0-1 15,-8-11 1-15,8 11-5 0,0 0 5 0,0 0-4 16,-17-9 7-16,17 9-7 0,0 0 5 0,0 0-1 16,-20-2 5-16,20 2-7 0,0 0 9 0,0 0-8 15,-21 4 7-15,21-4 10 0,0 0 1 0,-14 9-6 16,14-9 3-16,0 0 4 0,-11 15 4 0,11-15-1 15,-6 13-1-15,6-13-6 0,-4 13-1 0,4-13-5 16,0 18 2-16,0-18-7 0,2 15 4 0,-2-15 1 0,4 15-3 16,-4-15-1-16,10 13 2 0,-10-13-2 0,13 8 8 15,-13-8-10-15,14 9-2 0,-14-9 3 0,19 3 4 16,-19-3-5-16,0 0 6 0,31 0-12 0,-31 0 1 16,20-6 2-16,-20 6 3 0,18-6-4 0,-18 6-1 15,19-8 0-15,-19 8 4 0,16-10-1 0,-16 10 0 16,15-9-2-16,-15 9 2 0,14-6 0 0,-14 6 6 15,13-11-7-15,-13 11 3 0,0 0-7 0,12-9 3 0,-12 9-2 16,0 0 2-16,0 0-5 0,15-9-2 16,-15 9 5-16,0 0 3 0,0 0-3 0,0 0 4 0,0 0-3 15,0 0 3-15,14 5-3 0,-14-5 9 0,0 0-7 16,5 12 6-16,-5-12-2 0,0 0 1 0,6 13-5 16,-6-13 4-16,0 0 0 0,5 14 1 0,-5-14 0 15,0 0 0-15,6 15 2 0,-6-15 5 0,0 0-11 16,6 14 5-16,-6-14 0 0,0 0-1 0,0 0 3 15,12 10 4-15,-12-10-9 0,0 0 6 0,0 0-4 16,0 0 2-16,27-2-4 0,-27 2 2 0,0 0-9 16,19-8 0-16,-19 8-8 0,14-6 0 0,-14 6-7 0,13-9 2 15,-13 9-27-15,14-10 41 0,-14 10-2 16,11-11 3-16,-11 11 2 0,9-8-1 0,-9 8 4 0,8-11-1 16,-8 11-1-16,0 0-1 0,8-13 4 0,-8 13 1 15,0 0-5-15,9-11 11 0,-9 11-2 0,0 0 5 16,0 0-14-16,0 0 5 0,6-11-2 0,-6 11-2 15,0 0-2-15,0 0 2 0,0 0-6 0,0 0-23 16,0 0 43-16,0 0 5 0,0 0 3 0,0 0-5 16,0 0 0-16,0 0-2 0,0 0-1 0,2 15-4 15,-2-15 3-15,0 0-1 0,-2 17-1 0,2-17-8 0,0 0 8 16,0 20-6-16,0-20 1 0,2 13-4 0,-2-13 3 16,4 13 2-16,-4-13-1 0,6 12-3 0,-6-12 3 15,8 8-6-15,-8-8 7 0,0 0-4 0,17 8 3 16,-17-8-2-16,0 0 3 0,0 0-3 0,29-2 1 15,-29 2 0-15,19-6 0 0,-19 6-1 0,16-8-4 16,-16 8-1-16,14-12 4 0,-14 12-4 0,14-13-4 16,-14 13 6-16,14-13-45 0,-14 13 57 0,11-14-6 0,-11 14-2 15,10-13 3-15,-10 13-2 0,8-15-5 16,-8 15-1-16,9-14 5 0,-9 14 1 0,8-14-5 16,-8 14 6-16,8-15-4 0,-8 15 0 0,6-13 1 0,-6 13 0 15,7-14 0-15,-7 14 10 0,8-14-15 0,-8 14 11 16,6-16-11-16,-6 16 16 0,8-16-19 0,-8 16 7 15,7-16-4-15,-7 16 8 0,6-14-7 0,-6 14 4 16,6-13-1-16,-6 13 2 0,6-16-3 0,-6 16 8 16,5-14-5-16,-5 14 4 0,4-13 3 0,-4 13 9 15,0 0-10-15,5-18 1 0,-5 18-5 0,0 0-32 0,0-17 42 16,0 17 0-16,0 0-2 0,4-14 8 0,-4 14-12 16,0 0 2-16,0 0-3 0,0-18-3 0,0 18 2 15,0 0-1-15,0 0-3 0,0 0 1 0,0 0-7 16,0-12 6-16,0 12-9 0,0 0 2 0,0 0-4 15,0 0 14-15,0 0-1 0,0 0 8 0,0 0-1 16,0 0 5-16,0 0-4 0,0 0 9 0,-11 11 3 16,11-11 7-16,0 0-11 0,-7 14 1 0,7-14-6 0,-6 13 9 15,6-13-12-15,-8 17 14 0,8-17-6 16,-9 19 0-16,9-19-1 0,-8 20-2 0,8-20-4 16,-6 21 4-16,2-11-5 0,4-10 2 0,-8 22-4 0,8-22-16 15,-5 24 16-15,5-24 5 0,-4 23-10 0,4-23 5 16,-2 23-4-16,2-23 2 0,-2 21-5 0,2-21 1 15,0 21-1-15,0-21 1 0,2 18 2 0,-2-18-4 16,0 15-7-16,0-15 7 0,4 14 1 0,-4-14-1 16,0 0 0-16,4 15 4 0,-4-15-2 0,0 0 7 15,11 10-10-15,-11-10-1 0,0 0 3 0,18 5-4 16,-18-5-5-16,0 0 5 0,23-4-3 0,-23 4-3 0,18-3-4 16,-18 3 2-16,16-8-1 0,-16 8 3 0,19-7-8 15,-19 7 16-15,14-8-9 0,-14 8 5 0,15-9-5 16,-15 9 9-16,14-9-8 0,-14 9 5 0,11-9-1 15,-11 9 7-15,0 0-15 0,14-12 15 0,-14 12-9 16,0 0 5-16,8-12-3 0,-8 12 1 0,0 0-5 16,0 0 10-16,9-13-7 0,-9 13 10 0,0 0-19 15,0 0 6-15,0 0 8 0,0 0-10 0,0 0 3 0,0 0 10 16,0 0-12-16,0 0 10 0,0 0-27 16,0 0 24-16,0 0-2 0,-2 17 9 0,2-17-9 0,0 0 12 15,-7 12 1-15,7-12-6 0,0 0-11 0,-4 17 6 16,4-17-3-16,0 0 6 0,0 18-6 0,0-18 2 15,0 0-3-15,0 17 6 0,0-17-5 0,0 0 8 16,4 13-2-16,-4-13 1 0,0 0-7 0,13 10 7 16,-13-10-7-16,0 0 9 0,0 0-6 0,19 4 4 15,-19-4-8-15,0 0 2 0,23-1-4 0,-23 1-3 16,17-6-7-16,-17 6 12 0,16-5-13 0,-16 5 6 0,17-9-3 16,-17 9 2-16,18-10-4 0,-18 10 10 0,19-8-9 15,-19 8 11-15,17-8-7 0,-17 8 8 0,13-10-8 16,-13 10 1-16,16-8 1 0,-16 8 3 0,15-6-2 15,-15 6-2-15,0 0-5 0,19-10 8 0,-19 10 10 16,0 0-14-16,16-5 0 0,-16 5 0 0,0 0 5 16,0 0-2-16,21-2 2 0,-21 2-5 0,0 0 7 15,0 0 3-15,0 0 1 0,20 2-5 0,-20-2-1 0,0 0 4 16,0 0 1-16,0 0-3 0,0 0 3 16,21 4 0-16,-21-4 4 0,0 0-1 0,0 0-26 15,0 0 26-15,0 0 11 0,0 0-5 0,0 0-1 0,0 0-3 16,0 0 1-16,0 0 0 0,0 0-11 0,0 0-7 15,16-4 6-15,-16 4-9 0,0 0 3 0,0 0-2 16,0 0 5-16,-7-14 0 0,7 14 3 0,0 0-2 16,-7-8 4-16,7 8-1 0,0 0 1 0,-10-10 4 15,10 10-1-15,0 0 0 0,-17-5-29 0,17 5 38 16,0 0-2-16,0 0 10 0,-22 0-1 0,22 0-1 16,0 0 0-16,-21 5 2 0,21-5 8 0,-15 8-11 0,15-8-20 15,-12 9 22-15,12-9 6 0,-10 12 2 16,10-12-9-16,-11 10 3 0,11-10 6 0,-6 11-14 0,6-11 13 15,-6 11-11-15,6-11-2 0,0 0 5 0,-2 16 1 16,2-16-6-16,0 0 6 0,0 0 2 0,6 12-2 16,-6-12-6-16,0 0 3 0,0 0-9 0,21-2 6 15,-21 2-8-15,16-7 7 0,-16 7-5 0,19-12 4 16,-19 12-10-16,18-12 7 0,-7 5-13 0,-1-3 8 16,-10 10-19-16,19-16 29 0,-19 16-12 0,18-17 3 15,-18 17-1-15,16-19 10 0,-16 19-16 0,12-16 13 0,-12 16-9 16,11-15 7-16,-11 15-2 0,8-11-4 0,-8 11-3 15,6-10 7-15,-6 10-4 0,0 0-1 16,8-14-2-16,-8 14 0 0,0 0 6 0,0 0-5 0,0 0 3 16,0 0 1-16,0 0 4 0,0 0 0 0,0 0-4 15,0 0 7-15,-4 16-3 0,4-16 5 0,-6 12-4 16,6-12 4-16,-6 13-5 0,6-13 1 0,-6 15 1 16,6-15 1-16,-5 15-9 0,5-15 9 0,-2 14-4 0,2-14 5 15,-2 12 5-15,2-12-19 0,0 0 6 0,0 19 3 16,0-19-2-16,0 0 4 0,9 16-10 15,-9-16 6-15,0 0-5 0,12 8 3 0,-12-8 2 0,0 0 1 16,0 0 6-16,27 3-17 0,-27-3 2 0,0 0-8 16,21-6 0-16,-21 6 8 0,0 0-1 0,18-8 1 15,-18 8 4-15,0 0-1 0,17-9 3 0,-17 9 6 16,0 0-5-16,12-9 3 0,-12 9 3 16,0 0 3-16,0 0-3 0,0 0-1 0,0 0-4 0,16-5 0 15,-16 5-1-15,0 0 10 0,0 0-14 0,0 0 13 16,0 0-9-16,0 0-3 0,4 10 5 0,-4-10 1 0,0 0-7 15,0 0 15-15,2 13-10 0,-2-13 7 16,0 0-11-16,0 0 9 0,6 14-2 0,-6-14 25 0,0 0-34 16,12 7 12-16,-12-7-4 0,0 0 2 0,17 6-6 15,-17-6 7-15,0 0-10 0,0 0 13 0,29-3-12 16,-29 3 10-16,0 0-10 0,21-3 8 0,-21 3-7 16,0 0 3-16,18-7-6 0,-18 7 10 0,0 0-9 15,15-8-13-15,-15 8 22 0,0 0 4 0,9-11-9 16,-9 11 2-16,0 0 1 0,6-10 3 0,-6 10-1 15,0 0-2-15,2-14-4 0,-2 14 2 0,0 0-6 0,0-15 5 16,0 15-2-16,0 0 4 0,-6-14-11 0,6 14 12 16,0 0-6-16,-7-13 1 0,7 13-7 0,0 0 7 15,-11-12-2-15,11 12 4 0,0 0-1 0,0 0 3 16,-18-5-5-16,18 5 6 0,0 0-6 16,0 0 4-16,-27 3 0 0,27-3 0 0,-15 6 1 0,15-6 3 15,-14 8 2-15,14-8 3 0,-14 8-11 0,14-8 4 16,-13 12 0-16,13-12 6 0,-8 13-9 0,8-13 13 0,-6 15-13 15,6-15 5-15,-4 10-5 0,4-10 8 0,-3 13-3 16,3-13 2-16,0 0-3 0,5 18 8 16,-5-18-9-16,0 0 1 0,8 17-1 0,-8-17 5 0,10 6-1 15,-10-6 0-15,0 0-8 0,19 8 4 0,-19-8-2 16,0 0 6-16,25 1-6 0,-25-1 5 0,18-3-9 16,-18 3 4-16,21-6-9 0,-21 6 1 0,21-9 3 15,-21 9-25-15,21-9 24 0,-8 1 6 0,-13 8-1 0,22-12 3 16,-22 12-8-16,21-14-1 0,-21 14-7 0,21-10 11 15,-21 10-12-15,16-12 5 0,-16 12-7 16,17-9 0-16,-17 9-3 0,16-8-2 0,-16 8 2 0,16-7 2 16,-16 7 10-16,14-6-5 0,-14 6-2 15,0 0 13-15,21-5-5 0,-21 5 4 0,0 0-6 16,0 0 2-16,23-3 5 0,-23 3-2 0,0 0-2 16,0 0 5-16,0 0-1 0,22 3 3 0,-22-3 2 15,0 0 0-15,0 0 1 0,17 5-6 0,-17-5 1 0,0 0 3 16,0 0 3-16,14 8 4 0,-14-8 16 0,0 0-17 15,0 0-2-15,0 0-3 0,0 0 5 0,15 9-3 0,-15-9 5 16,0 0-1-16,0 0 2 0,0 0-1 0,0 0 1 16,0 0 1-16,0 0-4 0,0 0 1 0,0 0-2 15,0 0-5-15,0 0 0 0,0 0 0 0,0 0-2 16,0 0-6-16,8-11 9 0,-8 11-7 0,0 0 5 16,0 0-6-16,-6-13 7 0,6 13-26 0,0 0 30 15,-8-12-5-15,8 12-1 0,0 0 0 0,-9-10 11 16,9 10-8-16,0 0 3 0,-10-9-8 0,10 9 3 15,0 0-7-15,-10-7 6 0,10 7-7 0,0 0 7 16,0 0 9-16,-19-5-11 0,19 5-2 0,0 0 4 0,-23 5-5 16,23-5 8-16,0 0-6 0,-22 9 10 0,22-9-3 15,-15 9 0-15,15-9 2 0,-16 8-1 16,16-8-4-16,-14 14 7 0,14-14-6 0,-12 13 7 0,12-13-9 16,-10 11 4-16,10-11-8 0,-9 12 10 0,9-12-10 15,-6 12 4-15,6-12-2 0,0 0 8 0,-4 15-1 16,4-15 1-16,0 0-3 0,0 0 5 0,8 11-8 15,-8-11 12-15,0 0-15 0,0 0 7 0,23-3-10 16,-23 3 2-16,16-6-7 0,-16 6 3 0,16-10-2 16,-16 10-5-16,21-10-10 0,-21 10 3 0,20-17 1 15,-20 17 4-15,19-17 3 0,-9 9-6 0,-1-3 6 0,1 2 6 16,-2 0-5-16,0-2 6 0,1 2 2 0,-9 9 3 16,12-19 2-16,-12 19 0 0,9-16 3 0,-9 16 24 15,9-15-16-15,-9 15 4 0,8-13-1 0,-8 13 1 16,6-11 3-16,-6 11-7 0,0 0 1 0,6-13-7 15,-6 13 0-15,0 0-8 0,0 0 0 0,7-12 2 16,-7 12 8-16,0 0 3 0,0 0 8 0,0 0-1 16,0 0 5-16,0 0-9 0,-7 16 13 0,7-16-10 15,-6 12 3-15,6-12-6 0,-8 18 9 0,8-18-3 16,-8 18 0-16,8-18-7 0,-9 20 0 0,9-20-2 0,-5 21 2 16,5-21-3-16,-6 20 4 0,6-20-1 0,-4 23 1 15,4-23-1-15,-2 21 3 0,2-21-4 0,2 18 1 16,-2-18-2-16,4 19 6 0,-4-19-7 0,6 17 19 15,-6-17-7-15,9 13 6 0,-9-13-14 0,13 12 8 16,-13-12-7-16,18 8 7 0,-18-8-9 0,23 4 6 16,-23-4-11-16,25 0 1 0,-25 0-9 0,27-4 9 15,-27 4-16-15,29-6 5 0,-29 6-13 0,26-7-6 0,-26 7-11 16,20-7-6-16,-20 7-11 0,17-8-13 0,-17 8-27 16,14-7-31-16,-14 7-52 0,0 0-75 0,0 0-67 15,0 0-229-15,-4-15-54 0</inkml:trace>
  <inkml:trace contextRef="#ctx0" brushRef="#br0" timeOffset="73915.711">30186 886 218 0,'0'0'336'0,"0"0"-49"0,0 0-17 0,0 0-11 0,0 0-30 16,0 0-6-16,0 0-28 0,0 0-6 0,0 0-18 15,0 0-11-15,0 0-10 0,0 0-11 0,0 0-15 16,0 0-11-16,0 0-22 0,0 0-15 0,0 0-17 16,0 0-8-16,0 0-11 0,0 0-12 0,0 0-6 15,0 0-5-15,0 0-30 0,0 0-30 0,0 0-36 16,0 0-20-16,0 0-27 0,0 0-45 0,0 0-4 15,0 0-31-15,0 0-46 0,13-10-61 0,-13 10-306 16,0 0-131-16</inkml:trace>
  <inkml:trace contextRef="#ctx0" brushRef="#br0" timeOffset="74211.417">29928 824 85 0,'0'0'359'0,"0"0"-59"16,0 0-41-16,0 0-11 0,0 0-44 0,0 0-11 16,0 0-18-16,0 0-19 0,0 0-18 0,0 0-17 15,0 0-13-15,0 0 9 0,0 0-12 0,0 0 7 16,0 0-7-16,0 0-16 0,17-5-12 0,-17 5-10 15,0 0-10-15,33 2-14 0,-33-2-11 0,25 0-4 16,-25 0 2-16,31 3-37 0,-31-3-40 0,29 3-31 16,-29-3-28-16,32 1-32 0,-32-1-43 0,31 2-64 15,-31-2-85-15,29 0-325 0,-29 0-165 0</inkml:trace>
  <inkml:trace contextRef="#ctx0" brushRef="#br0" timeOffset="78091.339">29022 1896 189 0,'0'0'199'0,"0"0"-45"16,0 0-10-16,0 0-25 0,0 0-8 0,2-13-11 16,-2 13-9-16,0 0-11 0,0 0-8 0,0 0 0 15,3-14-3-15,-3 14 3 0,0 0-14 0,0 0-9 0,4-17-10 16,-4 17-5-16,0 0-5 0,4-12-6 15,-4 12-1-15,0 0-5 0,8-15 1 0,-8 15-4 16,0 0-3-16,8-12-4 0,-8 12 1 0,0 0 0 0,11-14 2 16,-11 14-6-16,0 0 1 0,11-11 0 0,-11 11-12 15,0 0 11-15,12-9 3 0,-12 9-5 0,0 0-4 16,15-6 0-16,-15 6 1 0,0 0 2 0,0 0-1 16,0 0-6-16,23 4 4 0,-23-4 5 0,0 0 3 15,12 7-5-15,-12-7 1 0,0 0 1 0,10 15-5 16,-10-15 2-16,7 11 1 0,-7-11-1 0,6 11 2 0,-6-11 1 15,6 13-1-15,-6-13-20 0,6 14 25 0,-6-14-8 16,4 10 2-16,-4-10 3 0,0 0-1 16,7 15-1-16,-7-15-5 0,0 0 7 0,0 0 13 0,4 13-10 15,-4-13 3-15,0 0 3 0,0 0-4 0,0 0-3 16,0 0-2-16,0 0-7 0,0 0-7 0,0 0-1 16,0 0-4-16,0 0-1 0,18-3-9 0,-18 3 8 15,0 0-1-15,11-13 4 0,-11 13 1 0,5-12-4 0,-5 12 3 16,8-13 2-16,-8 13 0 0,8-11 6 0,-8 11-1 15,9-11 2-15,-9 11-2 0,8-10 4 16,-8 10 1-16,6-12 0 0,-6 12 1 0,8-11 3 0,-8 11-5 16,0 0 3-16,11-11-9 0,-11 11 4 0,0 0 3 15,10-9 2-15,-10 9-7 0,0 0 7 0,0 0-4 16,0 0 3-16,14-7 1 0,-14 7 0 0,0 0 0 16,0 0 9-16,0 0-12 0,0 0-1 0,15 7 3 15,-15-7 7-15,0 0 1 0,0 0 4 0,8 11 6 16,-8-11-1-16,0 0-5 0,4 13-4 0,-4-13 1 0,0 0 0 15,4 16-3-15,-4-16-2 0,0 0 2 0,5 17-4 16,-5-17 2-16,0 0 0 0,2 15-4 16,-2-15 4-16,0 0 3 0,8 9-3 0,-8-9-2 0,0 0 2 15,0 0 0-15,12 12 1 0,-12-12 1 0,0 0-4 16,0 0-3-16,0 0-2 0,24-3-4 0,-24 3-6 16,0 0-1-16,19-5-3 0,-19 5-1 0,0 0 8 15,18-10 3-15,-18 10 2 0,0 0-1 0,15-11 0 0,-15 11 4 16,0 0 2-16,14-11-1 0,-14 11 1 15,0 0-3-15,15-10 2 0,-15 10 2 0,0 0-3 16,8-12 5-16,-8 12-2 0,0 0 1 0,0 0-4 0,10-9 6 16,-10 9-6-16,0 0-1 0,0 0-1 15,0 0 1-15,0 0 1 0,0 0-2 0,15-8 8 0,-15 8 1 16,0 0 2-16,0 0 8 0,0 0 5 16,0 0 0-16,0 0 4 0,9 12-7 0,-9-12 1 0,0 0-6 15,0 0 1-15,6 12-3 0,-6-12 2 0,0 0-3 16,4 12 3-16,-4-12-5 0,0 0-2 0,7 16 1 15,-7-16-2-15,0 0 4 0,10 15-4 0,-10-15 1 0,8 9-1 16,-8-9 4-16,11 11-4 0,-11-11-3 0,0 0 7 16,16 10-2-16,-16-10-3 0,0 0-2 0,23 5 2 15,-23-5-2-15,0 0-4 0,0 0-8 0,31-2 1 16,-31 2-6-16,0 0-1 0,25-7 4 0,-25 7 4 16,13-6 2-16,-13 6-5 0,10-8 7 0,-10 8 4 15,13-12-5-15,-13 12 2 0,10-11 5 0,-10 11 1 16,6-9-4-16,-6 9 5 0,4-15-1 0,-4 15 3 15,0 0 4-15,5-17 0 0,-5 17 2 0,0 0 0 16,2-15-1-16,-2 15 0 0,0 0 1 0,0 0-5 0,2-14-4 16,-2 14-3-16,0 0 1 0,0 0-1 0,0 0-3 15,0 0 3-15,0 0 1 0,0 0 1 0,0 0-6 16,0 0 8-16,0 0 5 0,0 0 6 0,0 0 0 16,0 0 5-16,0 0 0 0,0 0-8 0,0 0 4 15,0 0-1-15,-4 14 1 0,4-14-1 0,0 0 0 16,2 14 1-16,-2-14-5 0,0 0 1 0,4 16-3 15,-4-16-3-15,4 11 2 0,-4-11 12 0,0 0-5 0,8 15-13 16,-8-15 3-16,0 0-3 0,13 12 4 0,-13-12-2 16,10 8 1-16,-10-8 1 0,0 0 2 0,16 9-9 15,-16-9 3-15,0 0-26 0,0 0 29 0,23 4-2 16,-23-4-7-16,0 0-7 0,0 0 0 0,24-2 2 16,-24 2-2-16,0 0-1 0,19-8 1 0,-19 8-2 15,0 0 2-15,16-11 4 0,-16 11 5 0,8-8 1 16,-8 8-3-16,11-11 1 0,-11 11 2 0,6-10 4 15,-6 10 3-15,0 0-6 0,10-16 6 0,-10 16-6 16,0 0 6-16,6-13-8 0,-6 13 6 0,0 0-4 0,7-11 7 16,-7 11-13-16,0 0 5 0,0 0-4 15,0 0 5-15,0 0-5 0,8-13 2 0,-8 13 1 16,0 0 8-16,0 0-5 0,0 0 7 0,0 0-5 0,0 0 8 16,0 0-4-16,0 0 8 0,0 0-5 15,0 0 2-15,0 14-4 0,0-14 4 0,0 0-1 0,0 0-1 16,0 0-22-16,2 17 27 0,-2-17 3 0,0 0 0 15,2 13-6-15,-2-13 1 0,0 0-2 0,4 13 1 0,-4-13-4 16,0 0 24-16,6 15-32 0,-6-15 1 0,0 0 5 16,9 10-2-16,-9-10-2 0,0 0 6 15,14 6-6-15,-14-6 6 0,0 0-4 0,18 5 1 0,-18-5-1 16,0 0 1-16,22-5-11 0,-22 5 1 0,0 0 0 16,23-7 0-16,-23 7 3 0,15-6 1 0,-15 6-16 15,14-7 21-15,-14 7-7 0,0 0 6 0,19-7 2 16,-19 7-4-16,0 0 1 0,16-11 3 0,-16 11-31 15,0 0 33-15,13-7-6 0,-13 7 2 0,0 0-3 16,0 0 3-16,0 0-3 0,17-5 0 0,-17 5 0 0,0 0 7 16,0 0-4-16,0 0 6 0,15 8-4 0,-15-8 4 15,0 0-7-15,8 9 6 0,-8-9-2 0,0 0 3 16,6 15-6-16,-6-15 6 0,0 0 8 0,6 15-14 16,-6-15 3-16,0 0-5 0,5 14 4 0,-5-14 0 15,0 0-9-15,4 10 11 0,-4-10 3 0,0 0-5 16,0 0 6-16,0 0-1 0,8 11 10 0,-8-11-4 15,0 0-8-15,0 0 6 0,0 0-3 0,0 0-9 16,0 0-5-16,0 0-2 0,21-7-9 0,-21 7-4 16,0 0 1-16,10-12-3 0,-10 12 9 0,10-8-3 15,-10 8 2-15,9-12 5 0,-9 12 0 0,10-11 0 0,-10 11 6 16,8-9-5-16,-8 9 3 0,0 0-1 0,13-12 2 16,-13 12 2-16,0 0 0 0,9-11 2 0,-9 11 2 15,0 0-9-15,0 0 3 0,12-7 3 0,-12 7 3 16,0 0-5-16,0 0 6 0,0 0-2 0,0 0 6 15,0 0-6-15,21 4 6 0,-21-4 10 0,0 0-12 16,0 0 4-16,10 14 0 0,-10-14-5 0,0 0 5 16,6 10 0-16,-6-10 0 0,0 0 1 0,7 13-1 0,-7-13 2 15,0 0-4-15,8 15 4 0,-8-15 0 16,0 0-1-16,10 12-1 0,-10-12-4 0,0 0 3 0,15 10-2 16,-15-10 0-16,0 0-2 0,16 5-2 0,-16-5-1 15,0 0 0-15,0 0-2 0,27 0-8 16,-27 0-1-16,0 0-7 0,22-3 2 0,-22 3-13 0,0 0 10 15,21-6-2-15,-21 6 7 0,14-6 5 0,-14 6-5 16,14-9 5-16,-14 9-4 0,13-9 2 0,-13 9 18 0,10-9-16 16,-10 9 9-16,13-9-8 0,-13 9 0 15,8-12 4-15,-8 12-3 0,8-11 2 0,-8 11 0 0,8-11 2 16,-8 11 4-16,5-9-1 0,-5 9-6 0,0 0 7 16,6-19-4-16,-6 19 7 0,0 0-5 0,4-14 7 15,-4 14-1-15,0 0 4 0,0 0-1 0,-2-17 5 16,2 17-2-16,0 0 4 0,0 0 2 0,-4-11-14 15,4 11-2-15,0 0 8 0,0 0-14 0,0 0 27 16,0 0-31-16,0 0 6 0,0 0-4 0,-25 0 8 16,25 0 0-16,0 0 7 0,-10 11-5 0,10-11 2 15,0 0-1-15,-9 17 3 0,9-17-10 0,-4 13 7 0,4-13-3 16,-2 11-2-16,2-11 4 0,0 0 2 16,0 18-14-16,0-18 13 0,0 0 16 0,6 17-25 0,-6-17 5 15,0 0-3-15,13 15 2 0,-13-15 1 16,0 0-1-16,14 9 1 0,-14-9-2 0,0 0-1 0,21 4 4 15,-21-4-4-15,0 0 4 0,24 0-6 0,-24 0 4 16,0 0-4-16,26-8-23 0,-26 8 25 0,17-5 4 16,-17 5-7-16,19-6 3 0,-19 6-3 0,14-6 1 15,-14 6 0-15,17-9 1 0,-17 9-2 0,12-9 0 16,-12 9 2-16,12-7 0 0,-12 7 0 0,0 0-26 0,16-10 32 16,-16 10-2-16,0 0-5 0,12-8-2 15,-12 8-2-15,0 0-2 0,13-10-1 0,-13 10 5 0,0 0-3 16,0 0 6-16,14-8-6 0,-14 8 5 0,0 0-4 15,0 0 8-15,15-6-1 0,-15 6 2 0,0 0-7 16,0 0 3-16,0 0-2 0,0 0 1 0,0 0-4 16,24 0 7-16,-24 0-2 0,0 0-15 0,0 0 21 15,0 0 5-15,0 0-2 0,0 0 3 0,0 0-5 16,21 3-3-16,-21-3 6 0,0 0-3 0,0 0-1 16,0 0-19-16,0 0 29 0,0 0-1 0,0 0-7 0,0 0 6 15,0 0-10-15,0 0 5 0,0 0-5 0,0 0 2 16,0 0 0-16,0 0-6 0,8-9 0 0,-8 9 5 15,0 0-4-15,0 0-7 0,0 0 8 0,0 0 2 16,0 0 3-16,-14-8-9 0,14 8 14 0,0 0-16 0,0 0-1 16,0 0 23-16,0 0-20 0,-23 4 8 15,23-4-1-15,0 0 1 0,-14 7 4 0,14-7 4 16,0 0-3-16,-17 14 4 0,17-14 2 0,-8 10 4 0,8-10-1 16,-8 11-3-16,8-11 1 0,-7 14 0 0,7-14-5 15,-4 12-30-15,4-12 30 0,0 0 0 0,0 17 0 16,0-17-2-16,0 0 4 0,9 17-5 0,-9-17 1 15,0 0-7-15,16 8 3 0,-16-8 1 0,0 0-2 16,27 3-11-16,-27-3 1 0,0 0-11 0,31-3-2 16,-31 3 5-16,21-3-5 0,-21 3 0 0,22-5 2 15,-22 5 4-15,20-8 4 0,-20 8 0 0,19-5 2 16,-19 5 9-16,16-6-8 0,-16 6 7 0,13-6 1 16,-13 6 6-16,0 0 9 0,14-9 12 0,-14 9-2 15,0 0 3-15,0 0-2 0,15-8 5 0,-15 8 7 16,0 0-10-16,0 0-12 0,0 0 0 0,0 0 1 15,0 0-8-15,0 0-8 0,0 0 1 0,0 0 0 0,0 0 4 16,0 0-2-16,0 0 0 0,0 0-4 0,0 0 3 16,0 0-1-16,14 6 5 0,-14-6 1 0,0 0-10 15,0 0 10-15,0 0-7 0,8 12 1 0,-8-12 0 16,0 0 1-16,0 0-5 0,15 7 1 0,-15-7 0 0,0 0-6 16,0 0-1-16,24 2 3 0,-24-2-2 15,0 0 3-15,20-4-10 0,-20 4 0 0,0 0 0 16,21-6 1-16,-21 6-2 0,0 0-2 0,16-9 2 0,-16 9 8 15,0 0-4-15,15-9 3 0,-15 9-5 0,0 0 0 16,8-11-3-16,-8 11 8 0,0 0-5 0,4-13 17 16,-4 13-19-16,0 0 3 0,-2-14 7 0,2 14 8 15,0 0-8-15,-6-12-1 0,6 12-1 0,0 0 3 16,-12-9-3-16,12 9 1 0,0 0 4 0,-17-7 1 0,17 7-2 16,0 0 2-16,0 0-3 0,-27-2 5 15,27 2 0-15,0 0-2 0,-20 2-4 0,20-2 7 16,0 0-6-16,-20 5 7 0,20-5 0 0,0 0 11 15,-17 9-19-15,17-9 0 0,0 0 0 0,-10 9 6 0,10-9-6 16,0 0 4-16,0 0-2 0,-2 15 10 0,2-15-8 16,0 0 0-16,8 10-2 0,-8-10 9 0,0 0-7 15,19 7-4-15,-19-7 4 0,0 0-7 0,26 2-4 16,-26-2 2-16,0 0 1 0,31-2 0 0,-31 2 3 16,27-2 7-16,-27 2-10 0,28-5 6 0,-28 5-5 0,34-4 7 15,-34 4-7-15,34-6 8 0,-34 6-1 0,37-4-3 16,-37 4 2-16,37-6-2 0,-37 6-2 0,33-3 6 15,-33 3-3-15,28-2 8 0,-28 2-10 0,25 0 6 16,-25 0 3-16,25 5 2 0,-25-5-1 0,20 1 8 16,-20-1-4-16,21 6 3 0,-21-6 0 0,17 3 5 15,-17-3 7-15,14 6 1 0,-14-6-7 0,0 0 14 16,18 11 1-16,-18-11 0 0,0 0-4 0,12 9 0 16,-12-9 7-16,0 0 0 0,0 0 0 0,6 15 5 15,-6-15-8-15,0 0-3 0,-4 11-3 0,4-11-4 16,0 0-1-16,-16 9-10 0,16-9-4 0,-18 6 1 15,18-6 4-15,-21 5-3 0,21-5-8 0,-22 3 3 0,22-3-4 16,-27 3-16-16,27-3-9 0,-27 0-15 0,27 0-23 16,-23-2-26-16,23 2-21 0,-20-4-40 0,20 4-41 15,0 0-40-15,-29-5-65 0,29 5-191 0,-14-7 28 16</inkml:trace>
  <inkml:trace contextRef="#ctx0" brushRef="#br0" timeOffset="78804.429">30089 1735 218 0,'0'0'402'0,"0"0"-74"16,0 0-44-16,0 0-26 0,-11 7-40 16,11-7-22-16,0 0-34 0,0 0-14 0,0 0-26 15,0 0-11-15,0 0-9 0,0 0-8 0,0 0-12 0,25 2-18 16,-25-2-8-16,0 0-16 0,31 2-7 0,-31-2-18 15,27 2-38-15,-27-2-36 0,35 1-36 0,-35-1-46 16,37 0-51-16,-37 0-73 0,37 0-72 0,-37 0-232 16,39 0-82-16</inkml:trace>
  <inkml:trace contextRef="#ctx0" brushRef="#br0" timeOffset="80389.62">28252 3310 12 0,'0'0'284'0,"0"0"-54"0,0 0-33 0,0 0-20 16,0 0-8-16,0 0-13 0,-2-11-11 0,2 11-32 15,0 0 0-15,0 0-29 0,0 0 4 0,0 0-26 16,0 0 3-16,0 0-20 0,0 0 4 0,0 0-20 16,0 0 18-16,0 0-10 0,0 0 23 0,0 0-17 15,0 0 14-15,0 0-20 0,0 0 3 0,0 0-20 16,9 15 18-16,-9-15-22 0,6 11 17 0,-6-11-26 15,6 15 23-15,-6-15-24 0,6 14 9 0,-6-14-17 16,8 17 17-16,-8-17-19 0,9 17 17 0,-9-17-18 0,10 14 17 16,-10-14-16-16,10 14 16 0,-10-14-20 0,11 9 14 15,-11-9-23-15,0 0 19 0,16 9-20 0,-16-9 5 16,0 0-15-16,0 0 12 0,24-3-21 0,-24 3 16 16,14-6-9-16,-14 6 19 0,11-11-16 0,-11 11 21 15,10-13-16-15,-10 13 15 0,11-15-5 0,-11 15 14 0,8-13-14 16,-8 13 21-16,6-13-6 0,-6 13 18 15,6-12-12-15,-6 12 38 0,0 0-37 0,6-16 16 16,-6 16-17-16,0 0 15 0,0 0-22 0,5-12 10 0,-5 12-18 16,0 0 13-16,0 0-14 0,0 0 18 0,0 0-8 15,0 0 7-15,0 0-14 0,0 0 22 0,0 0-18 16,-9 14 25-16,9-14-21 0,-4 15 22 0,4-15-18 16,-8 21 17-16,4-9-19 0,0 1 20 0,-3 2-17 15,1 0 22-15,2 0-32 0,-2-1 36 0,0 3-18 16,-1 0 23-16,1-1-22 0,0 3 20 0,0-4-19 15,0 1 22-15,-1 1-20 0,2 0 19 0,1-1-23 16,-2-1 23-16,0 2-24 0,2-5 19 0,-3 2-17 16,3 1 12-16,4-15-21 0,-6 19 15 0,6-19-20 0,-6 17 16 15,6-17-19-15,-4 14 19 0,4-14-20 0,-4 12 16 16,4-12-20-16,0 0 22 0,-7 15-23 0,7-15 10 16,0 0-34-16,0 0 1 0,0 0-38 0,-2 13-2 15,2-13-50-15,0 0-14 0,0 0-44 0,0 0-30 16,0 0-47-16,0 0-51 0,0 0-252 0,0 0-69 0</inkml:trace>
  <inkml:trace contextRef="#ctx0" brushRef="#br0" timeOffset="80690.99">28640 3554 156 0,'0'0'363'0,"0"0"-71"0,0 0-31 15,0 0-17-15,10-11-28 0,-10 11 1 0,0 0-43 16,0 0 12-16,0 0-39 0,0 0 7 0,9-9-38 16,-9 9 5-16,0 0-23 0,0 0 11 0,0 0-27 15,0 0 8-15,0 0-25 0,0 0 4 0,0 0-25 16,0 0 0-16,0 0-20 0,0 0 7 0,0 0-24 0,0 0 1 15,0 0-42-15,0 0-12 0,0 0-50 16,0 0-4-16,0 0-49 0,0 0-52 0,0 0-9 0,0 0-65 16,0 0-81-16,0 0-224 0,2-15-90 0</inkml:trace>
  <inkml:trace contextRef="#ctx0" brushRef="#br0" timeOffset="80863.466">28638 3409 159 0,'0'0'481'0,"0"0"-89"0,0 0-74 16,0 0-22-16,4-14-49 0,-4 14-1 0,0 0-38 16,0 0-20-16,0 0-43 0,8-9-20 0,-8 9-27 15,0 0-4-15,0 0-37 0,0 0 4 0,0 0-26 0,0 0 0 16,15-5-50-16,-15 5-21 0,0 0-65 0,0 0-25 16,0 0-72-16,0 0-67 0,0 0-81 0,25 0-317 15,-25 0-171-15</inkml:trace>
  <inkml:trace contextRef="#ctx0" brushRef="#br0" timeOffset="85021.889">29320 3410 21 0,'6'-15'214'16,"-6"15"-37"-16,0 0-39 0,0 0-17 0,4-14-22 15,-4 14-8-15,0 0-1 0,2-17-14 0,-2 17-10 16,0 0 2-16,3-16-4 0,-3 16-4 0,0 0-2 16,2-17 0-16,-2 17 1 0,0 0-1 0,0-12-6 15,0 12 1-15,0 0-3 0,0 0-10 0,0 0-6 0,-5-15-10 16,5 15-7-16,0 0 9 0,0 0-15 0,0 0 1 16,0 0 0-16,-20 6 5 0,20-6 3 0,-11 10 0 15,11-10 8-15,-12 11 4 0,12-11 0 0,-12 13-3 16,12-13 0-16,-11 16 0 0,11-16 0 0,-12 17-6 15,12-17-7-15,-8 19 7 0,8-19 0 0,-7 20-3 16,7-20-8-16,-4 22-3 0,4-22-2 0,0 21 3 16,0-21-2-16,2 18 1 0,-2-18-2 0,7 16 0 0,-7-16 2 15,10 14-5-15,-10-14 1 0,14 10-4 16,-14-10 3-16,15 10-3 0,-15-10-4 0,18 4-7 16,-18-4-1-16,0 0-4 0,27 0-3 0,-27 0 4 0,0 0 4 15,25-8-7-15,-25 8 10 0,14-7 1 0,-14 7-26 16,12-7 32-16,-12 7 1 0,10-8-2 0,-10 8 1 15,9-11 0-15,-9 11-2 0,0 0 6 0,8-13-3 16,-8 13-2-16,0 0 8 0,6-11 1 0,-6 11 1 16,0 0-2-16,0 0-1 0,0 0-1 0,4-14-7 15,-4 14 2-15,0 0 0 0,0 0-2 0,0 0 1 16,0 0 1-16,0 0 1 0,0 0 5 0,0 0-3 0,0 0-3 16,0 0 2-16,-2 18-1 0,2-18 1 0,0 0 5 15,2 14-5-15,-2-14 2 0,4 12-3 0,-4-12 21 16,6 13-26-16,-6-13 6 0,11 10 0 0,-11-10-2 15,14 9-6-15,-14-9-2 0,15 8-3 0,-15-8 0 16,0 0-5-16,23 6-1 0,-23-6-9 0,0 0 3 16,23-3-2-16,-23 3-4 0,0 0-2 0,19-8 8 15,-19 8-4-15,10-8 4 0,-10 8-26 0,6-13 38 0,-6 13-3 16,0 0 9-16,5-18-4 0,-5 18 2 16,0 0 0-16,-3-21 3 0,3 21-1 0,-6-14 2 0,6 14 0 15,-8-14-15-15,8 14 22 0,-8-12 0 0,8 12 12 16,-11-10-6-16,11 10-2 0,0 0-3 0,-15-11-3 15,15 11 1-15,0 0 0 0,-17-6-2 0,17 6 4 16,0 0-2-16,0 0 2 0,-24 3 8 0,24-3 0 16,0 0 5-16,-17 7 2 0,17-7-1 0,0 0 4 15,-14 11-3-15,14-11-1 0,-7 11-2 0,7-11-6 16,-6 10 3-16,6-10-2 0,-4 17 1 0,4-17-1 0,0 0 5 16,2 18-9-16,-2-18 0 0,6 12 1 0,-6-12-2 15,9 11 14-15,-9-11-19 0,12 10 0 0,-12-10 1 16,16 9-2-16,-16-9-1 0,0 0 1 0,27 4-5 15,-27-4-2-15,0 0-3 0,28-4-5 0,-28 4 2 16,23-4-4-16,-23 4 3 0,21-5 0 0,-21 5-1 16,20-10 0-16,-20 10 1 0,21-9-3 0,-21 9 10 15,19-9 1-15,-19 9-5 0,16-11 9 0,-16 11-1 0,15-8 1 16,-15 8-2-16,13-8 4 0,-13 8-3 16,0 0-5-16,15-10 2 0,-15 10-22 0,0 0 25 0,0 0 5 15,16-7-2-15,-16 7-3 0,0 0 4 0,0 0 23 16,0 0-27-16,0 0 5 0,15 4 1 15,-15-4 7-15,0 0-11 0,8 11 5 0,-8-11-2 0,0 0 1 16,6 14-1-16,-6-14-1 0,0 0 4 0,10 17-2 16,-10-17-2-16,7 8 0 0,-7-8 2 0,10 13-4 15,-10-13 2-15,10 8-1 0,-10-8-4 0,0 0 3 16,19 10 1-16,-19-10 0 0,0 0 2 0,21 4-1 0,-21-4-1 16,0 0-1-16,0 0 15 0,25-3-23 15,-25 3 1-15,0 0-3 0,17-7 4 0,-17 7-3 0,0 0 7 16,14-11 0-16,-14 11 1 0,11-9-4 0,-11 9 5 15,0 0-4-15,10-15 1 0,-10 15 0 0,0 0 4 16,8-15-2-16,-8 15 1 0,0 0 2 0,4-11 0 16,-4 11-2-16,0 0-2 0,0 0-1 0,0 0-2 15,7-11 5-15,-7 11-5 0,0 0 6 0,0 0 0 0,0 0 0 16,0 0-4-16,0 0 8 0,0 0-4 16,6 14 2-16,-6-14 1 0,0 0 6 0,0 0-5 15,4 14 3-15,-4-14-2 0,0 0 2 0,8 13-5 0,-8-13 8 16,0 0-6-16,9 14-1 0,-9-14-1 15,0 0 5-15,12 12-5 0,-12-12 3 0,0 0-6 0,13 9 4 16,-13-9-2-16,0 0 3 0,17 6 6 0,-17-6-9 16,0 0-6-16,0 0 7 0,25-4-6 0,-25 4 2 15,0 0-5-15,20-8 5 0,-20 8-5 0,15-9-4 16,-15 9 2-16,12-8 4 0,-12 8-3 0,13-12 4 16,-13 12-29-16,14-12 34 0,-14 12-4 0,13-12 10 0,-13 12-9 15,12-15-1-15,-12 15 0 0,9-15 1 0,-9 15-4 16,13-15 8-16,-13 15-10 0,10-19 9 0,-10 19-4 15,10-16 1-15,-10 16 1 0,11-17 0 0,-5 5-1 16,0 0-1-16,0 1 1 0,-6 11 1 0,8-20-3 16,-8 20 4-16,7-18 1 0,-7 18-2 0,6-17 7 15,-6 17 5-15,4-15 0 0,-4 15 4 0,0 0-5 16,4-16 1-16,-4 16-8 0,0 0-4 0,4-13 4 16,-4 13 12-16,0 0-20 0,0 0 6 0,4-14-2 15,-4 14 2-15,0 0-1 0,0 0 4 0,0 0 2 0,5-11 3 16,-5 11 4-16,0 0 5 0,0 0 3 15,0 0-8-15,0 0-4 0,0 0-1 0,0 0 1 16,4-12-3-16,-4 12-2 0,0 0-1 0,0 0 0 0,0 0-3 16,0 0 1-16,0 0 9 0,0 0 7 0,0 0-1 15,0 0 3-15,0 0-2 0,-9 12 0 0,9-12 1 16,-4 11-2-16,4-11-14 0,-6 14 17 0,6-14-1 16,-6 16-3-16,6-16-7 0,-4 19 6 0,4-19-4 0,-4 20 2 15,4-20-8-15,-7 20 1 0,7-20-7 0,-2 22 9 16,2-22-1-16,-2 20-6 0,2-20 7 15,-2 21 0-15,2-21-2 0,2 19-1 0,-2-19-6 0,0 18 1 16,0-18-2-16,4 15 4 0,-4-15 2 0,7 15-4 16,-7-15 4-16,8 12-1 0,-8-12-1 0,8 11 0 15,-8-11 0-15,0 0-2 0,17 8-4 0,-17-8-3 16,0 0-2-16,18 6 15 0,-18-6-23 0,0 0 2 16,20-2-3-16,-20 2 0 0,0 0-1 0,21-8 1 15,-21 8-1-15,14-8 6 0,-14 8 2 0,12-10-1 16,-12 10 5-16,13-11 2 0,-13 11 2 0,10-11-3 15,-10 11 7-15,8-10 0 0,-8 10 3 0,0 0 3 16,9-13 6-16,-9 13-4 0,0 0-5 0,0 0 7 0,8-10-2 16,-8 10-2-16,0 0-2 0,0 0-2 0,0 0 3 15,0 0-8-15,0 0 0 0,0 0-14 0,0 0 24 16,0 0-8-16,0 0 6 0,0 0-2 0,0 0 3 16,-8 8-5-16,8-8 3 0,0 0-3 0,0 0-1 15,-2 15 5-15,2-15-5 0,0 0 1 0,0 0 1 16,0 19 1-16,0-19-4 0,0 0 5 0,6 10-2 15,-6-10 0-15,0 0-2 0,10 13-1 0,-10-13 2 0,0 0-10 16,13 7 8-16,-13-7-2 0,0 0-5 0,0 0-3 16,25 1-3-16,-25-1-3 0,0 0-5 0,23-4 3 15,-23 4 0-15,17-6 2 0,-17 6 21 0,14-6-24 16,-14 6 3-16,17-8 2 0,-17 8 2 0,16-7 5 16,-16 7 1-16,15-5 1 0,-15 5-4 0,0 0 7 15,20-8-5-15,-20 8 5 0,0 0-2 0,19-3-2 16,-19 3 0-16,0 0-2 0,0 0 5 0,24-3-4 15,-24 3 6-15,0 0-3 0,0 0 2 0,20 4 0 16,-20-4 0-16,0 0 2 0,0 0-1 0,0 0 1 16,21 2 0-16,-21-2 0 0,0 0 1 0,0 0-1 0,0 0 2 15,0 0 4-15,0 0-4 0,0 0 8 0,0 0-8 16,0 0 1-16,0 0-3 0,21-2-3 0,-21 2-2 16,0 0-4-16,0 0 5 0,0 0-2 0,-6-17-1 15,6 17 2-15,0 0 2 0,-11-12 0 0,11 12 2 0,-8-10 2 16,8 10 0-16,0 0 0 0,-14-11-1 15,14 11-1-15,0 0 3 0,-17-7-2 0,17 7 0 16,0 0 0-16,0 0-2 0,-23-1 5 0,23 1-3 16,0 0 1-16,-17 6 26 0,17-6-24 0,0 0 4 0,-17 12 18 15,17-12-23-15,-8 11 0 0,8-11 6 0,-8 12-2 16,8-12-1-16,-5 16-2 0,5-16 4 0,-2 12 0 16,2-12 3-16,2 13-5 0,-2-13-1 0,5 12-2 15,-5-12 4-15,0 0-3 0,16 9 4 0,-16-9-1 16,0 0-6-16,25 1-8 0,-25-1-5 0,18-4-3 15,-18 4 0-15,22-11-1 0,-22 11 4 0,23-12-5 16,-11 4 0-16,-1-1 1 0,-1-1 0 0,2-1 0 16,-3 3 5-16,1-4-2 0,0 1 0 0,-1 0 8 0,-2-1 2 15,-1 0-3-15,0 1 2 0,-6 11 2 0,11-18 0 16,-11 18 4-16,8-17 4 0,-8 17 3 0,6-13-2 16,-6 13-1-16,6-11-4 0,-6 11-3 0,0 0 1 15,0 0 1-15,7-11 5 0,-7 11 9 0,0 0 2 0,0 0-31 16,0 0 35-16,-7 11 5 0,7-11-1 0,0 0-4 15,-6 16 0-15,6-16-3 0,-4 17-2 0,4-17-1 16,-4 15-5-16,4-15-2 0,-4 18 0 0,4-18 4 16,-2 19-5-16,2-19 1 0,-2 19-5 0,2-19 2 15,2 18-4-15,-2-18 0 0,2 14 6 0,-2-14-3 0,4 15 0 16,-4-15 0-16,8 12 16 0,-8-12-17 16,8 9-3-16,-8-9 0 0,0 0-3 0,19 7-2 15,-19-7-2-15,0 0-4 0,19 4-1 0,-19-4-1 16,0 0 4-16,0 0 2 0,24-3-3 0,-24 3 3 0,0 0 3 15,0 0 3-15,21-3 0 0,-21 3-2 0,0 0-1 16,0 0 3-16,0 0 4 0,0 0-7 0,0 0 5 16,0 0 0-16,20 3-1 0,-20-3 4 0,0 0 6 0,0 0 5 15,0 0-8-15,0 0 1 0,2 14-3 0,-2-14 2 16,0 0-3-16,0 0 1 0,0 0 1 0,4 13-4 16,-4-13 4-16,0 0-2 0,0 0 1 0,0 0-1 15,12 9 0-15,-12-9-3 0,0 0 2 0,0 0 2 0,0 0-2 16,25-4-4-16,-25 4-5 0,0 0 2 0,17-5-4 15,-17 5-3-15,0 0-1 0,18-10 2 0,-18 10-4 16,0 0 7-16,15-12-5 0,-15 12 11 0,0 0-12 0,10-13 8 16,-10 13-5-16,0 0 6 0,4-13-4 0,-4 13 33 15,0 0-35-15,4-15 10 0,-4 15-10 0,0 0 7 16,-2-15-4-16,2 15 9 0,0 0 1 0,-4-14 7 16,4 14 1-16,0 0-6 0,-8-12 1 0,8 12-6 15,0 0 3-15,0 0-1 0,-13-9-1 0,13 9 1 0,0 0 0 16,0 0 2-16,0 0-1 0,-22-3-4 0,22 3 5 15,0 0-2-15,-17 6-2 0,17-6 5 0,0 0-2 16,-18 8 1-16,18-8 0 0,-11 10 21 0,11-10-19 16,-12 7-5-16,12-7 0 0,-10 13 2 0,10-13 3 0,-8 9 1 15,8-9-1-15,-6 11-2 0,6-11-1 0,0 0 2 16,-6 17-2-16,6-17-3 0,0 0 2 0,0 13 0 16,0-13 3-16,0 0-1 0,12 12-4 0,-12-12-3 0,0 0-4 15,18 3 2-15,-18-3-13 0,0 0 4 0,29-3-25 16,-29 3 22-16,23-9-3 0,-23 9 7 0,24-8-3 15,-24 8 8-15,27-8-2 0,-27 8 5 0,25-11 1 16,-25 11 5-16,22-10-4 0,-22 10 3 0,20-7-6 16,-20 7 6-16,19-8-33 0,-19 8 41 0,17-7-1 0,-17 7-6 15,16-5 0-15,-16 5 1 0,0 0-5 0,23-6 3 16,-23 6-5-16,0 0 10 0,0 0-2 0,23-3-4 16,-23 3-2-16,0 0 4 0,0 0-7 0,19 1 10 15,-19-1-9-15,0 0 10 0,0 0-6 0,0 0 3 16,19 8-2-16,-19-8-1 0,0 0 3 0,0 0 1 15,12 6-2-15,-12-6 2 0,0 0-1 0,0 0 2 0,0 0-7 16,0 0-13-16,17 6 29 0,-17-6 3 0,0 0-10 16,0 0 5-16,0 0-9 0,0 0 6 0,16-7-7 15,-16 7 1-15,0 0-1 0,9-9 2 0,-9 9-12 0,0 0 2 16,4-15-5-16,-4 15 3 0,0 0-4 0,2-19 5 16,-2 19 2-16,0 0 3 0,0-18-1 0,0 18 1 15,-4-14-1-15,4 14 5 0,-5-13-1 0,5 13 11 16,-6-11-3-16,6 11 0 0,-6-12-4 0,6 12 3 15,0 0-6-15,-12-11 2 0,12 11-7 0,0 0 7 0,-17-3-5 16,17 3 7-16,0 0-6 0,0 0 10 0,-27 3 0 16,27-3 8-16,-15 6 2 0,15-6 6 0,-19 11-8 15,19-11 10-15,-16 11-3 0,16-11 3 0,-19 18-5 16,19-18-1-16,-14 13-5 0,14-13-2 0,-13 16 2 0,13-16-1 16,-8 16-3-16,8-16 2 0,-4 13-3 0,4-13 0 15,0 0-4-15,6 17-1 0,-6-17 2 0,0 0-8 16,16 7 7-16,-16-7-10 0,0 0-1 15,31 0-10-15,-31 0-2 0,25-7-9 0,-25 7 1 0,26-12-8 16,-11 7 22-16,-1-2-21 0,1 0 8 0,-3-2 1 0,2 0 2 16,-1 2 2-16,-1 0 7 0,-1-3-5 0,-11 10 6 15,18-17 5-15,-18 17 0 0,17-12 1 0,-17 12 7 16,11-13 1-16,-11 13 12 0,8-9 2 0,-8 9-2 0,0 0-8 16,11-11 3-16,-11 11 2 0,0 0 7 0,0 0 6 15,0 0 5-15,0 0-1 0,0 0-1 0,0 0-1 16,-4 12 6-16,4-12-5 0,-9 11 0 0,9-11 11 15,-6 16-17-15,6-16-5 0,-4 16-5 0,4-16 0 0,-4 17-1 16,4-17 4-16,-2 17-4 0,2-17 7 0,0 18-8 16,0-18-4-16,2 15 3 0,-2-15-2 0,6 13 4 15,-6-13 0-15,10 10-1 0,-10-10-1 0,17 6-11 0,-17-6 8 16,0 0 1-16,37 0-5 0,-37 0-4 16,31-6-9-16,-14 3-18 0,-17 3-22 0,28-9-27 0,-28 9-27 15,26-11-33-15,-26 11-48 0,21-12-47 0,-21 12-59 16,15-12-206-16,-15 12 12 0</inkml:trace>
  <inkml:trace contextRef="#ctx0" brushRef="#br0" timeOffset="85511.102">30496 3269 376 0,'0'0'356'0,"0"0"-57"16,0 0-29-16,0 0-29 0,0 0-25 0,0 0-27 16,0 0-26-16,0 0-14 0,0 0-24 0,0 0-18 15,0 0-12-15,0 0-14 0,0 0-12 0,0 0-16 0,0 0-10 16,0 0-7-16,0 0-17 0,0 0-17 16,0 0-20-16,0 0-23 0,0 0-22 0,0 0-30 15,0 0-33-15,0 0-43 0,0 0-64 0,0 0-62 16,0 0-285-16,0 0-90 0</inkml:trace>
  <inkml:trace contextRef="#ctx0" brushRef="#br0" timeOffset="85740.952">30253 3231 334 0,'0'0'372'0,"0"0"-51"0,-14-5-25 0,14 5-31 0,0 0-10 15,0 0-62-15,0 0 2 0,-16-6-55 0,16 6-8 16,0 0-34-16,0 0 5 0,0 0-47 0,0 0 19 16,0 0-27-16,0 0 13 0,14-7-29 0,-14 7 9 15,0 0-22-15,33 0 13 0,-33 0-30 0,27 0-14 16,-27 0-48-16,29 0-32 0,-29 0-41 0,33 0-45 0,-33 0-70 16,32 0-94-16,-32 0-289 0,33 0-142 15</inkml:trace>
  <inkml:trace contextRef="#ctx0" brushRef="#br0" timeOffset="90908.429">29246 4161 146 0,'0'0'280'16,"0"0"-57"-16,0 0-29 0,-7 10-12 0,7-10-2 16,0 0-42-16,0 0-8 0,0 0-27 0,0 0-3 15,0 18-26-15,0-18 5 0,0 0-25 0,0 0 8 0,0 0-24 16,7 11 11-16,-7-11-18 0,0 0 11 15,0 0-14-15,0 0 15 0,12 7-15 0,-12-7 5 16,0 0-23-16,0 0 11 0,17-5-15 0,-17 5 10 0,0 0-15 16,16-10 8-16,-16 10-19 0,10-10 9 0,-10 10-24 15,11-14 8-15,-11 14-21 0,10-12-15 0,-10 12 25 16,10-17-2-16,-10 17 7 0,7-13 6 0,-7 13 4 16,6-11-2-16,-6 11 4 0,4-12 4 0,-4 12-3 15,0 0 1-15,6-12 0 0,-6 12 1 0,0 0 2 16,0 0 0-16,0 0 7 0,0 0 4 0,0 0 5 15,0 0-3-15,0 0 14 0,0 0-17 0,0 0 11 0,7 12-12 16,-7-12 14-16,5 12-17 0,-5-12 15 16,4 13-16-16,-4-13 16 0,6 17-19 0,-6-17 15 0,8 16-14 15,-8-16 11-15,8 18-15 0,-8-18 17 0,9 17-15 16,-9-17 18-16,8 15-21 0,-8-15 14 0,6 13-11 16,-6-13 15-16,6 12-12 0,-6-12 19 0,0 0-5 15,7 14 19-15,-7-14-10 0,0 0 16 0,0 0-31 16,4 11 13-16,-4-11-17 0,0 0 12 0,0 0-16 0,0 0 12 15,0 0-14-15,0 0 12 0,0 0-15 16,0 0 37-16,0 0-42 0,-25 0 19 0,25 0-16 0,0 0 17 16,0 0-17-16,0 0 15 0,0 0-17 0,0 0 17 15,0 0-15-15,-21-4 12 0,21 4-17 0,0 0 18 16,0 0-17-16,0 0 18 0,0 0-18 0,0 0 10 16,0 0-6-16,0 0 11 0,0 0-20 0,0 0 22 15,0 0-19-15,0 0 10 0,0 0-6 0,0 0 20 16,0 0-18-16,0 0 16 0,15 7-12 0,-15-7 13 15,0 0-19-15,22-1 16 0,-22 1-13 0,0 0 9 0,29-4-17 16,-29 4 11-16,19-2-15 0,-19 2 20 0,19-5-15 16,-19 5 19-16,17-4-14 0,-17 4 14 15,0 0-12-15,23-9 12 0,-23 9-9 0,14-5 14 0,-14 5-17 16,11-8 18-16,-11 8-16 0,0 0 11 0,12-13-13 16,-12 13 13-16,0 0-13 0,10-13 14 0,-10 13-12 15,0 0 34-15,5-15-34 0,-5 15 8 0,0 0-10 16,0 0 12-16,2-15-12 0,-2 15 21 0,0 0-19 15,0 0 23-15,0 0-24 0,0 0 15 0,0 0-16 16,-5-13 14-16,5 13-14 0,0 0 12 0,0 0-10 16,0 0 16-16,0 0-14 0,0 0 18 0,-12 10-20 0,12-10 23 15,0 0-18-15,0 0 15 0,-6 12-16 16,6-12 16-16,0 0-15 0,0 0 15 0,2 17-10 0,-2-17 13 16,0 0-12-16,4 13 17 0,-4-13-21 0,6 9 24 15,-6-9-26-15,9 11 18 0,-9-11-20 0,8 10 15 16,-8-10-18-16,10 9 18 0,-10-9-17 0,13 9 15 15,-13-9-15-15,14 7 17 0,-14-7-17 0,0 0 14 16,23 7-16-16,-23-7 15 0,0 0-15 0,21 2 13 16,-21-2-15-16,0 0 11 0,0 0-15 0,25-2 11 15,-25 2-23-15,0 0 15 0,17-7-8 0,-17 7 14 0,0 0-15 16,10-11 21-16,-10 11-19 0,0 0 16 0,6-14-15 16,-6 14 18-16,0 0-16 0,2-18 19 0,-2 18-17 15,0 0 3-15,-2-17 13 0,2 17-6 0,0 0-12 16,-6-18 1-16,6 18 3 0,-6-12-3 0,6 12 6 15,-6-11-2-15,6 11 0 0,-9-11 6 0,9 11 2 16,-8-10 0-16,8 10-1 0,0 0 4 0,-16-8-2 16,16 8-2-16,0 0 4 0,-15-6 2 0,15 6 1 0,0 0 19 15,0 0-20-15,0 0 19 0,-26 0-12 0,26 0 16 16,0 0-12-16,0 0 10 0,-18 6-18 0,18-6 20 16,0 0-15-16,0 0 15 0,-11 11-19 0,11-11 17 15,0 0-10-15,0 0 8 0,0 14-18 0,0-14 22 16,0 0-22-16,9 12 15 0,-9-12-16 15,0 0 11-15,16 11-17 0,-16-11 15 0,18 3-19 0,-18-3 4 16,0 0-5-16,31 1-11 0,-31-1-28 0,23-2 8 16,-23 2-26-16,22-8 0 0,-22 8 6 0,25-11 6 15,-25 11 1-15,25-15-6 0,-15 6-1 0,0 0-3 0,0 0 1 16,-2-3 10-16,2 1 6 0,-1 0-1 0,-3 0 15 16,0-2 13-16,0 2 1 0,1-1 6 15,-3-1 6-15,-4 13 12 0,6-17 3 0,-6 17 11 0,4-20 10 16,-4 20 7-16,4-14 2 0,-4 14-6 0,0 0-4 15,0-15-5-15,0 15-9 0,0 0 3 0,0 0-2 16,0 0 4-16,0 0 3 0,0 0 3 0,0 0-1 16,0 0-2-16,0 0 13 0,-23 8-3 0,23-8-3 15,-6 13 1-15,6-13 2 0,-6 14-8 0,6-14 1 16,-6 19 18-16,6-19-23 0,-2 22 9 0,2-22-20 16,-4 23 13-16,4-23-16 0,-2 22 12 0,2-22-11 0,2 23 9 15,-2-23-15-15,0 22 12 0,0-22-16 0,4 23 9 16,-4-23-8-16,4 19 14 0,-4-19-22 0,6 20 19 15,-6-20-19-15,8 16 17 0,-8-16-13 0,9 13 15 16,-9-13-10-16,8 14 8 0,-8-14-15 0,10 7 17 16,-10-7-16-16,0 0 11 0,19 7-15 0,-19-7 18 15,0 0-21-15,0 0 9 0,31-4-14 0,-31 4 15 16,15-3-29-16,-15 3 34 0,19-7-17 0,-19 7 19 0,16-6-17 16,-16 6 12-16,15-8-10 0,-15 8 13 0,14-7-17 15,-14 7 17-15,0 0-19 0,21-7 12 0,-21 7-17 16,0 0 19-16,19-6-23 0,-19 6 22 0,0 0-15 15,0 0 4-15,20-4 15 0,-20 4-17 0,0 0 19 16,0 0-15-16,0 0 17 0,26 2-16 0,-26-2 18 16,0 0-18-16,0 0 16 0,0 0-14 0,19 4 12 15,-19-4-13-15,0 0 18 0,0 0-15 0,0 0 16 0,0 0-17 16,0 0 17-16,0 0-15 0,20 4 15 16,-20-4-15-16,0 0 17 0,0 0-18 0,0 0 17 0,0 0-16 15,0 0 15-15,0 0-17 0,0 0 12 0,0 0-17 16,0 0 20-16,0 0-19 0,-4-14 0 0,4 14 3 15,0 0 2-15,0 0-2 0,-12-10 2 0,12 10 2 16,0 0 6-16,-10-8-8 0,10 8 1 0,0 0 2 16,-17-7-1-16,17 7 2 0,0 0-4 0,0 0 4 15,-24-2-2-15,24 2 3 0,0 0 4 0,-20 3 11 16,20-3-14-16,0 0 21 0,-19 8-19 0,19-8 17 0,0 0-17 16,-14 9 14-16,14-9-18 0,0 0 17 0,-11 13-13 15,11-13 14-15,0 0-17 0,-6 15 15 0,6-15-17 16,0 0 18-16,2 15-21 0,-2-15 19 0,0 0-18 15,12 6 15-15,-12-6-17 0,0 0 17 0,0 0-18 16,31-2 13-16,-31 2-21 0,19-8 12 0,-19 8 8 16,23-11-12-16,-14 4-18 0,4-3 2 0,-3 0-1 15,2 2 2-15,-1-2-2 0,-1-1 0 0,0 0 6 16,-1 0 3-16,-1-1 4 0,0 0 1 0,-2 1 2 16,0 0 4-16,1 0 1 0,-7 11 4 0,8-19 6 15,-8 19 8-15,8-17 6 0,-8 17 2 0,4-13-4 16,-4 13-8-16,0 0-2 0,7-12-4 0,-7 12 2 15,0 0 2-15,0 0-4 0,0 0-24 0,0 0 34 0,0 0 1 16,0 0 5-16,0 0-2 0,-13 17-2 0,13-17-4 16,-6 12 5-16,6-12 1 0,-6 17 6 0,6-17-15 15,-2 19 18-15,2-19-20 0,-4 21 13 0,4-21-16 16,0 20 14-16,0-20-22 0,0 18 21 0,0-18-20 16,4 18 17-16,-4-18-16 0,8 15 17 0,-8-15-23 0,10 11 34 15,-10-11-39-15,14 11 18 0,-14-11-20 16,16 4 14-16,-16-4-18 0,0 0 15 0,27 2-15 0,-27-2 17 15,0 0-13-15,27-2 14 0,-27 2-15 0,0 0 17 16,23-4-18-16,-23 4 17 0,0 0-13 0,18-7 4 16,-18 7 2-16,0 0 1 0,15-7 7 0,-15 7-6 15,0 0 5-15,0 0-3 0,14-8-1 0,-14 8 6 16,0 0-3-16,0 0 2 0,0 0 19 0,0 0-26 16,0 0 19-16,12-7-16 0,-12 7 19 0,0 0-16 15,0 0 23-15,0 0-21 0,0 0 16 0,0 0-20 0,0 0 15 16,0 0-11-16,6 11 11 0,-6-11-18 0,0 0 16 15,0 0-12-15,0 0 15 0,8 13-34 0,-8-13 36 16,0 0-21-16,0 0 22 0,17 7-23 16,-17-7 16-16,0 0-17 0,0 0 10 0,24 0-21 0,-24 0 14 15,0 0-22-15,21-2 18 0,-21 2-20 0,0 0 0 16,21-10 5-16,-21 10 1 0,0 0 4 0,16-8 1 16,-16 8 2-16,0 0 7 0,11-11 3 0,-11 11-4 0,0 0 6 15,8-11-2-15,-8 11 11 0,0 0-9 16,0 0-5-16,0-15 4 0,0 15 0 0,0 0 4 15,0 0-2-15,-12-12 8 0,12 12-5 0,0 0 24 0,-13-6-21 16,13 6-2-16,0 0 0 0,-18-5 3 0,18 5 1 16,0 0 0-16,-23 2 12 0,23-2-14 0,0 0 5 15,-23 6 2-15,23-6 15 0,-16 8-19 0,16-8 17 16,-15 7-18-16,15-7 12 0,-12 7-13 0,12-7 12 0,-10 9-17 16,10-9 21-16,0 0-28 0,-12 13 18 15,12-13-17-15,0 0 15 0,-4 14-13 0,4-14 14 16,0 0-16-16,6 12 17 0,-6-12-20 0,0 0 13 0,13 8-18 15,-13-8 12-15,0 0-19 0,23 3 12 16,-23-3-14-16,0 0 9 0,27 0-20 0,-27 0-3 0,23-1 0 16,-23 1-1-16,20-4 0 0,-20 4 2 15,25-4 0-15,-25 4-3 0,23-3 6 0,-23 3 2 0,24-6-1 16,-24 6-1-16,23-5 4 0,-23 5 1 0,22-6 4 16,-22 6 2-16,25-7 1 0,-25 7 1 0,23-3-1 0,-23 3 4 15,25-1 0-15,-25 1 1 0,19-2 3 16,-19 2 3-16,0 0 1 0,31-4 0 0,-31 4 3 0,0 0 0 15,25 0 4-15,-25 0-2 0,0 0 3 0,0 0 11 16,27 2 14-16,-27-2 0 0,0 0 3 0,0 0 4 16,0 0 3-16,21 2 3 0,-21-2-2 0,0 0 3 15,0 0-1-15,0 0 0 0,0 0 5 0,0 0-4 0,0 0-7 16,0 0-7-16,0 0-6 0,0 0-1 0,0 0-6 16,0 0-1-16,0 0-1 0,20-6 1 0,-20 6-22 15,0 0 18-15,0 0 0 0,0 0-2 0,-6-14-1 0,6 14-1 16,0 0 2-16,-6-13-1 0,6 13-6 0,0 0 6 15,-8-14 1-15,8 14-7 0,0 0 3 0,-11-11-3 16,11 11 2-16,0 0 1 0,-16-7 0 0,16 7-1 16,0 0 8-16,0 0-8 0,-27 0-1 0,27 0 4 15,0 0 0-15,-25 6 0 0,25-6 3 0,-16 9 1 16,16-9 4-16,-17 9-1 0,17-9 14 0,-16 11-15 16,16-11 14-16,-12 11-22 0,12-11 15 0,-10 11-15 15,10-11 16-15,-9 11-18 0,9-11 15 0,-4 14-18 0,4-14 18 16,0 0-16-16,0 14 17 0,0-14-18 0,0 0 13 15,0 0-14-15,19 6 12 0,-19-6-22 0,0 0 8 16,23-6-19-16,-23 6-7 0,19-7 0 0,-19 7-4 16,21-11 3-16,-21 11 3 0,23-15-3 0,-13 8-1 15,0-4 8-15,3 1-1 0,-3 1 5 0,0-2 3 16,1 0 5-16,-1 2 11 0,0-2-12 0,-2 0 8 0,0 0 0 16,0 2 0-16,1-3 3 0,-9 12 8 0,10-15 4 15,-10 15 13-15,10-13 2 0,-10 13 3 0,6-10-4 16,-6 10-1-16,0 0-2 0,0 0 0 0,9-12 5 15,-9 12-2-15,0 0 2 0,0 0 3 0,0 0-4 0,-4 12 1 16,4-12-4-16,-7 12 1 0,7-12-4 16,-4 14 2-16,4-14-1 0,-6 17-3 0,6-17 16 0,-4 19-24 15,4-19 12-15,-2 17-17 0,2-17 20 0,-2 16-22 16,2-16 12-16,0 17-10 0,0-17 14 0,4 14-20 0,-4-14 21 16,8 12-23-16,-8-12 20 0,0 0-21 0,21 9 13 15,-21-9-24-15,0 0 4 0,29 0-5 0,-29 0-5 16,20-4-4-16,-20 4-1 0,21-7 7 0,-21 7-5 15,22-5 4-15,-22 5 7 0,18-10 1 0,-18 10 7 0,17-6-4 16,-17 6 7-16,0 0-1 0,21-9 5 0,-21 9 2 16,0 0 0-16,14-5 2 0,-14 5 0 0,0 0 4 15,0 0-2-15,0 0 3 0,17-4 6 0,-17 4-3 0,0 0 1 16,0 0 3-16,0 0-2 0,0 0 0 0,0 0-2 16,8 11 0-16,-8-11 3 0,0 0-7 0,0 0 3 15,0 0-4-15,6 13 2 0,-6-13 17 0,0 0-22 16,0 0 0-16,10 13-2 0,-10-13 2 0,0 0-3 15,15 9-2-15,-15-9-1 0,0 0 1 0,20 4-5 16,-20-4 0-16,0 0-7 0,26 0 2 0,-26 0-4 0,21-2-3 16,-21 2 5-16,21-3 0 0,-21 3 1 15,18-4 2-15,-18 4-2 0,17-6-3 0,-17 6 8 0,12-7-4 16,-12 7 4-16,11-10-3 0,-11 10 7 0,0 0-4 0,7-12 6 16,-7 12 1-16,0 0-1 0,-4-15 8 0,4 15 7 15,-10-9-4-15,10 9 16 0,-12-8 6 0,12 8 7 16,-19-6 1-16,19 6 3 0,-18-5-5 0,18 5-7 15,-21-1-4-15,21 1-9 0,0 0-1 0,-27-3-2 16,27 3-6-16,0 0 1 0,0 0-4 0,-27 0-1 0,27 0 1 16,0 0 0-16,0 0 2 0,0 0-4 0,0 0 6 15,0 0 4-15,0 0-10 0,0 0-2 0,0 0 0 16,0 0 3-16,19-3-7 0,-19 3-1 0,23-3-4 16,-23 3 0-16,27-5-10 0,-27 5-6 0,31-6 7 0,-31 6-2 15,31-1 6-15,-31 1 7 0,28-2-3 0,-28 2 4 16,33 2 8-16,-33-2 5 0,35 1 1 0,-35-1 3 15,35 4-1-15,-35-4 3 0,30 8-7 0,-30-8 20 0,29 5-1 16,-29-5 1-16,25 9 7 0,-25-9-1 0,20 10 1 16,-20-10 6-16,17 10-1 0,-17-10 3 0,12 10 13 15,-12-10 11-15,8 9 4 0,-8-9-1 0,0 0-2 16,5 17-6-16,-5-17-4 0,0 0-10 0,-7 15-7 16,7-15-4-16,0 0-7 0,-12 13-6 0,12-13-2 0,0 0-4 15,-19 9-4-15,19-9-13 0,0 0-30 0,-22 6-32 16,22-6-37-16,0 0-39 0,-23 0-23 0,23 0-40 15,0 0-58-15,-25-4-81 0,25 4-335 0,0 0-184 16</inkml:trace>
  <inkml:trace contextRef="#ctx0" brushRef="#br0" timeOffset="119403.639">1044 5916 52 0,'0'0'89'0,"0"0"-15"0,0 0-7 16,0 0-29-16,0 0 21 0,0 0-8 0,0 0 11 15,0 0-3-15,0 0-6 0,0 0 2 0,-8-11-4 0,8 11-7 16,0 0 3-16,0 0-8 0,0 0 4 0,0 0-7 16,0 0 4-16,0 0-6 0,0 0 7 0,0 0-3 15,0 0 6-15,0 0-5 0,0 0 4 0,0 0 2 16,0 0-8-16,0 0-6 0,-9-9 3 0,9 9-5 15,0 0 2-15,0 0-4 0,0 0 3 0,0 0-1 16,0 0 2-16,0 0-6 0,0 0 2 0,0 0-7 0,0 0 7 16,0 0-3-16,0 0 3 0,0 0-22 0,0 0 26 15,-8-11 0-15,8 11 4 0,0 0-4 0,0 0 2 16,0 0-7-16,0 0 7 0,0 0-7 0,0 0 2 16,0 0-6-16,0 0-7 0,0 0 2 0,0 0-5 15,0 0-2-15,0 0-2 0,0 0 0 0,0 0 0 16,0 0-3-16,0 0 2 0,0 0 0 0,0 0-5 0,0 0-1 15,0 0 0-15,0 0 1 0,0 0 0 0,0 0-2 16,0 0-2-16,0 0 1 0,0 0 0 0,0 0 3 16,0 0-4-16,0 0 6 0,0 0-8 0,0 0 2 15,0 0-2-15,0 0 4 0,0 0-5 0,0 0 7 16,0 0-4-16,0 0 4 0,0 0-3 0,0 0 1 16,0 0-2-16,0 0 3 0,0 0-1 0,0 0 2 0,6 15-4 15,-6-15 4-15,0 0-4 0,0 0 4 16,0 0-2-16,11 9 0 0,-11-9-2 0,0 0 4 0,0 0-1 15,12 7 3-15,-12-7-7 0,0 0 4 0,10 9-3 16,-10-9 2-16,0 0-2 0,11 10 5 0,-11-10-4 16,0 0 5-16,10 9-4 0,-10-9 4 0,0 0-6 15,15 13 4-15,-15-13-7 0,0 0 4 0,14 10 0 16,-14-10 2-16,0 0-1 0,14 14-3 0,-14-14 3 16,0 0 28-16,15 10-32 0,-15-10 0 0,0 0 2 0,12 11 2 15,-12-11-2-15,0 0 1 0,13 9 0 0,-13-9 0 16,0 0-1-16,9 9 4 0,-9-9 2 0,0 0 2 15,10 9-1-15,-10-9 5 0,0 0-2 0,0 0-2 0,11 9 0 16,-11-9 0-16,0 0 1 0,0 0 0 0,10 11-1 16,-10-11-2-16,0 0 2 0,0 0 2 15,10 10-4-15,-10-10-1 0,0 0 0 0,0 0 0 0,0 0 21 16,9 8-27-16,-9-8 3 0,0 0 1 0,0 0 1 16,0 0-2-16,0 0 2 0,0 0-2 0,0 0 0 15,0 0 0-15,0 0-7 0,12 8-2 0,-12-8-20 16,0 0-21-16,0 0-20 0,0 0-31 0,0 0-34 15,0 0-46-15,0 0-42 0,0 0-219 0,0 0 84 16</inkml:trace>
  <inkml:trace contextRef="#ctx0" brushRef="#br0" timeOffset="120358.939">1162 5868 150 0,'0'0'151'0,"0"0"-27"0,0 0-31 0,7-9-8 16,-7 9-17-16,0 0-8 0,0 0-9 0,0 0-4 15,0 0-3-15,0 0-2 0,0 0-5 0,0 0 0 0,0 0-3 16,0 0 2-16,0 0-1 0,0 0 6 16,0 0-7-16,0 0 4 0,0 0-2 0,0 0-3 0,0 0-6 15,0 0 0-15,0 0-7 0,0 0 4 0,0 0-5 16,0 0 4-16,0 0-5 0,0 0 4 0,0 0-4 16,0 0 3-16,0 0 2 0,0 0-1 0,0 0-3 15,0 0 4-15,0 0 3 0,0 0 4 0,0 0-2 16,0 0 5-16,0 0-2 0,0 0-3 0,0 0-3 0,0 0 3 15,0 0-6-15,0 0 0 0,0 0-11 0,0 0 5 16,0 0-10-16,0 0 5 0,0 0-6 0,0 0 4 16,-4 14-3-16,4-14 0 0,0 0-3 0,0 0 8 15,0 0-5-15,-5 12 8 0,5-12-5 0,0 0 9 16,0 0-5-16,-9 11 3 0,9-11 2 0,0 0-3 16,-6 11 0-16,6-11-31 0,0 0 34 0,-6 13-2 15,6-13-4-15,0 0-2 0,-8 11 0 0,8-11-2 0,0 0 0 16,-9 13 15-16,9-13-23 0,0 0 2 0,-6 13 2 15,6-13 1-15,0 0-2 0,-6 13 1 0,6-13 0 16,0 0 3-16,-6 11-1 0,6-11 3 0,0 0-1 16,-8 13 1-16,8-13 2 0,0 0 2 0,-7 11-5 15,7-11 0-15,0 0 1 0,-6 12-3 0,6-12-1 16,0 0-2-16,-6 12 2 0,6-12-1 0,0 0 3 0,-6 12-5 16,6-12-2-16,0 0 4 0,-6 11-1 0,6-11 2 15,0 0-1-15,0 0 3 0,-7 11 3 0,7-11 0 16,0 0-2-16,0 0 3 0,-6 12 1 0,6-12 2 15,0 0-3-15,0 0 3 0,-6 10 1 0,6-10 0 16,0 0 2-16,0 0 3 0,0 0-5 0,0 0 1 16,-8 12-4-16,8-12 1 0,0 0 0 0,0 0 1 0,0 0-3 15,0 0 2-15,0 0 0 0,0 0-9 16,-9 10 6-16,9-10 0 0,0 0 4 0,0 0 1 0,0 0 0 16,0 0 3-16,0 0-6 0,0 0 0 0,0 0-4 15,0 0 3-15,0 0-4 0,0 0 3 0,0 0-3 16,-8 9 0-16,8-9-3 0,0 0 2 0,0 0-6 15,0 0 3-15,0 0-3 0,0 0 5 0,0 0-2 16,0 0-3-16,0 0 2 0,0 0-3 0,0 0 2 16,0 0 0-16,0 0-2 0,0 0-6 0,0 0-8 0,0 0-10 15,0 0-12-15,0 0-11 0,0 0-18 0,0 0-15 16,0 0-24-16,0 0-23 0,0 0-33 0,0 0-30 16,0 0-33-16,0 0-24 0,0 0-206 0,0 0 68 15</inkml:trace>
  <inkml:trace contextRef="#ctx0" brushRef="#br0" timeOffset="122171.313">1462 5885 98 0,'0'0'114'16,"0"0"-7"-16,0 0-24 0,0 0-2 0,0 0-10 16,0 0-1-16,0 0-10 0,0 0-5 0,0 0-8 15,0 0 0-15,0 0-5 0,0 0-1 0,0 0-6 16,0 0-1-16,0 0-4 0,0 0 0 0,0 0-3 15,0 0 3-15,0 0-4 0,0 0 0 0,0 0-3 16,0 0 2-16,0 0-9 0,0 0 1 0,0 0-3 0,0 0 0 16,0 0-3-16,0 0 2 0,0 0-6 0,0 0 5 15,0 0-3-15,0 0 4 0,0 0-1 0,0 0 1 16,0 0 1-16,0 0 4 0,0 0-4 0,0 0 6 16,0 0-4-16,0 0 4 0,0 0-4 0,0 0 4 15,0 0-4-15,0 0-1 0,0 0 0 0,0 0-1 16,0 0-5-16,0 0 4 0,0 0-3 0,13 6 1 0,-13-6-4 15,0 0 0-15,0 0-6 0,0 0 5 16,0 0-3-16,0 0 2 0,23 0 1 0,-23 0-4 0,0 0 1 16,0 0-3-16,0 0 4 0,0 0-4 0,24-2 5 15,-24 2 0-15,0 0-5 0,0 0-3 0,0 0 6 16,25 0-3-16,-25 0 0 0,0 0 0 0,0 0 2 16,0 0-3-16,23-4 4 0,-23 4-5 0,0 0 5 0,0 0-4 15,17-4 0-15,-17 4 0 0,0 0 1 0,0 0-2 16,0 0 1-16,19-6 0 0,-19 6 1 0,0 0 2 15,0 0-3-15,0 0 1 0,0 0-4 0,17-3 3 16,-17 3 0-16,0 0-2 0,0 0 6 0,0 0-3 16,0 0 0-16,0 0 0 0,0 0 4 0,0 0-4 15,0 0 3-15,0 0-3 0,0 0-1 0,0 0-1 16,0 0 4-16,0 0-4 0,0 0 2 0,0 0-1 16,0 0 0-16,0 0 3 0,0 0-21 0,0 0 21 0,22-2 0 15,-22 2 2-15,0 0-2 0,0 0 2 0,0 0-4 16,0 0 4-16,0 0-6 0,0 0 4 0,0 0 1 15,0 0 5-15,0 0-1 0,0 0-1 0,0 0 2 16,0 0-1-16,0 0 1 0,0 0-1 0,0 0 1 16,0 0-1-16,0 0 1 0,0 0-3 0,0 0 2 15,0 0-4-15,-4 11-2 0,4-11 3 0,0 0 2 0,0 0-4 16,0 0 0-16,0 0-1 0,-8 11 2 0,8-11 0 16,0 0-1-16,0 0 4 0,-6 13-2 0,6-13 1 15,0 0 2-15,0 0 0 0,-8 13 2 0,8-13 1 16,0 0 6-16,-7 11-7 0,7-11 1 0,0 0 1 0,-6 13-5 15,6-13 4-15,0 0 0 0,-8 15 1 16,8-15-1-16,-5 13-4 0,5-13 0 0,0 0-1 0,-9 11 5 16,9-11-3-16,0 0 6 0,-6 15 1 0,6-15-2 15,0 0 1-15,-6 11-1 0,6-11 2 0,0 0-3 16,0 0 6-16,-8 15-7 0,8-15 2 0,0 0-5 16,0 0 1-16,-4 12-2 0,4-12 6 0,0 0-1 15,0 0 0-15,-7 10-2 0,7-10 5 0,0 0-1 16,0 0 0-16,-6 11-3 0,6-11 1 0,0 0-2 0,0 0 2 15,-6 11 2-15,6-11-8 0,0 0 12 0,0 0-1 16,0 0-1-16,-8 9 4 0,8-9 3 0,0 0-6 16,0 0 2-16,0 0 0 0,0 0-4 0,-6 11 0 15,6-11-1-15,0 0 5 0,0 0-2 0,0 0-1 16,0 0 17-16,0 0-21 0,0 0 19 0,0 0-23 16,0 0 16-16,0 0-20 0,0 0 19 0,-9 10-29 0,9-10 24 15,0 0-22-15,0 0 21 0,0 0-27 16,0 0 22-16,0 0-34 0,0 0-5 0,0 0-10 0,0 0-14 15,0 0-17-15,0 0-24 0,0 0-37 0,0 0-34 16,0 0-41-16,0 0-39 0,0 0-245 0,0 0 19 16</inkml:trace>
  <inkml:trace contextRef="#ctx0" brushRef="#br0" timeOffset="123431.827">1756 5946 90 0,'0'0'95'0,"0"0"-16"15,0 0-5-15,0 0-18 0,0 0-6 0,0 0-3 0,0 0 1 16,0 0-1-16,0 0-1 0,0 0-4 0,0 0 2 15,0 0-5-15,0 0 5 0,0 0-6 0,0 0 1 16,0 0-10-16,0 0 2 0,0 0-5 0,0 0 12 16,0 0-21-16,0 0 6 0,0 0-3 0,0 0 4 15,0 0-1-15,0 0 2 0,0 0-4 0,0 0 4 0,-6 11-3 16,6-11 2-16,0 0-4 0,0 0 0 0,-6 13-4 16,6-13 6-16,0 0-3 0,0 0 3 0,-3 11-4 15,3-11 2-15,0 0 0 0,0 0 17 0,-7 15-19 0,7-15 2 16,0 0 5-16,-6 15-6 0,6-15-1 15,0 0 1-15,-8 12-2 0,8-12 1 0,0 0 0 16,-6 13 3-16,6-13 1 0,0 0 0 0,-9 16-2 0,9-16 2 16,0 0-1-16,-6 11 5 0,6-11-3 0,0 0 0 15,-8 12 0-15,8-12 0 0,0 0 2 0,-6 11-9 16,6-11-2-16,0 0 2 0,0 0-2 0,-9 13 2 16,9-13 0-16,0 0 2 0,0 0-1 0,-6 14-1 15,6-14 2-15,0 0-1 0,0 0 2 0,-8 10-3 0,8-10-1 16,0 0 5-16,0 0-1 0,0 0-2 0,-8 13 2 15,8-13-4-15,0 0 2 0,0 0-2 0,0 0 25 16,-4 11-9-16,4-11-19 0,0 0-29 0,0 0 32 16,0 0-6-16,0 0 9 0,0 0 17 0,-9 12-24 15,9-12 19-15,0 0-21 0,0 0 14 0,0 0-22 16,0 0 19-16,0 0-23 0,0 0 22 0,-6 10-23 16,6-10 20-16,0 0-22 0,0 0 17 0,0 0-21 0,0 0 21 15,0 0-22-15,0 0 20 0,0 0-16 0,0 0 16 16,0 0-16-16,0 0 15 0,0 0-30 0,0 0 10 15,0 0-31-15,0 0-11 0,0 0-16 0,0 0-24 16,0 0-23-16,0 0-31 0,0 0-29 0,0 0-36 16,0 0-31-16,0 0-171 0,0 0 120 0</inkml:trace>
  <inkml:trace contextRef="#ctx0" brushRef="#br0" timeOffset="128123.761">2018 5878 38 0,'0'0'140'0,"0"0"-24"0,0 0-26 0,0 0-19 15,0 0-7-15,0 0-6 0,0 0 4 0,0 0 0 16,0 0-3-16,0 0 5 0,0 0-3 0,0 0-1 16,0 0-2-16,0 0-3 0,0 0-4 0,0 0-5 0,0 0-4 15,0 0-7-15,0 0-6 0,0 0-8 16,0 0-5-16,0 0-3 0,0 0-3 0,0 0-2 0,0 0-2 15,0 0-1-15,0 0 0 0,0 0-3 0,0 0 1 16,-7 11-1-16,7-11 0 0,0 0 1 0,0 0-4 16,-4 11 6-16,4-11-5 0,0 0 3 0,0 0 1 15,0 0 0-15,-6 13 0 0,6-13 2 0,0 0-1 0,0 0 3 16,0 0 1-16,-6 15 2 0,6-15-1 0,0 0-3 16,0 0 4-16,-4 14 0 0,4-14-11 0,0 0 11 15,0 0-3-15,0 15 3 0,0-15 2 0,0 0 0 16,0 0-3-16,0 16-1 0,0-16 1 0,0 0-3 15,0 0 1-15,2 13 0 0,-2-13 5 0,0 0-2 16,0 0 0-16,2 16-1 0,-2-16 2 0,0 0-1 16,0 0-1-16,6 12-3 0,-6-12 1 0,0 0-7 15,0 0 5-15,8 11 0 0,-8-11 1 0,0 0-2 0,0 0 1 16,11 10-3-16,-11-10 4 0,0 0-4 0,0 0 3 16,0 0-1-16,19 3-2 0,-19-3-1 0,0 0 1 15,0 0-1-15,21-3 2 0,-21 3-3 0,0 0 0 16,16-4 3-16,-16 4-1 0,0 0 1 0,17-9-2 15,-17 9-2-15,0 0 2 0,14-8 2 0,-14 8-3 16,0 0 0-16,13-11 1 0,-13 11 0 0,0 0-2 16,10-9 3-16,-10 9-5 0,0 0 1 0,6-13 4 0,-6 13-1 15,0 0-1-15,5-11-1 0,-5 11 1 0,0 0-1 16,0 0 0-16,0-20 1 0,0 20-2 0,0 0-1 16,-5-15 9-16,5 15-12 0,0 0 7 0,-6-13-4 15,6 13 4-15,0 0-2 0,-6-13 0 0,6 13-3 16,0 0 2-16,-10-13-2 0,10 13 2 0,0 0 1 15,-13-12-1-15,13 12 1 0,0 0-1 0,-14-11-1 16,14 11 1-16,0 0-4 0,-13-5 4 0,13 5 0 0,0 0 0 16,0 0 2-16,-20-7 7 0,20 7-11 0,0 0-2 15,0 0 1-15,0 0-3 0,-30 0-10 0,30 0-8 16,0 0-14-16,0 0-14 0,-25 7-21 0,25-7-26 16,0 0-27-16,-19 5-45 0,19-5-182 0,-12 11 187 15</inkml:trace>
  <inkml:trace contextRef="#ctx0" brushRef="#br0" timeOffset="132133.671">7437 6003 37 0,'0'0'146'0,"0"0"-17"0,0 0-21 0,0 0-8 16,0 0-13-16,0 0-8 0,0 0-7 0,0 0-7 15,0 0 1-15,0 0-11 0,0 0 2 0,0 0-8 16,0 0 2-16,0 0-10 0,0 0 2 0,0 0-10 16,0 0 4-16,0 0-12 0,0 0 0 0,0 0-9 0,0 0 2 15,0 0-10-15,0 0 1 0,0 0-7 16,0 0 6-16,0 0-8 0,0 0 7 0,0 0 0 0,0 0 11 16,0 0-2-16,0 0 6 0,0 0-6 0,0 0 10 15,0 0-7-15,0 0 14 0,0 0-8 0,15 10 3 16,-15-10-13-16,0 0 10 0,0 0-17 0,12 9 11 15,-12-9-15-15,0 0 10 0,13 12-13 0,-13-12 10 16,0 0-11-16,12 8 9 0,-12-8-11 0,0 0 13 16,13 11-11-16,-13-11 12 0,0 0-9 0,12 11 7 15,-12-11-10-15,0 0 10 0,10 9-12 0,-10-9 10 0,0 0-9 16,11 12 10-16,-11-12-14 0,0 0 13 0,0 0-10 16,12 9-7-16,-12-9 7 0,0 0 11 0,0 0-6 15,0 0 3-15,0 0-7 0,16 5 10 0,-16-5-12 16,0 0 13-16,0 0-15 0,0 0 12 0,16-5-11 15,-16 5 12-15,0 0-12 0,0 0 10 0,12-10-10 16,-12 10 10-16,0 0-14 0,11-15 10 0,-11 15-15 16,0 0 15-16,8-12-16 0,-8 12 8 0,0 0-3 0,8-11 6 15,-8 11-11-15,0 0 11 0,9-12-7 16,-9 12 11-16,0 0-9 0,6-12 9 0,-6 12-12 0,0 0 14 16,0 0-8-16,6-11 8 0,-6 11-7 0,0 0 8 15,0 0-10-15,0 0 11 0,0 0-9 0,6-14 5 16,-6 14-6-16,0 0 10 0,0 0-13 0,0 0 8 15,0 0-4-15,0 0 8 0,0 0-12 0,0 0 10 16,0 0-10-16,0 0 11 0,0 0-10 0,0 0 8 16,0 0-8-16,0 0 8 0,0 0-7 0,0 0 11 15,0 0-9-15,0 0 10 0,0 0-10 0,0 0 10 16,0 0-10-16,0 0 14 0,0 16-13 0,0-16 10 0,0 0-8 16,0 0 9-16,-6 15-10 0,6-15 12 0,0 0-13 15,-6 13 14-15,6-13-9 0,0 0 10 0,-6 12-11 16,6-12 10-16,0 0-9 0,-7 16 10 0,7-16-34 15,-6 15 38-15,6-15-9 0,-4 10 11 0,4-10-10 16,-6 11 11-16,6-11-10 0,-4 12 14 0,4-12-16 16,-6 14 13-16,6-14-15 0,-3 13 11 0,3-13-13 15,-4 13 17-15,4-13-10 0,-4 12 11 0,4-12 1 16,0 0-3-16,-2 17-1 0,2-17-4 0,0 0 1 16,-4 19 1-16,4-19 2 0,0 0 2 0,-4 17-5 0,4-17 5 15,0 0-2-15,-2 14 1 0,2-14-3 0,0 0 4 16,-4 11 2-16,4-11-6 0,0 0 3 0,0 0-2 15,-2 13-2-15,2-13 1 0,0 0-4 0,0 0 2 16,0 0 2-16,0 0-5 0,-5 13 4 0,5-13-6 16,0 0 0-16,0 0-1 0,0 0-3 0,0 0-2 15,0 0 2-15,0 0-2 0,0 0-3 0,0 0 4 16,0 0-4-16,0 0-9 0,0 0-2 0,0 0-12 0,0 0-9 16,0 0-12-16,0 0-9 0,0 0-18 0,0 0-20 15,0 0-32-15,0 0-28 0,0 0-43 0,0 0-38 16,0 0-194-16,0 0 109 0</inkml:trace>
  <inkml:trace contextRef="#ctx0" brushRef="#br0" timeOffset="133054.201">7834 5975 16 0,'0'0'196'0,"0"0"-32"0,0 0-33 16,7-11-24-16,-7 11-13 0,0 0-20 0,0 0-1 15,0 0-14-15,0 0-3 0,0 0-9 0,0 0 4 16,0 0-2-16,0 0 6 0,0 0-4 0,0 0 4 15,0 0-14-15,0 0 6 0,0 0-15 0,0 0 6 16,15 6-15-16,-15-6 6 0,0 0-13 0,0 0 8 0,0 0-11 16,0 0 4-16,0 0-8 0,25 0 6 0,-25 0-9 15,0 0 5-15,0 0-9 0,23-4 7 16,-23 4-10-16,0 0 8 0,0 0-10 0,22-3 10 0,-22 3-10 16,0 0 7-16,17-6-2 0,-17 6 2 0,0 0-11 15,0 0 11-15,23-4-13 0,-23 4 14 0,0 0-14 16,0 0 9-16,0 0-12 0,24-1 9 0,-24 1-11 15,0 0 10-15,0 0-9 0,0 0 12 0,0 0-7 0,22 0 6 16,-22 0-22-16,0 0 26 0,0 0-6 16,0 0 7-16,0 0-8 0,0 0 9 0,0 0-7 15,0 0 5-15,0 0-6 0,19 3 8 0,-19-3-4 0,0 0 13 16,0 0-11-16,0 0 12 0,0 0-7 0,0 0 9 16,-4 17-9-16,4-17 6 0,0 0-9 0,0 0 14 15,-7 14-12-15,7-14 12 0,0 0-9 0,-6 11 10 16,6-11-14-16,0 0 12 0,-8 16-13 0,8-16 10 0,0 0-9 15,-6 15 6-15,6-15-3 0,0 0 16 16,-6 14 4-16,6-14-3 0,0 0-13 0,-6 13 13 16,6-13-16-16,0 0 15 0,-6 12-16 0,6-12 12 0,0 0 4 15,-6 12 0-15,6-12-2 0,0 0-37 0,0 0 44 16,-8 11-3-16,8-11-3 0,0 0-3 0,0 0-7 16,0 0 0-16,-6 11-4 0,6-11-4 0,0 0 2 15,0 0-2-15,0 0-1 0,0 0 2 0,0 0-4 16,-9 12-5-16,9-12-10 0,0 0-6 0,0 0-13 15,0 0-62-15,0 0 49 0,0 0-29 0,0 0-11 16,0 0-30-16,0 0-18 0,0 0-30 0,0 0-32 16,0 0-173-16,0 0 177 0</inkml:trace>
  <inkml:trace contextRef="#ctx0" brushRef="#br0" timeOffset="133588.652">8156 5981 20 0,'0'0'243'0,"0"0"-51"15,0 0-45-15,0 0-19 0,0 0-23 0,0 0-8 16,0 0-16-16,0 0-1 0,0 0-16 0,0 0-1 0,0 0-16 16,0 0 3-16,0 0-13 0,0 0 5 0,0 0-13 15,-13 10 11-15,13-10-14 0,0 0 10 0,0 0-9 16,-7 9 9-16,7-9-12 0,0 0 14 0,0 0-13 15,-8 11 11-15,8-11-13 0,0 0 15 0,-8 12 1 16,8-12 2-16,0 0-6 0,-9 15-2 0,9-15-3 16,-4 11-2-16,4-11 2 0,-6 14-1 0,6-14 4 15,-6 10-4-15,6-10-3 0,-6 13 2 0,6-13-3 0,-4 13-1 16,4-13-1-16,-7 11-5 0,7-11-5 16,0 0 2-16,-6 15-3 0,6-15 2 0,0 0-4 0,-4 15-3 15,4-15 0-15,0 0 0 0,0 0-1 0,-4 15 0 16,4-15-1-16,0 0-2 0,0 0-2 0,0 0-2 15,-4 12 3-15,4-12 3 0,0 0-4 0,0 0 4 16,0 0-4-16,0 0-5 0,0 0-8 0,0 0-11 16,0 0-17-16,-4 12-12 0,4-12-19 0,0 0-23 15,0 0-23-15,0 0-31 0,0 0-24 0,0 0-19 16,0 0-45-16,0 0-147 0,0 0 163 0</inkml:trace>
  <inkml:trace contextRef="#ctx0" brushRef="#br0" timeOffset="134459.696">8330 6002 149 0,'0'0'192'0,"-10"9"-39"15,10-9-25-15,0 0-15 0,0 0-11 0,0 0-10 16,0 0-7-16,-6 11-6 0,6-11-10 0,0 0-5 16,0 0-4-16,0 0-6 0,0 0-3 0,-2 14-1 15,2-14-7-15,0 0 0 0,0 0-2 0,2 16 8 16,-2-16-10-16,0 0-1 0,2 11-3 0,-2-11-5 0,0 0 1 16,4 12 0-16,-4-12 3 0,0 0-3 0,6 15-7 15,-6-15-4-15,0 0 1 0,7 17-4 0,-7-17-2 16,0 0 1-16,8 15 0 0,-8-15 0 0,8 9-7 15,-8-9 2-15,8 9-8 0,-8-9 8 0,11 9 0 16,-11-9-3-16,10 10-3 0,-10-10 6 0,12 7-8 16,-12-7-1-16,13 9 1 0,-13-9 6 0,0 0-10 15,18 7 1-15,-18-7 0 0,0 0 0 0,16 6 1 0,-16-6-1 16,0 0 0-16,0 0 0 0,23 2 2 0,-23-2-4 16,0 0 2-16,0 0 0 0,22-5-1 0,-22 5-4 15,0 0-1-15,17-12-2 0,-17 12-5 0,10-9 1 16,-10 9 1-16,11-11 1 0,-11 11-1 0,6-13 0 15,-6 13 1-15,8-12 3 0,-8 12-1 0,4-14 1 16,-4 14 2-16,4-13 4 0,-4 13-3 0,0 0 3 16,2-17-4-16,-2 17 3 0,0 0 0 0,-2-20 1 15,2 20 1-15,0 0-1 0,-6-17-1 0,6 17 2 16,-6-11-4-16,6 11 5 0,0 0-3 0,-10-14 2 0,10 14-2 16,-9-9 0-16,9 9 4 0,-10-10-3 0,10 10 3 15,-12-9-4-15,12 9 2 0,-13-9 1 16,13 9-2-16,-12-10 2 0,12 10 1 0,-15-5 5 0,15 5 3 15,-12-7-2-15,12 7 0 0,0 0 0 0,-16-6-5 16,16 6-3-16,0 0-6 0,0 0-6 0,-22 4-14 16,22-4-21-16,-13 5-19 0,13-5-19 0,-10 12-22 15,10-12-28-15,-12 13-28 0,12-13-39 0,-11 12-167 16,11-12 176-16</inkml:trace>
  <inkml:trace contextRef="#ctx0" brushRef="#br0" timeOffset="145846.769">279 7253 161 0,'0'0'194'0,"0"0"-47"16,0 0-13-16,0 0-26 0,0 0-9 0,0 0-15 15,0 0-3-15,0 0-5 0,0 0-5 0,0 0-2 16,0 0-17-16,0 0 11 0,0 0 3 0,0 0-6 0,0 0 1 15,0 0-4-15,0 0-5 0,0 0 0 16,0 0-8-16,0 0-8 0,0 0-1 0,0 0-2 0,0 0-3 16,0 0 0-16,0 0-3 0,0 0-3 0,0 0 4 15,0 0 1-15,0 0-3 0,0 0 4 0,0 0 0 16,0 0-5-16,0 0-19 0,0 0 16 0,0 0-1 16,0 0-6-16,0 0 9 0,26-1-2 0,-26 1-3 15,0 0-5-15,0 0-3 0,0 0 1 0,23 1-7 16,-23-1 4-16,0 0-5 0,0 0-1 0,0 0 4 0,27 3-4 15,-27-3-1-15,0 0-5 0,0 0 3 16,0 0-1-16,24-4 0 0,-24 4-10 0,0 0 17 0,0 0-9 16,0 0-5-16,23-2-11 0,-23 2-15 0,0 0-9 15,0 0-12-15,17-3-12 0,-17 3-19 0,0 0-20 16,0 0-25-16,0 0-37 0,0 0-36 0,0 0-232 16,23-3 94-16</inkml:trace>
  <inkml:trace contextRef="#ctx0" brushRef="#br0" timeOffset="146623.897">667 7288 132 0,'0'0'187'0,"0"0"-44"0,0 0-21 0,0 0-23 16,0 0-7-16,0 0-10 0,0 0-3 0,0 0-5 0,0 0 0 16,0 0-1-16,0 0-8 0,0 0 8 15,0 0-4-15,0 0 0 0,0 0-5 0,0 0-4 16,0 0-4-16,0 0-2 0,0 0-6 0,0 0-11 0,0 0-7 15,6-12-6-15,-6 12-3 0,0 0-6 0,0 0-2 16,6-15 4-16,-6 15-11 0,0 0-4 0,4-14 0 16,-4 14-2-16,4-16-6 0,-4 16-4 0,4-16-1 15,-4 16-3-15,5-16 0 0,-5 16-2 0,4-15 5 16,-4 15-1-16,4-17 4 0,-4 17-1 0,2-15 1 16,-2 15 1-16,2-14 3 0,-2 14-3 0,0 0 2 15,4-16 4-15,-4 16-1 0,0 0 0 0,2-15 2 16,-2 15-2-16,0 0 0 0,0 0 2 0,2-13-2 0,-2 13-1 15,0 0 2-15,0 0-1 0,0 0-1 0,0 0-2 16,0 0 2-16,0 0 1 0,0 0-1 0,4-12 7 16,-4 12 4-16,0 0 3 0,0 0 2 0,0 0 1 15,0 0 1-15,0 0 1 0,7 12-2 0,-7-12 6 16,0 0 5-16,1 15 4 0,-1-15-5 0,0 0-11 16,2 15 20-16,-2-15-2 0,4 12-3 0,-4-12-1 0,2 18 0 15,-2-18 0-15,2 13-6 0,-2-13-1 0,4 17 1 16,-4-17-8-16,4 13 1 0,-4-13-3 0,4 14-3 15,-4-14 0-15,2 15-2 0,-2-15 1 0,5 12-1 16,-5-12-2-16,4 14-18 0,-4-14 22 0,4 12-7 0,-4-12 3 16,0 0-1-16,6 14-1 0,-6-14 0 15,0 0 4-15,4 14-6 0,-4-14 1 0,0 0-7 0,0 0-13 16,8 13-14-16,-8-13-16 0,0 0-44 0,0 0 19 16,0 0-31-16,0 0-19 0,9 12-31 0,-9-12-32 15,0 0-39-15,0 0-145 0,0 0 176 0</inkml:trace>
  <inkml:trace contextRef="#ctx0" brushRef="#br0" timeOffset="147187.551">882 7092 32 0,'0'0'228'0,"0"0"-47"0,0 0-42 0,0 0-22 0,0 0-25 15,0 0-6-15,0 0-15 0,0 0-2 0,0 0 7 16,0 0-17-16,0 0-6 0,0 0-1 0,0 0-3 16,0 0 7-16,0 0-7 0,0 0 2 0,0 0-6 0,0 0-3 15,0 0 1-15,0 0-6 0,2-10 5 16,-2 10-3-16,0 0-2 0,0 0-8 0,0 0-5 0,0 0-4 15,0 0-4-15,0 0-2 0,0 0-4 0,0 0-4 16,0 0 2-16,29 0 4 0,-29 0-8 0,0 0-2 16,0 0 0-16,20 0 0 0,-20 0 1 0,0 0-5 15,0 0 3-15,25 2 0 0,-25-2-5 0,0 0 2 0,0 0-3 16,25 2 3-16,-25-2-1 0,0 0 0 16,0 0 1-16,19 6 2 0,-19-6-2 0,0 0 2 0,0 0-2 15,14 8 4-15,-14-8 4 0,0 0-3 0,5 11 4 16,-5-11 2-16,0 0 3 0,4 13 4 0,-4-13 5 15,0 0 4-15,0 20 1 0,0-20-3 0,0 0 8 16,-2 21-6-16,2-21-1 0,-4 14 1 0,4-14 0 16,-2 18 1-16,2-18 2 0,-3 16-5 0,3-16 2 15,-2 16-2-15,2-16-6 0,-4 20 2 0,4-20 1 0,-4 18-4 16,4-18-5-16,-2 14 0 0,2-14-2 0,-3 18 0 16,3-18-5-16,-2 14 4 0,2-14 14 0,0 0-21 15,-2 18 2-15,2-18 20 0,0 0-29 0,-2 15 21 16,2-15-18-16,0 0 19 0,0 0-22 0,-2 15 18 15,2-15-30-15,0 0-5 0,0 0-7 0,0 0-14 16,0 0-11-16,0 0-22 0,0 0-29 0,0 0-39 0,0 0-40 16,0 0-42-16,0 0-265 0,0 0 17 0</inkml:trace>
  <inkml:trace contextRef="#ctx0" brushRef="#br0" timeOffset="147501.122">892 7236 272 0,'0'0'259'0,"0"0"-45"0,0 0-35 16,0 0-20-16,0 0-22 0,0 0-20 0,0 0 1 15,0 0-7-15,0 0-1 0,0 0-12 0,0 0-7 16,0 0-12-16,12-7-6 0,-12 7-9 0,0 0-10 0,0 0-5 15,0 0-8-15,23-3-4 0,-23 3-8 0,0 0-5 16,0 0-6-16,23-2-5 0,-23 2-8 0,0 0 7 16,18-6-4-16,-18 6-1 0,0 0 1 0,19-3-5 15,-19 3-1-15,0 0-4 0,0 0-6 0,25-4-10 0,-25 4-15 16,0 0-15-16,0 0-16 0,22-2-21 0,-22 2-25 16,0 0-31-16,0 0-38 0,0 0-35 0,0 0-255 15,26 2 50-15</inkml:trace>
  <inkml:trace contextRef="#ctx0" brushRef="#br0" timeOffset="148403.239">1219 7044 178 0,'0'0'194'0,"4"-12"-48"15,-4 12-14-15,0 0-23 0,0 0-7 0,0 0-12 16,0 0-7-16,0 0-8 0,0 0-6 0,4-14-6 0,-4 14-7 15,0 0-2-15,0 0-1 0,0 0 0 0,0 0-1 16,0 0 2-16,0 0 2 0,0 0-2 0,0 0-1 16,0 0 1-16,0 0-12 0,0 0-4 0,0 0 0 15,6 14-7-15,-6-14-2 0,0 0-5 0,-2 12 7 16,2-12-10-16,0 0 1 0,0 19 0 0,0-19-1 16,-2 15-3-16,2-15 2 0,-4 16-7 0,4-16 4 15,-4 19-4-15,4-19-5 0,-4 16 9 0,4-16-14 16,-7 18 0-16,7-18-1 0,-4 18 8 0,4-18-6 0,-6 16-4 15,6-16-1-15,-4 16 3 0,4-16-3 0,-4 14 1 16,4-14-1-16,-4 13 2 0,4-13-4 0,0 0 0 16,-7 14 1-16,7-14-4 0,0 0-4 0,0 0-3 15,-2 18-2-15,2-18-4 0,0 0-2 0,0 0-8 16,0 0 1-16,0 0-1 0,0 0 2 0,-2 12 7 16,2-12 4-16,0 0 1 0,0 0 1 0,0 0 0 15,0 0-2-15,0 0-2 0,0 0 1 0,0 0-4 0,0 0-29 16,25-1 20-16,-25 1 2 0,0 0 0 0,0 0-5 15,19-8 1-15,-19 8 6 0,0 0 1 0,16-3 5 16,-16 3 3-16,0 0 3 0,0 0 3 0,0 0 7 16,23-6-5-16,-23 6 6 0,0 0-2 0,0 0 2 15,0 0 0-15,0 0 3 0,0 0-2 0,19-1 3 16,-19 1-1-16,0 0 6 0,0 0-6 0,0 0 6 0,0 0 3 16,0 0-5-16,0 0-8 0,12-11 7 15,-12 11-3-15,0 0 1 0,0 0 0 0,0 0 1 16,0 0-2-16,0-12 3 0,0 12-3 0,0 0 10 0,0 0-2 15,0 0-1-15,-2-15 2 0,2 15-3 0,0 0 3 16,0 0 2-16,0 0 3 0,-4-12 4 0,4 12-1 16,0 0 0-16,0 0 1 0,0 0-1 0,0 0-1 0,0 0-3 15,0 0 2-15,0 0-6 0,0 0 1 16,0 0-4-16,0 0 3 0,0 0 0 0,0 0 4 0,0 0 3 16,0 0 2-16,0 0 1 0,0 0 1 0,0 0-5 15,0 0 3-15,0 0 1 0,0 14 0 0,0-14 11 16,0 0-7-16,2 15 7 0,-2-15 0 0,0 0-8 15,4 19-1-15,-4-19-1 0,2 14 1 0,-2-14 3 16,2 15-1-16,-2-15-1 0,2 12-3 0,-2-12 0 16,2 15 4-16,-2-15 15 0,2 14-23 0,-2-14 13 15,0 0-18-15,2 15 16 0,-2-15-22 0,0 0 20 0,2 17-22 16,-2-17 17-16,0 0-20 0,0 0 16 16,2 12-21-16,-2-12 20 0,0 0-20 0,0 0 12 0,0 0-33 15,0 0 7-15,1 13-39 0,-1-13-18 0,0 0-26 16,0 0-26-16,0 0-30 0,0 0-35 0,0 0-27 15,0 0-39-15,0 0-132 0,0 0 154 0</inkml:trace>
  <inkml:trace contextRef="#ctx0" brushRef="#br0" timeOffset="149163.79">1416 7159 87 0,'0'0'235'0,"0"0"-52"16,0 0-18-16,0 0-23 0,0 0-13 0,0 0-6 15,0 0-19-15,-2-12-12 0,2 12-13 0,0 0-9 16,0 0 2-16,0 0-11 0,0 0-9 0,0 0-5 16,0 0-8-16,0 0-6 0,0 0-5 0,0-13-3 0,0 13-2 15,0 0-3-15,0 0-3 0,0 0-3 0,0 0-6 16,10-14 0-16,-10 14-3 0,0 0-1 0,0 0 1 16,11-7-1-16,-11 7-27 0,0 0 26 0,0 0 0 15,0 0 2-15,18-6-1 0,-18 6 1 0,0 0-5 16,0 0 1-16,0 0 1 0,0 0-1 0,20 6 0 15,-20-6 2-15,0 0 1 0,10 9 1 0,-10-9 2 0,0 0 9 16,6 14-5-16,-6-14 5 0,2 14 4 0,-2-14 0 16,0 15 8-16,0-15 1 0,-2 14 0 15,2-14 5-15,-4 18 0 0,4-18 1 0,-6 14 2 0,6-14 18 16,-6 15-23-16,6-15 14 0,-4 10-23 16,4-10 15-16,0 0-26 0,-9 16 19 0,9-16-23 0,0 0 17 15,0 0-23-15,-7 12 16 0,7-12-21 0,0 0 10 16,0 0-27-16,0 0 14 0,0 0-20 0,0 0 15 15,0 0-22-15,0 0-6 0,0 0-1 0,0 0-4 16,12-11 1-16,-12 11-1 0,0 0 10 0,10-6 1 0,-10 6 1 16,0 0 4-16,0 0 1 0,18-6 5 0,-18 6 5 15,0 0 3-15,0 0 3 0,0 0 3 0,25 3-1 16,-25-3 2-16,0 0 3 0,13 6 2 0,-13-6 1 16,0 0 6-16,14 9 1 0,-14-9 4 0,0 0 2 15,13 13 3-15,-13-13 3 0,6 11 1 0,-6-11 1 16,0 0 0-16,6 16 10 0,-6-16 0 0,0 0 18 0,6 15-12 15,-6-15 24-15,0 0 3 0,0 15-1 16,0-15-22-16,0 0 18 0,-6 15-21 0,6-15 21 0,0 0-18 16,-10 13 19-16,10-13-14 0,0 0 16 0,-17 11-20 15,17-11 6-15,0 0-19 0,-18 7 3 0,18-7-18 16,0 0 13-16,-19 6-17 0,19-6 5 0,0 0-15 16,0 0 17-16,-21 7-27 0,21-7 4 0,0 0-31 15,0 0 4-15,0 0-39 0,0 0 10 0,-18 4-24 16,18-4-4-16,0 0-31 0,0 0-15 0,0 0-15 0,0 0-7 15,0 0-9-15,0 0-6 0,0 0-15 0,0 0-16 16,0 0-211-16,0 0 124 0</inkml:trace>
  <inkml:trace contextRef="#ctx0" brushRef="#br0" timeOffset="149774.777">1752 7129 196 0,'0'0'198'0,"0"0"-36"0,0 0-17 16,-9-7-15-16,9 7-10 0,0 0-24 0,0 0 4 15,0 0-7-15,0 0-15 0,0 0 0 0,-13-7-8 16,13 7-3-16,0 0-5 0,0 0-3 0,0 0 0 0,0 0 2 16,-14 7 0-16,14-7-2 0,0 0-1 0,-11 9 17 15,11-9-18-15,0 0 18 0,-10 13-28 0,10-13 21 16,0 0-28-16,-8 19 14 0,8-19-24 0,-6 11 24 16,6-11-31-16,-5 12 15 0,5-12-25 0,-4 14 21 15,4-14-30-15,-2 15 25 0,2-15-27 0,-2 16 21 16,2-16-23-16,0 16 22 0,0-16-30 0,2 16 25 0,-2-16-22 15,2 15 21-15,-2-15-21 0,4 14 17 0,-4-14-18 16,7 13 21-16,-7-13-22 0,8 12 20 0,-8-12-25 16,8 8 22-16,-8-8-21 0,0 0 16 0,17 7-22 15,-17-7 20-15,0 0-27 0,0 0 22 0,27 0-22 16,-27 0 17-16,0 0-19 0,19-7 20 0,-19 7-18 16,13-8 17-16,-13 8-18 0,12-12 24 0,-12 12-15 0,10-13 20 15,-10 13-17-15,9-13 19 0,-9 13-21 16,6-12 25-16,-6 12-15 0,6-15 25 0,-6 15-17 0,2-16 22 15,-2 16-20-15,4-10 21 0,-4 10-25 0,-2-17 20 16,2 17-18-16,-2-15 20 0,2 15-23 0,-4-15 30 16,4 15-25-16,-4-12 28 0,4 12-24 0,-6-11 21 15,6 11-18-15,0 0 18 0,-11-15-22 0,11 15 17 0,0 0-24 16,-10-13 16-16,10 13-22 0,0 0 16 0,-15-6-21 16,15 6 11-16,0 0-38 0,0 0 5 0,0 0-38 15,-24 4 3-15,24-4-38 0,-10 8-13 0,10-8-29 16,-10 10-25-16,10-10-30 0,-10 13-30 0,10-13-49 15,-11 17-146-15,11-17 109 0</inkml:trace>
  <inkml:trace contextRef="#ctx0" brushRef="#br0" timeOffset="151205.228">2026 7264 32 0,'0'0'272'15,"0"0"-51"-15,0 0-30 0,0 0-25 0,0 0-14 16,0 0-19-16,0 0-13 0,0 0-11 0,0 0-10 16,0 0-6-16,0 0 12 0,0 0-24 0,0 0 9 15,0 0-26-15,0 0 12 0,0 0-5 0,0 0-12 16,0 0-26-16,0 0 11 0,0 0-22 0,0 0-10 0,0 0 7 15,0 0 13-15,0 0-18 0,0 0 8 0,0 0-24 16,0 0 22-16,0 0-17 0,0 0 22 0,0 0-24 16,0 0 22-16,0 0-19 0,0 0 14 0,0 0-19 15,0 0 19-15,0 0-22 0,28 0 21 0,-28 0-21 16,0 0 11-16,0 0-12 0,31 0 16 0,-31 0-3 16,0 0-3-16,29-1-13 0,-29 1 16 0,0 0-20 15,29 1 20-15,-29-1-19 0,0 0 17 0,24 3-20 16,-24-3 19-16,0 0-23 0,20 1 12 0,-20-1-16 0,0 0 16 15,0 0-24-15,25 4 6 0,-25-4-13 0,0 0 10 16,0 0-28-16,0 0-4 0,20 4-10 0,-20-4-8 16,0 0-13-16,0 0-13 0,0 0-12 0,0 0-11 15,0 0-10-15,0 0-9 0,0 0-25 0,0 0-191 16,0 0 180-16</inkml:trace>
  <inkml:trace contextRef="#ctx0" brushRef="#br0" timeOffset="151672.836">2191 7149 67 0,'-8'-13'303'0,"8"13"-69"0,0 0-44 0,0 0-27 15,0 0-22-15,0 0-23 0,0 0-19 0,0 0-18 16,0 0-8-16,0 0-10 0,0 0-9 0,0 0-9 0,0 0-10 16,0 0-5-16,0 0-3 0,0 0 0 0,0 0 5 15,0 0 4-15,0 0 6 0,-9 13 4 0,9-13 15 16,0 0-18-16,0 0 10 0,0 18-11 0,0-18 8 16,0 0-20-16,0 18 15 0,0-18-19 0,0 19 17 15,0-19-24-15,0 16 17 0,0-16-21 0,2 21 16 16,-2-21-15-16,0 20 17 0,0-20-25 0,2 20 22 15,-2-20-21-15,-2 21 19 0,2-21-18 0,2 20 22 0,-2-20-17 16,0 19 18-16,0-19-22 0,2 16 23 0,-2-16-24 16,1 15 22-16,-1-15-20 0,0 14 22 0,0-14-19 15,0 0 19-15,0 16-22 0,0-16 19 0,0 0-19 16,0 0 16-16,2 16-17 0,-2-16 17 0,0 0-21 16,0 0 17-16,0 0-19 0,2 13 16 0,-2-13-18 15,0 0 11-15,0 0-19 0,0 0 3 0,0 0-31 16,0 0 6-16,0 0-40 0,0 0 6 0,0 0-36 15,0 0-10-15,0 0-42 0,0 0-29 0,4 11-35 0,-4-11-29 16,0 0-42-16,0 0-196 0,0 0 34 0</inkml:trace>
  <inkml:trace contextRef="#ctx0" brushRef="#br0" timeOffset="152355.375">2405 7122 176 0,'0'0'239'0,"0"0"-48"16,0 0-32-16,0 0-22 0,0 0-15 0,0 0-13 0,0 0-13 15,0 0-12-15,0 0-6 0,0 0-3 0,0 0-8 16,0 0-3-16,0 0-2 0,0 0-8 0,0 0-4 16,0 0-4-16,0 0-3 0,0 0 13 0,0 0-23 15,0 0 11-15,0 0-18 0,2-16 15 0,-2 16-21 16,0 0 12-16,13-7-21 0,-13 7 16 0,0 0-23 15,12-8 14-15,-12 8-18 0,0 0 16 0,17-7-26 16,-17 7 21-16,0 0-20 0,0 0 18 0,21-2-15 0,-21 2 17 16,0 0-18-16,0 0 18 0,23 4-20 0,-23-4 25 15,0 0-16-15,12 11 21 0,-12-11-14 0,0 0 15 16,11 12-15-16,-11-12 16 0,0 0-16 0,6 17 18 16,-6-17-19-16,2 12 17 0,-2-12-19 0,2 16 16 15,-2-16-17-15,-2 13 20 0,2-13-20 0,0 17 18 16,0-17-20-16,-4 13 19 0,4-13-17 0,-6 14 22 15,6-14-20-15,-5 15 21 0,5-15-21 0,-8 15 22 16,8-15-27-16,-8 15 25 0,8-15-22 0,-8 14 16 0,8-14-22 16,-7 11 21-16,7-11-26 0,-6 13 22 0,6-13-22 15,-5 11 33-15,5-11-39 0,0 0 23 0,-8 13-21 16,8-13 21-16,0 0-20 0,-2 13 20 0,2-13-25 16,0 0 29-16,0 0-21 0,0 0 17 0,0 18-21 15,0-18 24-15,0 0-23 0,0 0 25 0,0 0-23 16,13 4 27-16,-13-4-28 0,0 0 19 0,0 0-20 15,0 0 24-15,27-3-26 0,-27 3 23 0,0 0-17 0,19-6 17 16,-19 6-28-16,0 0 14 0,18-6-24 16,-18 6 11-16,0 0-27 0,17-7 7 0,-17 7-63 0,0 0 48 15,16-3-33-15,-16 3-9 0,0 0-18 0,0 0-21 16,17-8-23-16,-17 8-24 0,0 0-19 0,0 0-45 16,0 0-106-16,16-3 194 0</inkml:trace>
  <inkml:trace contextRef="#ctx0" brushRef="#br0" timeOffset="153119.444">2663 7136 122 0,'0'0'304'0,"-6"-10"-69"16,6 10-42-16,0 0-22 0,0 0-16 0,0 0-22 15,0 0-21-15,0 0-17 0,0 0-16 0,0 0 8 16,0 0-23-16,0 0 10 0,0 0-24 0,0 0 17 0,0 0-16 16,-12 8 18-16,12-8-21 0,0 0 16 0,0 0-24 15,-4 15 10-15,4-15-23 0,0 0 11 16,0 0-27-16,0 16 18 0,0-16-20 0,0 0 12 0,0 0-19 15,6 13 15-15,-6-13-18 0,0 0 20 0,0 0-24 16,10 7 14-16,-10-7-20 0,0 0 15 0,0 0-17 16,0 0 11-16,25-1-20 0,-25 1 11 0,0 0-24 15,17-10 10-15,-17 10-28 0,12-11 13 0,-12 11-15 16,12-13 16-16,-12 13-17 0,11-14 14 0,-11 14-4 0,10-12 19 16,-10 12-10-16,6-11 23 0,-6 11-10 0,7-14 3 15,-7 14 5-15,0 0 5 0,2-17 24 0,-2 17-3 16,0 0 22-16,-2-15-13 0,2 15 21 0,0 0-17 15,-7-11 15-15,7 11-21 0,0 0 13 0,0 0-23 16,-14-7 9-16,14 7-13 0,0 0 16 0,0 0-21 0,-19 4 15 16,19-4-16-16,0 0 16 0,-14 8-19 0,14-8 16 15,-11 13-13-15,11-13 13 0,-8 12-12 16,8-12 17-16,-8 17-19 0,8-17 21 0,-6 14-18 0,6-14 12 16,-4 17-20-16,4-17 21 0,-5 13-18 0,5-13 14 15,-2 12-16-15,2-12 20 0,0 0-21 0,2 17 21 16,-2-17-18-16,0 0 17 0,0 0-21 0,7 12 17 15,-7-12-16-15,0 0 13 0,0 0-19 0,0 0 12 16,0 0-24-16,26-2 22 0,-26 2-18 0,0 0 25 16,0 0-20-16,19-5 18 0,-19 5-14 0,0 0 15 0,0 0-15 15,0 0 17-15,0 0-16 0,23-2 20 0,-23 2-3 16,0 0 26-16,0 0-15 0,0 0 24 0,14 9-11 16,-14-9 14-16,0 0-15 0,7 16 23 0,-7-16-19 15,0 0 19-15,4 16-26 0,-4-16 20 0,1 15-22 16,-1-15 23-16,2 15-23 0,-2-15 17 0,0 17-18 15,0-17 18-15,0 18-19 0,0-18 23 0,0 17-24 0,0-17 17 16,0 16-25-16,0-16 20 0,-2 13-20 0,2-13 10 16,0 15-19-16,0-15 16 0,0 0-17 15,-1 15 16-15,1-15-23 0,0 0 12 0,0 0-34 0,0 0 7 16,0 14-34-16,0-14-3 0,0 0-42 16,0 0-6-16,0 0-47 0,0 0-38 0,5-12-35 0,-5 12-44 15,4-11-250-15,-4 11-21 0</inkml:trace>
  <inkml:trace contextRef="#ctx0" brushRef="#br0" timeOffset="153934.372">2967 6941 78 0,'0'0'322'0,"0"0"-84"16,0 0-32-16,0 0-42 0,0 0-5 0,0 0-41 16,0 0-2-16,0 0-47 0,0 0 37 0,0 0-26 0,0 0 9 15,0 0-22-15,0 0 19 0,4 15-22 16,-4-15 11-16,-2 15-16 0,2-15 17 0,0 15-22 16,0-15 18-16,-2 21-30 0,2-21 15 0,-2 25-22 15,2-25 15-15,-2 24-24 0,0-8 14 0,2-3-26 16,0 2 22-16,-2 0-24 0,2 1 20 0,-2 0-25 0,0 0 23 15,2-1-27-15,-2 1 21 0,0-1-26 0,0 0 21 16,2-3-21-16,0-12 19 0,-4 28-19 0,4-28 16 16,-2 22-24-16,2-22 21 0,0 21-22 0,0-21 20 15,-3 17-26-15,3-17 18 0,0 12-24 0,0-12 16 0,0 0-19 16,-2 17 22-16,2-17-26 0,0 0 17 0,0 0-19 16,0 15 18-16,0-15-18 0,0 0 11 0,0 0-21 15,0 0 16-15,0 0-13 0,0 0 15 0,0 0-9 16,0 0 19-16,0 0-15 0,0 0 13 0,9-13-14 15,-9 13 18-15,0 0-13 0,4-11 18 0,-4 11-18 16,0 0 23-16,8-12-14 0,-8 12 15 0,0 0-14 0,0 0 26 16,8-7-23-16,-8 7 14 0,0 0-15 15,0 0 26-15,0 0-19 0,0 0 22 0,0 0-17 0,0 0 20 16,25 0-17-16,-25 0 16 0,0 0-13 0,10 7 21 16,-10-7-19-16,0 0 21 0,13 12-17 0,-13-12 20 15,0 0-19-15,12 13 22 0,-12-13-22 0,6 11 19 16,-6-11-24-16,0 0 21 0,13 13-24 0,-13-13 18 15,0 0-2-15,7 11-7 0,-7-11 1 0,0 0-7 16,0 0 3-16,8 11-4 0,-8-11-3 0,0 0 7 16,0 0-4-16,0 0-8 0,0 0-9 0,0 0-27 15,0 0 13-15,0 0-18 0,0 0 18 0,0 0-39 0,0 0 52 16,0 0-16-16,0 0 47 0,0 0-45 0,-9-9 18 16,9 9-11-16,0 0 15 0,-12-13 5 0,12 13-2 15,0 0-17-15,-11-13 18 0,11 13-12 0,-8-9 17 16,8 9-17-16,0 0-21 0,-8-13 31 0,8 13 15 15,0 0-16-15,-8-11 19 0,8 11-17 0,0 0 18 16,-9-11-21-16,9 11 21 0,0 0-16 0,0 0 15 0,-6-13-9 16,6 13 20-16,0 0-16 0,0 0 20 0,0 0-14 15,0-14 23-15,0 14-16 0,0 0 21 0,4-16-21 16,-4 16 22-16,0 0-24 0,8-11 16 0,-8 11-25 16,0 0 17-16,11-11-37 0,-11 11 33 0,0 0-21 15,12-10 17-15,-12 10-5 0,0 0 0 0,15-11-6 16,-15 11-8-16,0 0 1 0,10-10-13 0,-10 10-13 15,0 0-19-15,13-10-40 0,-13 10-10 0,0 0-49 0,13-12-25 16,-13 12-56-16,8-12-42 0,-8 12-275 0,6-10-48 16</inkml:trace>
  <inkml:trace contextRef="#ctx0" brushRef="#br0" timeOffset="154912.992">3355 7185 215 0,'0'0'287'15,"0"0"-49"-15,0 0-35 0,0 0-36 0,0 0-7 16,0 0-42-16,-6-11 0 0,6 11-28 0,0 0 8 0,0 0-26 15,0 0 8-15,0 0-18 0,0 0 7 0,0 0-19 16,0 0 9-16,0 0-22 0,0 0 20 0,0 0-19 16,0 0 19-16,0 0-23 0,0 0 13 0,0 0-22 15,0 0 10-15,0 0-20 0,0 0 15 0,0 0-26 16,27 2 19-16,-27-2-23 0,0 0 18 0,0 0-21 16,26 0 18-16,-26 0-21 0,0 0 28 0,27-2-35 0,-27 2 13 15,19-2-21-15,-19 2 14 0,21-4-22 0,-21 4 15 16,18-3-13-16,-18 3 19 0,0 0-16 15,28-6 17-15,-28 6-16 0,0 0 20 0,23-3-18 0,-23 3 17 16,0 0-12-16,0 0 16 0,23-2-17 0,-23 2 17 16,0 0-16-16,0 0 20 0,0 0-18 0,0 0 20 15,22 0-14-15,-22 0 16 0,0 0-11 0,0 0 20 16,0 0-13-16,11 11 16 0,-11-11-11 0,0 0 20 0,0 0-14 16,-2 19 14-16,2-19-15 0,-2 10 20 15,2-10-15-15,-5 15 20 0,5-15-24 0,-8 15 21 0,8-15-24 16,-8 17 25-16,8-17-22 0,-10 18 22 0,3-7-20 15,1 0 17-15,6-11-22 0,-12 21 20 0,12-21-8 16,-13 18-1-16,13-18-6 0,-10 16-1 0,10-16-3 16,-10 17 0-16,10-17-6 0,-11 15 6 0,11-15-2 15,-7 13 6-15,7-13-5 0,-8 13 0 0,8-13-3 16,0 0 0-16,-11 15-1 0,11-15-4 0,0 0 4 0,-6 9-4 16,6-9-1-16,0 0-4 0,0 0 1 0,-6 11-8 15,6-11-8-15,0 0-15 0,0 0-6 0,0 0-21 16,0 0-31-16,0 0 4 0,-6 12-29 0,6-12 0 15,0 0-33-15,0 0-26 0,0 0-37 0,0 0-36 16,0 0-269-16,0 0-16 0</inkml:trace>
  <inkml:trace contextRef="#ctx0" brushRef="#br0" timeOffset="155372.788">3706 7215 204 0,'0'0'225'16,"0"0"-42"-16,0 0-33 0,0 0-14 0,0 0-12 15,0 0-7-15,0 0 8 0,0 0-20 0,0 0 12 16,0 0-18-16,0 0 16 0,0 0-24 0,0 0 12 0,0 0-23 16,0 0 13-16,-12 9-23 0,12-9 16 0,0 0-24 15,-8 12 16-15,8-12-35 0,-7 11 19 0,7-11-26 16,-8 12 18-16,8-12-22 0,-8 17 21 0,8-17-20 16,-10 12 14-16,10-12 1 0,-11 19-1 0,11-19 3 15,-9 17-2-15,9-17 2 0,-10 18-3 0,3-7 1 16,1 0-2-16,0 0-3 0,6-11 0 0,-10 19-2 0,10-19-4 15,-13 19-2-15,13-19-5 0,-8 16-6 0,8-16-2 16,-10 15-5-16,10-15-4 0,-7 15-2 0,7-15-2 16,-6 11-2-16,6-11-3 0,0 0 0 0,-8 11-3 15,8-11-10-15,0 0-15 0,0 0-16 0,-6 13-15 16,6-13-16-16,0 0-12 0,0 0-5 0,0 0-14 16,0 0-17-16,0 0-39 0,0 0-13 0,0 0-47 0,0 0-49 15,0 0-59-15,0 0-211 0,0 0-42 0</inkml:trace>
  <inkml:trace contextRef="#ctx0" brushRef="#br0" timeOffset="156083.896">3900 7167 146 0,'0'0'221'0,"0"0"-52"16,0 0-22-16,0 0-24 0,0 0-16 0,0 0-1 0,0 0 3 15,0 0-12-15,0 0 7 0,0 0-14 16,-17 7 16-16,17-7-18 0,0 0 20 0,-6 10-20 15,6-10 13-15,0 0-20 0,-8 10 14 0,8-10-25 0,-7 12 8 16,7-12-22-16,0 0 9 0,-8 18-26 16,8-18 10-16,-4 11-23 0,4-11 16 0,-4 15-25 0,4-15 14 15,0 14-25-15,0-14 22 0,-2 14-26 0,2-14 20 16,2 14-4-16,-2-14-21 0,2 13 25 0,-2-13-7 16,4 13 3-16,-4-13-1 0,6 13 0 0,-6-13 0 15,9 10-6-15,-9-10-4 0,10 9 4 0,-10-9-4 0,0 0-2 16,16 9 2-16,-16-9-1 0,0 0-2 15,23 4-1-15,-23-4-2 0,0 0-1 0,20-2-5 0,-20 2 0 16,0 0 0-16,23-9-1 0,-23 9 2 0,12-10-1 16,-12 10 4-16,10-10 0 0,-10 10 2 0,9-10 0 15,-9 10 2-15,8-13-27 0,-8 13 29 0,6-12-2 16,-6 12 5-16,2-16-22 0,-2 16 28 0,2-14 0 0,-2 14 3 16,0-17-19-16,0 17 22 0,-2-17-18 15,2 17 19-15,-6-16-19 0,6 16 21 0,-4-13-16 16,4 13 18-16,-6-18-21 0,6 18 14 0,-9-10-18 0,9 10 15 15,0 0-24-15,-10-13 18 0,10 13-26 0,0 0 9 16,0 0-35-16,-19-7 9 0,19 7-58 0,0 0 24 16,-18 7-28-16,18-7 1 0,-14 7-38 0,14-7-20 15,-12 15-26-15,12-15-27 0,-17 15-30 0,17-15-258 16,-14 17 18-16</inkml:trace>
  <inkml:trace contextRef="#ctx0" brushRef="#br0" timeOffset="174489.647">915 8635 111 0,'0'0'226'15,"0"0"-54"-15,0 0-10 0,0 0-25 0,0 0-12 16,0 0-12-16,0 0-12 0,0 0-5 0,-13-7 10 16,13 7-22-16,0 0-4 0,0 0-3 0,0 0-5 15,0 0-4-15,0 0-7 0,0 0-6 0,0 0-5 16,0 0-4-16,0 0-7 0,0 0 3 0,0 0-7 15,0 0-3-15,0 0-4 0,0 0-7 0,-10-10 0 16,10 10-7-16,0 0 0 0,0 0-7 0,0 0 1 0,0 0 20 16,0 0-28-16,0 0-1 0,0 0-3 0,10-11 3 15,-10 11-1-15,0 0 0 0,0 0 2 0,17-6 0 16,-17 6 0-16,0 0-2 0,0 0 1 0,23-5-7 16,-23 5 4-16,0 0-3 0,0 0 1 0,22-2-1 15,-22 2 1-15,0 0 2 0,0 0-2 0,21 5 4 16,-21-5-2-16,0 0 2 0,0 0 0 0,0 0 0 0,14 7 3 15,-14-7-1-15,0 0 1 0,0 0-1 0,7 16-3 16,-7-16 2-16,0 0 4 0,0 15-3 0,0-15-1 16,-2 14 2-16,2-14 0 0,-5 14-1 0,5-14-4 15,-4 14 5-15,4-14-1 0,-4 17 1 0,4-17-2 16,-4 19 2-16,4-19-1 0,-6 14-1 0,6-14 16 16,-4 15-17-16,4-15 13 0,-6 15-14 0,6-15 15 0,0 0-16 15,-5 17 12-15,5-17-18 0,0 0 16 0,-4 12-15 16,4-12 17-16,0 0-21 0,0 0 24 15,0 0-24-15,-2 15 23 0,2-15-16 0,0 0 18 0,0 0-17 16,0 0 21-16,0 0-22 0,0 0 20 0,15 6-21 16,-15-6 16-16,0 0-17 0,0 0 20 0,0 0-20 15,20-2 20-15,-20 2-20 0,0 0 10 0,0 0-31 16,19-6-18-16,-19 6-12 0,0 0-21 0,0 0-20 16,0 0-30-16,17-5-30 0,-17 5-46 0,0 0-39 15,0 0-121-15,0 0 176 0</inkml:trace>
  <inkml:trace contextRef="#ctx0" brushRef="#br0" timeOffset="177308.149">1100 8618 117 0,'0'0'169'15,"0"0"-30"-15,0 0-25 0,0 0-9 0,0 0-17 16,0 0-3-16,0 0-10 0,0 0 4 0,0 0-9 15,0 0 1-15,0 0-7 0,0 0-1 0,0 0-4 16,0 0-1-16,0 0 0 0,0 0 0 0,8 10 0 16,-8-10-5-16,0 0-3 0,0 0-7 0,0 0-7 15,0 0-8-15,0 0-2 0,4 10-3 0,-4-10-4 0,0 0-6 16,0 0-4-16,0 0 0 0,0 0 0 0,10 11-3 16,-10-11 0-16,0 0-2 0,0 0 4 0,0 0-6 15,0 0 0-15,0 0-6 0,21-6 1 0,-21 6-4 16,0 0-4-16,13-10-3 0,-13 10-2 0,7-11-3 0,-7 11-3 15,0 0 0-15,10-13 3 0,-10 13 1 16,0 0 2-16,6-15 2 0,-6 15 3 0,0 0-2 0,2-12-1 16,-2 12-2-16,0 0 2 0,0 0 2 0,-2-15-2 15,2 15 6-15,0 0-3 0,0 0 7 0,-6-13-3 16,6 13 3-16,0 0-2 0,0 0 3 0,0 0-6 16,-13-7 8-16,13 7-5 0,0 0 1 0,0 0 1 15,-19 3 1-15,19-3-2 0,0 0 5 0,-14 12-2 16,14-12-3-16,-11 8 2 0,11-8 4 0,-10 12-4 15,10-12 1-15,-8 11 0 0,8-11-1 0,-9 11 1 16,9-11-1-16,-4 11-1 0,4-11-5 0,0 0-3 0,-6 13-5 16,6-13-2-16,0 0 0 0,0 0 3 0,0 0 6 15,0 15-1-15,0-15 3 0,0 0 0 0,0 0 0 16,0 0-3-16,15-8-1 0,-15 8-5 0,10-9-2 16,-10 9-4-16,12-8 2 0,-12 8-1 0,11-7-1 15,-11 7 4-15,0 0 6 0,16-11-2 0,-16 11 5 0,0 0 1 16,13-7 3-16,-13 7 2 0,0 0 8 15,0 0 11-15,0 0 7 0,0 0 0 0,0 0 1 0,19 6-1 16,-19-6 3-16,0 0 0 0,4 14 4 0,-4-14-3 16,0 0 3-16,2 15 2 0,-2-15-1 0,0 0-3 15,2 18-3-15,-2-18-1 0,0 17 4 0,0-17-3 16,2 13-2-16,-2-13-2 0,0 17 1 0,0-17-1 0,3 14-1 16,-3-14 1-16,0 13-1 0,0-13 1 15,2 15-5-15,-2-15-1 0,0 0-4 0,2 18-1 0,-2-18-2 16,0 0-2-16,0 14-2 0,0-14 1 0,0 0-4 15,0 0-18-15,0 0-12 0,2 14-16 0,-2-14-23 16,0 0-24-16,0 0-22 0,0 0-36 0,0 0-59 16,0 0-122-16,0 0 209 0</inkml:trace>
  <inkml:trace contextRef="#ctx0" brushRef="#br0" timeOffset="178188.723">1462 8404 143 0,'0'0'186'0,"0"0"-42"16,-6 13-21-16,6-13-16 0,0 0-13 0,-3 16 1 15,3-16-9-15,-4 17-5 0,4-17-1 0,-6 18-5 16,6-18 1-16,-4 20-3 0,4-20-3 0,-6 25-3 0,3-12-5 16,-1 2-1-16,2-2-2 0,-2 0-2 0,0 2-6 15,0-1-6-15,2 1-4 0,-2-2-5 0,0 0-7 16,-1 1-4-16,1 0-5 0,2-1 11 0,2-13-20 16,-6 21 10-16,6-21-17 0,-6 18 11 0,6-18-16 15,-6 18 16-15,6-18-25 0,-5 11-11 0,5-11 1 16,-2 13-1-16,2-13 5 0,0 0-10 0,-4 11 2 0,4-11-2 15,0 0-2-15,0 0 4 0,0 0-11 0,0 0 3 16,0 0 2-16,0 0 1 0,0 0 5 16,0 0 2-16,0 0 3 0,6-11-6 0,-6 11 2 0,0 0 4 15,11-13 2-15,-11 13 2 0,0 0 5 0,10-11 1 16,-10 11 1-16,0 0 2 0,10-11 0 0,-10 11 0 16,0 0 5-16,0 0 3 0,15-9 7 0,-15 9 8 15,0 0 2-15,0 0 5 0,0 0 1 0,0 0 3 16,0 0 2-16,23 2-2 0,-23-2 0 0,0 0 0 0,0 0-5 15,14 9-4-15,-14-9 0 0,0 0 3 0,9 11-2 16,-9-11 15-16,0 0-7 0,11 12-18 0,-11-12 13 16,0 0-9-16,10 10 4 0,-10-10-20 0,0 0 18 15,8 9-20-15,-8-9 14 0,0 0-14 0,0 0 18 16,11 10-15-16,-11-10 13 0,0 0-15 0,0 0 16 16,0 0-22-16,0 0 6 0,0 0-30 0,0 0-12 15,0 0-14-15,0 0-4 0,0 0-5 0,0 0 1 0,0 0 2 16,0 0 8-16,0 0 11 0,-15-11 7 0,15 11 8 15,0 0 6-15,-12-10 6 0,12 10 6 16,0 0 5-16,-17-14 8 0,17 14 4 0,0 0 13 0,-13-11 2 16,13 11 7-16,0 0 1 0,-13-6 1 0,13 6-1 15,0 0 2-15,0 0-3 0,-10-11-1 0,10 11-2 16,0 0 1-16,0 0 2 0,0 0-4 0,-6-15 20 16,6 15 1-16,0 0 3 0,0 0-2 0,4-12 7 0,-4 12-3 15,0 0-6-15,8-9 10 0,-8 9-25 16,0 0 12-16,13-9-25 0,-13 9 17 0,0 0-25 0,14-11 13 15,-14 11-19-15,0 0 15 0,14-8-32 0,-14 8-18 16,0 0-19-16,16-7-26 0,-16 7-27 0,0 0-33 16,15-7-38-16,-15 7-53 0,0 0-211 0,0 0 85 15</inkml:trace>
  <inkml:trace contextRef="#ctx0" brushRef="#br0" timeOffset="178958.132">1822 8600 241 0,'0'0'229'16,"0"0"-48"-16,0 0-40 0,0 0-23 0,-16-6-18 15,16 6-18-15,0 0-11 0,0 0-12 0,0 0-13 16,0 0-5-16,0 0-3 0,0 0-1 0,0 0 4 15,0 0 8-15,0 0 2 0,0 0 3 0,0 0-4 0,0 0-3 16,0 0 11-16,0 0-22 0,0 0 13 0,0 0-22 16,0 0 9-16,0 0-21 0,0 0 13 0,0 0-19 15,16 7 11-15,-16-7-17 0,0 0 10 0,0 0-31 16,27 0 7-16,-27 0-25 0,0 0-3 0,25-5-1 16,-25 5-1-16,15-3 2 0,-15 3 12 0,0 0-1 15,25-2 3-15,-25 2 7 0,0 0 3 0,21-4 2 16,-21 4 3-16,0 0 1 0,0 0 2 0,0 0-2 0,27 0 6 15,-27 0-11-15,0 0 24 0,0 0 5 16,0 0 3-16,14 9 6 0,-14-9 1 0,0 0 0 0,0 0 7 16,0 19-1-16,0-19 22 0,0 0-18 0,-4 18 16 15,4-18-17-15,-6 13 18 0,6-13-8 0,-8 15 11 16,8-15-14-16,-11 15 10 0,11-15-16 0,-10 17 11 16,10-17-16-16,-10 13 14 0,10-13-22 0,-13 14 13 0,13-14-17 15,-10 12 13-15,10-12-24 0,-8 11 20 16,8-11-26-16,-8 8 17 0,8-8-20 0,0 0 15 0,0 0-31 15,-12 12 8-15,12-12-32 0,0 0 1 0,0 0-36 16,0 0 15-16,-6 11-64 0,6-11 67 0,0 0-25 16,0 0-3-16,0 0-30 0,0 0-18 0,0 0-17 15,0 0-13-15,19-7-28 0,-19 7-161 0,0 0 188 16</inkml:trace>
  <inkml:trace contextRef="#ctx0" brushRef="#br0" timeOffset="179261.175">2060 8628 200 0,'0'0'291'0,"0"0"-46"0,0 0-37 15,0 0-22-15,0 0-22 0,0 0-8 0,0 0-33 16,0 0 2-16,0 0-30 0,0 0 11 0,0 0-25 0,0 0 10 16,0 0-24-16,-4 15 14 0,4-15-27 0,0 0 16 15,-9 11-31-15,9-11 20 0,0 0-30 0,-10 14 23 16,10-14-27-16,-7 11 20 0,7-11-23 0,-6 14 18 15,6-14-21-15,-9 13 16 0,9-13-22 0,-8 12 26 16,8-12-32-16,-8 13 16 0,8-13-4 0,-6 13-3 16,6-13-4-16,-9 13-4 0,9-13-3 0,-4 11 0 15,4-11 1-15,-6 13-3 0,6-13 2 0,-4 12-2 16,4-12-2-16,0 0 0 0,-6 12-7 0,6-12-15 0,0 0-12 16,-4 13-18-16,4-13-20 0,0 0-40 0,0 0-8 15,0 0-28-15,0 0-23 0,0 0-48 0,0 0-53 16,0 0-247-16,0 0-19 0</inkml:trace>
  <inkml:trace contextRef="#ctx0" brushRef="#br0" timeOffset="180578.666">2274 8706 37 0,'0'0'226'0,"0"0"-45"0,0 0-27 0,0 0-19 16,0 0-10-16,0 0-16 0,0 0-11 0,0 0-8 15,18 3-8-15,-18-3-11 0,0 0-4 0,0 0-2 16,0 0 8-16,0 0-20 0,0 0-18 0,23-3 12 15,-23 3 13-15,0 0-25 0,12-10 13 0,-12 10-20 16,0 0 11-16,10-11-24 0,-10 11 16 0,10-11-25 16,-10 11 16-16,6-9-20 0,-6 9 16 0,5-11-19 15,-5 11 15-15,6-16-18 0,-6 16 16 0,4-12-17 16,-4 12 10-16,4-13-18 0,-4 13 0 0,2-17 0 0,-2 17 1 16,2-14 0-16,-2 14 3 0,2-15 2 0,-2 15 2 15,0 0-4-15,0-17 5 0,0 17 2 0,0 0 0 16,0 0-4-16,2-17 1 0,-2 17 0 0,0 0 2 15,0 0-4-15,0 0-1 0,0 0 4 0,0 0 9 16,0 0-8-16,0 0 2 0,0 0-3 0,0 0 3 16,0 0 0-16,0 0-3 0,0 0 4 0,0 0 4 0,2 14 6 15,-2-14 3-15,0 0 22 0,2 20-23 0,-2-20 22 16,2 15-5-16,-2-15 8 0,3 17-15 0,-3-17 15 16,2 16-17-16,-2-16 18 0,4 18-13 0,-4-18 18 15,6 18-18-15,-6-18 16 0,4 17-28 0,-4-17 18 16,6 17-22-16,-6-17 18 0,6 15-24 0,-6-15 16 15,7 15-21-15,-7-15 17 0,4 9-17 0,-4-9 5 16,0 0-28-16,8 14 1 0,-8-14-33 0,0 0-4 16,8 11-34-16,-8-11-8 0,0 0-34 0,0 0-25 15,0 0-31-15,0 0-48 0,17 4-162 0,-17-4 139 0</inkml:trace>
  <inkml:trace contextRef="#ctx0" brushRef="#br0" timeOffset="181003.298">2574 8518 204 0,'0'0'276'0,"0"0"-53"15,6-12-39-15,-6 12-22 0,0 0-22 0,0 0-24 16,0 0-20-16,0 0-13 0,0 0-14 0,0 0-14 15,0 0-9-15,0 0-4 0,0 0-5 0,0 0-32 16,10-9 48-16,-10 9-20 0,0 0 9 0,0 0-21 16,0 0 9-16,0 0-18 0,21-4 10 0,-21 4-19 0,0 0 16 15,0 0-21-15,0 0 18 0,28 0-17 0,-28 0 12 16,0 0-19-16,0 0 36 0,22 6-35 0,-22-6 12 16,0 0-7-16,17 5 24 0,-17-5-10 0,0 0 17 15,12 9-13-15,-12-9 21 0,9 11-23 0,-9-11 37 16,6 11-40-16,-6-11 16 0,4 15-14 0,-4-15 15 15,4 17-20-15,-4-17 17 0,4 16-19 0,-4-16 16 16,2 18-15-16,-2-18 15 0,0 21-18 0,0-21 16 0,2 19-15 16,-2-19 13-16,0 16-17 0,0-16 16 0,0 17-21 15,0-17 19-15,0 14-22 0,0-14 23 0,0 0-24 16,0 19-2-16,0-19 3 0,0 0 7 0,0 0-35 16,0 17-4-16,0-17-36 0,0 0-18 0,0 0-36 15,0 0-25-15,0 0-55 0,0 0-54 0,0 0-187 16,0 0 75-16</inkml:trace>
  <inkml:trace contextRef="#ctx0" brushRef="#br0" timeOffset="181255.411">2632 8631 261 0,'0'0'260'0,"0"0"-54"0,0 0-34 15,0 0-19-15,0 0-13 0,0 0 3 0,0 0-25 0,0 0 8 16,0 0-24-16,0 0 8 0,0 0-29 0,0 0 9 16,0 0-25-16,0 0 8 0,27 2-31 0,-27-2 10 15,0 0-26-15,0 0 7 0,31-5-22 0,-31 5 10 16,0 0-32-16,27-6-7 0,-27 6-45 0,19-4-14 16,-19 4-43-16,21-5-28 0,-21 5-44 0,17-6-38 15,-17 6-220-15,19-3 75 0</inkml:trace>
  <inkml:trace contextRef="#ctx0" brushRef="#br0" timeOffset="182743.69">2971 8488 90 0,'0'0'250'15,"0"0"-58"-15,0 0-32 0,0 0-22 0,5-10-19 16,-5 10-2-16,0 0-21 0,0 0 1 0,0 0-24 0,0 0 4 15,4-13-15-15,-4 13 13 0,0 0-15 0,0 0 10 16,0 0-18-16,0 0 9 0,0 0-17 0,0 0 11 16,0 0-20-16,0 0 8 0,0 0-20 0,0 0 17 15,0 0 7-15,0 0-15 0,0 0-15 0,0 0 16 16,0 0-19-16,0 0 10 0,6 17-23 0,-6-17 22 0,0 0-20 16,-2 18 46-16,2-18-55 0,-2 15 22 15,2-15-25-15,-2 17 18 0,2-17-15 0,-4 17 18 0,4-17-21 16,-5 16 18-16,5-16 13 0,-4 18-19 15,4-18-15-15,-6 17 17 0,6-17-19 0,-6 15 17 0,6-15-17 16,-4 16 12-16,4-16-14 0,-6 12 17 0,6-12-18 16,-5 11 16-16,5-11-16 0,0 0 42 0,-6 14-48 15,6-14 16-15,0 0-19 0,0 0 15 0,-4 13-19 16,4-13 13-16,0 0-20 0,0 0 14 0,0 0-18 16,0 0 20-16,0 0-11 0,0 0 19 0,0 0-15 0,0 0 12 15,0 0-17-15,4 12 12 0,-4-12-17 0,0 0 15 16,0 0-11-16,0 0 8 0,19-6-15 0,-19 6 9 15,0 0-16-15,16-6 13 0,-16 6-7 0,0 0 13 16,17-7-1-16,-17 7 23 0,0 0-17 0,14-9 14 16,-14 9-6-16,0 0 13 0,15-9-9 0,-15 9 12 15,0 0-7-15,12-12 8 0,-12 12-7 0,0 0 8 16,11-11-8-16,-11 11 10 0,0 0-10 0,6-15 10 16,-6 15-8-16,0 0 8 0,6-12-9 0,-6 12 10 15,0 0-8-15,3-13 9 0,-3 13-9 0,0 0 14 0,0 0-5 16,0-17 18-16,0 17-11 0,0 0 14 15,0 0-6-15,-1-13 24 0,1 13-11 0,0 0 16 0,0 0-20 16,0 0 11-16,0 0-21 0,-2-12 10 0,2 12-21 16,0 0 10-16,0 0-15 0,0 0 11 0,0 0-14 15,0 0 19-15,0 0-14 0,0 0-6 0,0 0 19 16,0 0 19-16,-2 16-19 0,2-16 13 0,0 0-19 0,0 15 17 16,0-15-17-16,0 0 41 0,2 14-41 0,-2-14 23 15,0 15-16-15,0-15 19 0,0 0-19 0,2 20 18 16,-2-20-18-16,1 15 27 0,-1-15-7 0,2 15 0 15,-2-15-1-15,2 13-5 0,-2-13-1 0,0 0-1 16,2 20-6-16,-2-20-8 0,0 0-2 0,2 15-1 16,-2-15-18-16,0 0 15 0,2 15-3 0,-2-15-2 15,0 0-2-15,5 13-10 0,-5-13-14 0,0 0-19 0,0 0-19 16,2 16-9-16,-2-16-40 0,0 0-42 0,0 0-14 16,0 0-32-16,4 14-23 0,-4-14-32 0,0 0-178 15,0 0 105-15</inkml:trace>
  <inkml:trace contextRef="#ctx0" brushRef="#br0" timeOffset="183415.522">3161 8599 176 0,'0'0'309'0,"0"0"-85"0,0 0-37 0,0 0-44 16,0 0-11-16,0 0-36 0,-5-12-5 0,5 12-23 15,0 0 6-15,0 0-24 0,0 0 7 0,0 0-27 16,0 0 10-16,0 0-20 0,0 0 14 0,3-15-5 16,-3 15 2-16,0 0-18 0,0 0 10 0,4-10-16 15,-4 10 12-15,0 0-19 0,0 0 13 0,10-12-15 16,-10 12 12-16,0 0-14 0,0 0 14 0,0 0-14 15,14-7 14-15,-14 7-18 0,0 0 16 0,0 0-14 16,0 0 19-16,0 0-11 0,22 4-1 0,-22-4 18 16,0 0 16-16,11 9-20 0,-11-9 14 0,0 0-21 0,8 14 17 15,-8-14-19-15,0 0 15 0,6 17-18 0,-6-17 14 16,0 0-15-16,0 20 22 0,0-20-28 0,0 0 15 16,-2 19-15-16,2-19 17 0,0 0-15 0,-4 17 11 15,4-17-12-15,0 0 16 0,-6 14-18 0,6-14 46 0,0 0-52 16,-9 10 19-16,9-10-21 0,0 0 18 15,0 0-14-15,-8 11 15 0,8-11-23 0,0 0 6 16,0 0 10-16,0 0-28 0,0 0-23 0,-8 10 8 0,8-10-11 16,0 0 20-16,0 0-10 0,0 0 20 0,0 0-12 15,0 0 17-15,0 0-23 0,0 0 7 0,0 0-15 16,0 0 12-16,0 0-10 0,29-1 9 0,-29 1-7 16,0 0 14-16,0 0-2 0,25-4 14 0,-25 4-3 15,0 0 10-15,0 0-3 0,26 0 11 0,-26 0-8 16,0 0 16-16,0 0 2 0,23 2 23 0,-23-2 1 0,0 0 23 15,17 8-5-15,-17-8 18 0,0 0-11 0,10 7 18 16,-10-7-21-16,0 0 17 0,4 15-15 16,-4-15 15-16,0 0-16 0,-4 16-21 0,4-16 25 0,-4 13 14 15,4-13-4-15,-8 12-1 0,8-12-5 0,-9 12-2 16,9-12-7-16,-10 10-17 0,10-10 15 0,-12 7-7 16,12-7 2-16,-15 8-17 0,15-8-2 0,0 0-8 15,-18 3-1-15,18-3-9 0,0 0-11 0,0 0-15 16,0 0-18-16,0 0-15 0,-25 0-21 0,25 0-33 15,0 0-15-15,0 0-39 0,0 0-15 0,0 0-33 0,0 0-40 16,0 0-204-16,0 0 72 0</inkml:trace>
  <inkml:trace contextRef="#ctx0" brushRef="#br0" timeOffset="183914.577">3456 8637 270 0,'0'0'271'0,"0"0"-64"0,0 0-21 16,0 0-34-16,0 0 1 0,0 0-31 15,0 0 3-15,-23 6-22 0,23-6 6 0,0 0-18 0,0 0 11 16,-8 13-25-16,8-13 12 0,0 0-19 0,-6 16 15 16,6-16-9-16,-4 11-8 0,4-11-10 0,-4 13-10 15,4-13-7-15,-2 13-10 0,2-13-5 0,-2 15-4 16,2-15-7-16,2 14 2 0,-2-14-3 0,4 15-5 16,-4-15-1-16,6 12-3 0,-6-12 2 0,8 11-4 15,-8-11 1-15,11 9-9 0,-11-9 7 0,0 0-7 16,20 2-4-16,-20-2-1 0,0 0-4 0,23-2 0 0,-23 2-5 15,16-7-2-15,-16 7 5 0,14-11 0 16,-14 11-15-16,12-11 20 0,-12 11-13 0,11-12 18 0,-11 12-9 16,8-16 15-16,-8 16-15 0,4-13 21 0,-4 13-17 15,2-15 20-15,-2 15-10 0,-2-15 22 0,2 15-11 16,-4-11 24-16,4 11-2 0,-8-13-3 0,8 13-5 16,-13-10-2-16,13 10-5 0,-12-8-2 0,12 8-3 0,0 0-4 15,-22-8-5-15,22 8-10 0,0 0-18 0,0 0-35 16,-29 3-1-16,29-3-40 0,-12 8-9 0,12-8-39 15,-10 10-25-15,10-10-34 0,-11 11-38 0,11-11-233 16,-10 11 35-16</inkml:trace>
  <inkml:trace contextRef="#ctx0" brushRef="#br0" timeOffset="185474.595">1293 9537 27 0,'0'0'185'0,"0"0"-26"16,2-12-38-16,-2 12-11 0,0 0-14 16,0 0-2-16,4-13-8 0,-4 13-2 0,0 0 0 0,4-13-3 15,-4 13-3-15,0 0-1 0,4-13-3 0,-4 13-3 16,0 0-1-16,0 0-2 0,4-15-4 0,-4 15-2 16,0 0 6-16,0 0-16 0,0 0-7 0,0 0-4 15,4-14-5-15,-4 14-6 0,0 0 3 0,0 0-14 16,0 0-2-16,0 0 19 0,0 0-26 0,0 0-2 15,-2 18-4-15,2-18 2 0,-2 15 2 0,2-15 4 0,-4 14-3 16,4-14 1-16,-2 20-1 0,2-20 3 0,-4 21-4 16,4-21 2-16,-4 26 23 0,2-13-14 0,0 2-22 15,-2-2 3-15,2 1-1 0,0 1 3 0,0-2-1 16,0 1 19-16,0 0-17 0,-1-1 27 0,3-13-32 16,-4 24 15-16,4-24-6 0,-4 22 6 0,4-22-19 15,-2 19 20-15,2-19-22 0,-4 16 20 0,4-16-18 0,-2 13 19 16,2-13-18-16,0 0 18 0,-2 17-12 0,2-17 18 15,0 0-21-15,0 0 19 0,-2 15-19 16,2-15 17-16,0 0-23 0,0 0 20 0,0 0-20 0,0 0 9 16,0 0-15-16,0 0 18 0,0 0-18 0,0 0 46 15,0 0-51-15,2-15 14 0,-2 15-15 0,0 0 15 16,4-13-12-16,-4 13 1 0,0 0 1 0,6-15 4 16,-6 15 27-16,0 0-12 0,6-13-19 0,-6 13 4 0,0 0 1 15,7-14 5-15,-7 14 0 0,0 0-2 16,0 0 2-16,8-12-2 0,-8 12 2 0,0 0-4 0,0 0 7 15,0 0-3-15,0 0 5 0,14-6 0 0,-14 6 4 16,0 0-2-16,0 0 4 0,0 0 15 0,16 10-21 16,-16-10 16-16,0 0-20 0,12 13 17 0,-12-13-18 15,8 12 15-15,-8-12-15 0,11 10 14 0,-11-10-15 16,8 13 15-16,-8-13-14 0,8 13 18 0,-8-13-22 16,9 9 21-16,-9-9-20 0,0 0 20 0,10 13-19 0,-10-13 18 15,0 0-17-15,8 9 16 0,-8-9-17 0,0 0 10 16,0 0-19-16,0 0 6 0,0 0-23 0,0 0 10 15,0 0-20-15,0 0 6 0,0 0 1 0,0 0 0 16,0 0 4-16,0 0 3 0,-10-9 2 0,10 9 7 16,-8-11 3-16,8 11 4 0,-11-9 3 0,11 9 1 15,-10-9 3-15,10 9 0 0,0 0 1 0,-12-14 5 16,12 14 3-16,0 0-1 0,-13-11 6 0,13 11 2 0,0 0 6 16,-10-9 5-16,10 9 1 0,0 0-1 0,0 0 6 15,-11-12-2-15,11 12-1 0,0 0 0 0,0 0 0 16,0 0-5-16,-3-10 0 0,3 10-26 0,0 0 55 15,0 0-23-15,0 0 10 0,6-15-21 0,-6 15 13 16,0 0-22-16,10-8 16 0,-10 8-21 0,10-11 17 16,-10 11-19-16,11-8 12 0,-11 8-23 0,12-8 0 0,-12 8-38 15,14-9-24-15,-14 9-20 0,15-8-30 16,-15 8-36-16,0 0-32 0,19-9-35 0,-19 9-214 0,0 0 85 16</inkml:trace>
  <inkml:trace contextRef="#ctx0" brushRef="#br0" timeOffset="186144.759">1714 9630 200 0,'0'0'230'0,"0"0"-50"16,0 0-31-16,0 0-20 0,0 0-14 0,0 0-9 0,0 0-8 16,0 0-9-16,0 0-13 0,0 0 3 0,0 0-5 15,0 0-2-15,-19 2-7 0,19-2-10 0,0 0 0 16,0 0 10-16,0 0-22 0,0 0 16 0,0 0-20 16,0 0 13-16,0 0-23 0,0 0 14 0,4 15-22 0,-4-15 12 15,0 0-22-15,0 0 13 0,0 0-21 0,21 6 14 16,-21-6-22-16,0 0 9 0,0 0-26 0,24 3 10 15,-24-3-21-15,0 0 14 0,24-2-22 0,-24 2 14 16,0 0-15-16,25-4 16 0,-25 4-10 0,0 0 20 16,23-3-11-16,-23 3 5 0,0 0 5 0,0 0 0 15,25 0 8-15,-25 0 3 0,0 0 24 0,0 0-8 16,0 0 21-16,20 6-5 0,-20-6 19 0,0 0-15 0,0 0 17 16,5 10-17-16,-5-10 18 0,0 0-15 15,-5 19 20-15,5-19-20 0,-8 15 19 0,8-15-20 0,-8 18 21 16,2-7-21-16,0 0 31 0,-3 1-35 0,3-1 20 15,-2-2-21-15,2 2 22 0,-3 0-24 0,9-11 14 16,-14 19-2-16,14-19-18 0,-15 18 11 0,15-18-8 16,-10 15-4-16,10-15-7 0,-12 13 0 0,12-13-5 15,-8 13-2-15,8-13-2 0,-8 9-1 0,8-9-4 16,0 0-13-16,-10 13-10 0,10-13-15 0,0 0-35 16,-6 10-25-16,6-10 5 0,0 0 1 0,0 0-18 0,0 0-13 15,0 0-36-15,0 0-17 0,0 0-38 0,0 0-38 16,16 6-171-16,-16-6 108 0</inkml:trace>
  <inkml:trace contextRef="#ctx0" brushRef="#br0" timeOffset="186430.328">1958 9732 175 0,'0'0'361'0,"0"0"-57"0,0 0-60 16,0 0-18-16,0 0-52 0,0 0-8 0,0 0-40 15,0 0-3-15,0 0-33 0,0 0 8 0,0 0-31 16,0 0 10-16,-3 17-27 0,3-17 16 0,-6 11-27 16,6-11 24-16,-6 12-30 0,6-12 21 0,-8 15-8 15,8-15 0-15,-6 14 0 0,6-14-2 0,-9 18-5 16,9-18-11-16,-10 18 6 0,10-18-1 0,-8 19-4 0,8-19-3 16,-9 16-3-16,9-16-4 0,-7 19 4 0,7-19-12 15,-8 16-6-15,8-16 3 0,-6 14-5 0,6-14 0 16,-4 12-4-16,4-12-14 0,0 0-17 0,-9 16-16 15,9-16-17-15,0 0-20 0,0 0-28 0,-4 10-25 16,4-10-8-16,0 0-60 0,0 0-61 0,0 0-57 16,0 0-166-16,0 0 19 0</inkml:trace>
  <inkml:trace contextRef="#ctx0" brushRef="#br0" timeOffset="187308.793">2303 9786 244 0,'0'0'211'0,"0"0"-36"0,0 0-29 15,0 0-15-15,0 0-8 0,0 0-10 0,0 0-7 16,0 0 6-16,0 0-20 0,0 0 17 0,0 0-46 16,0 0 48-16,0 0-19 0,0 0 12 0,0 0-20 15,0 0 11-15,0 0-30 0,0 0 7 0,0 0-32 16,0 0 4-16,0 0-22 0,6-12 11 0,-6 12-23 0,2-14 3 16,-2 14-25-16,4-15 8 0,-4 15-29 0,4-19 7 15,-4 19-19-15,4-16 18 0,-4 16-15 0,3-17 23 16,-3 17-15-16,1-17 21 0,-1 17-11 0,0 0 15 15,4-16-24-15,-4 16 31 0,0 0-15 0,0 0 16 16,2-15-16-16,-2 15 19 0,0 0-16 0,0 0 18 16,0 0-10-16,0 0 23 0,0 0-16 0,0 0 17 0,0 0-13 15,0 0 21-15,2 18-8 0,-2-18 19 16,2 13-16-16,-2-13 19 0,2 15-14 0,-2-15 8 0,2 15-19 16,-2-15 12-16,4 19-16 0,-4-19 8 0,2 18-17 15,-2-18 17-15,6 17-21 0,-6-17 18 0,5 16-20 16,-5-16 17-16,4 17-22 0,-4-17 3 0,2 13-29 15,-2-13 1-15,4 12-41 0,-4-12-7 0,0 0-33 16,6 12-7-16,-6-12-23 0,0 0-14 0,0 0-33 0,0 0-51 16,8 9-132-16,-8-9 171 0</inkml:trace>
  <inkml:trace contextRef="#ctx0" brushRef="#br0" timeOffset="188007.277">2526 9665 100 0,'0'0'112'16,"0"0"-23"-16,0 0-19 0,0 0-18 0,0 0 3 15,0 0-9-15,0 0-3 0,0 0 4 0,0 0 5 0,0 0 3 16,0 0 2-16,0 0 2 0,0 0 0 16,0 0-2-16,0 0-4 0,0 0-5 0,-19-3-7 15,19 3-4-15,0 0-8 0,0 0-3 0,0 0-7 0,0 0-3 16,0 0-4-16,0 0-1 0,0 0-3 0,0 0-3 16,0 0 0-16,-4-9-3 0,4 9 1 0,0 0 0 15,0 0 0-15,0 0-2 0,0 0-1 0,0 0 1 16,0 0 0-16,0 0-2 0,0 0 1 0,0 0 2 0,0 0-2 15,0 0 2-15,0 0 3 0,0 0 5 0,0 0 3 16,0 0 4-16,0 0 4 0,0 0 3 0,0 0 2 16,0 0-1-16,0 0 5 0,0 0-2 0,0 0 2 15,0 0-2-15,0 0-3 0,0 0 3 16,0 0 5-16,0 0 3 0,0 0 16 0,0 0-16 0,0 0 12 16,0 0-16-16,0 0 15 0,0 0-23 0,0 0 11 15,0 0-20-15,0 0 11 0,0 0-20 0,0 0 15 16,0 0 9-16,0 0-11 0,0 0-13 0,0 0-29 15,0 0 36-15,0 0 12 0,0 0-20 0,0 0 15 0,0 0-18 16,0 0 17-16,17 4-20 0,-17-4-18 16,0 0 22-16,0 0 14 0,29-1-26 0,-29 1 12 0,0 0-16 15,25-3 11-15,-25 3-19 0,0 0 16 0,24-6-15 16,-24 6 16-16,0 0-15 0,18-4 16 0,-18 4-12 16,0 0-12-16,0 0 18 0,0 0 39 0,23 2-34 15,-23-2 21-15,0 0-10 0,0 0 19 0,10 15-14 16,-10-15 13-16,0 0-13 0,2 16 18 0,-2-16-16 15,2 15 17-15,-2-15-16 0,0 15 15 0,0-15-18 16,0 16 11-16,0-16-14 0,-2 19 19 0,2-19-20 0,0 19 17 16,0-19-18-16,0 18 15 0,0-18-17 0,0 19 14 15,0-19-22-15,-2 18 19 0,2-18-20 0,0 18 15 16,0-18-14-16,0 16 14 0,0-16-31 0,0 0-2 16,0 19-29-16,0-19-1 0,0 0-33 0,0 0-3 0,0 15-36 15,0-15-31-15,0 0-45 0,0 0-59 16,0 0-167-16,0 0 105 0</inkml:trace>
  <inkml:trace contextRef="#ctx0" brushRef="#br0" timeOffset="188229.853">2588 9806 149 0,'-8'-9'271'0,"8"9"-59"0,0 0-40 0,0 0 0 15,0 0-20-15,0 0 6 0,0 0-25 0,0 0 6 0,0 0-24 16,0 0-6-16,12-8-13 0,-12 8 5 0,0 0-33 16,0 0 6-16,19-7-31 0,-19 7 11 0,0 0-30 15,17-8 11-15,-17 8-28 0,0 0-3 0,23-5-47 16,-23 5-12-16,0 0-48 0,23-7-24 0,-23 7-51 16,16-8-46-16,-16 8-266 0,15-5 23 0</inkml:trace>
  <inkml:trace contextRef="#ctx0" brushRef="#br0" timeOffset="188993.349">2853 9560 204 0,'0'0'233'0,"0"0"-44"0,0 0-21 16,0 0-30-16,4-11-7 0,-4 11-26 0,0 0-3 0,0 0-24 16,0 0 8-16,0 0-14 0,0 0 7 15,0 0-15-15,0 0 12 0,0 0-21 0,0 0 9 0,0 0-25 16,0 0 8-16,0 0-17 0,10 11 13 0,-10-11-18 15,0 0 13-15,-2 20-17 0,2-20 14 0,0 15-20 16,0-15 16-16,-4 17-16 0,4-17 13 16,-2 20-21-16,2-20 15 0,-4 18-23 0,4-18 19 0,-7 21-18 15,7-21 14-15,-6 20-19 0,6-20 21 0,-4 16-22 16,4-16 14-16,-6 18-16 0,6-18 14 0,-2 11-24 16,2-11 9-16,0 0-21 0,-4 15 7 0,4-15-23 0,0 0 14 15,0 0-14-15,-4 14 18 0,4-14-7 16,0 0 18-16,0 0-14 0,0 0 14 0,0 0-18 0,0 0 13 15,0 0-18-15,0 0 10 0,0 0-12 0,18 4 8 16,-18-4-15-16,0 0 5 0,15-12 3 0,-15 12 0 16,0 0-3-16,16-10 17 0,-16 10-3 0,11-8 14 15,-11 8-5-15,12-7 12 0,-12 7-3 0,0 0 10 16,13-11-4-16,-13 11 15 0,0 0-6 0,13-9 19 0,-13 9-5 16,0 0 13-16,0 0-10 0,12-11 11 15,-12 11-13-15,0 0 7 0,0 0-11 0,0 0 8 0,13-8-12 16,-13 8 11-16,0 0-17 0,0 0 12 0,0 0-15 15,0 0 13-15,8-11-11 0,-8 11 25 16,0 0-22-16,0 0 22 0,0 0-10 0,0 0 17 0,0 0-10 16,0 0 16-16,-2-11-14 0,2 11 16 15,0 0-15-15,0 0 19 0,0 0-56 0,0 0 57 0,0 0-24 16,0 0 12-16,0 0-21 0,0 0 13 0,0 0-18 16,0 0 22-16,0 0-21 0,0 0 17 0,-11 11-15 0,11-11 22 15,0 0-21-15,-2 13 18 0,2-13-23 16,0 0 21-16,0 17-23 0,0-17 22 0,2 13 2 15,-2-13-4-15,3 12-1 0,-3-12-5 0,2 17 1 0,-2-17 2 16,4 15-7-16,-4-15 2 0,2 17-3 0,-2-17-2 16,4 13 0-16,-4-13 0 0,2 13-7 0,-2-13 1 15,0 0-1-15,4 14-2 0,-4-14-5 0,0 0-15 16,6 13-20-16,-6-13-19 0,0 0-19 0,0 0-37 16,7 11-9-16,-7-11-43 0,0 0-22 0,0 0-38 0,0 0-48 15,0 0-182-15,0 0 74 0</inkml:trace>
  <inkml:trace contextRef="#ctx0" brushRef="#br0" timeOffset="189597.78">3070 9721 108 0,'0'0'345'0,"0"0"-95"0,0 0-38 0,0 0-45 15,0 0-15-15,0 0-45 0,0 0-2 0,0 0-29 16,0 0 2-16,0 0-24 0,0 0 6 0,0 0-22 16,0 0 6-16,0 0-17 0,0 0 11 0,0 0-21 15,0 0 13-15,0 0-17 0,0 0 7 0,0 0-20 0,0 0 11 16,0 0-13-16,-13-9 12 0,13 9-14 0,0 0 11 16,0 0-14-16,6-12 11 0,-6 12-16 0,0 0 11 15,13-7-15-15,-13 7 15 0,0 0-13 0,0 0 14 16,14-9-12-16,-14 9 14 0,0 0-4 0,0 0 6 15,0 0-17-15,0 0 17 0,23 2-12 0,-23-2 18 16,0 0-8-16,0 0 16 0,10 13-8 0,-10-13 13 16,0 0-13-16,5 16 13 0,-5-16-10 0,0 0 5 15,0 18-13-15,0-18 9 0,-3 16-13 0,3-16 14 0,-4 14-17 16,4-14 17-16,-4 11-19 0,4-11 12 0,0 0-12 16,-6 17 12-16,6-17-12 0,0 0 14 0,-4 13-24 15,4-13 4-15,0 0-25 0,0 0 12 0,0 0-16 0,0 0-38 16,0 0 34-16,0 0 9 0,0 0-15 0,0 0 6 15,0 0-16-15,0 0 5 0,10-15-10 0,-10 15 3 16,11-9 0-16,-11 9 12 0,0 0 3 0,14-9 13 16,-14 9 4-16,0 0 13 0,17-8 1 0,-17 8 27 15,0 0 6-15,0 0 22 0,18-6 7 0,-18 6 13 16,0 0-9-16,0 0 21 0,15 8-15 0,-15-8 12 16,0 0-15-16,0 0 16 0,7 15-13 0,-7-15 10 15,0 0-13-15,0 17 15 0,0-17-2 0,-3 13 1 0,3-13-2 16,-4 12 2-16,4-12-6 0,-7 13-2 15,7-13-8-15,-8 12-5 0,8-12-8 0,-10 10 0 0,10-10-1 16,0 0-2-16,-15 11-9 0,15-11-7 0,0 0-7 16,-12 8-15-16,12-8-7 0,0 0-32 0,0 0-19 15,0 0-21-15,-12 7-20 0,12-7-36 0,0 0-18 16,0 0-26-16,0 0-17 0,0 0-30 0,0 0-47 0,0 0-125 16,0 0 144-16</inkml:trace>
  <inkml:trace contextRef="#ctx0" brushRef="#br0" timeOffset="190000.514">3304 9725 49 0,'0'0'389'0,"0"0"-75"0,0 0-68 0,0 0-15 16,0 0-55-16,0 0-2 0,0 0-38 0,0 0 7 15,-14 11-14-15,14-11-11 0,0 0-13 0,-6 13-13 0,6-13-20 16,0 0-9-16,-7 19-10 0,7-19-13 0,-4 12-4 16,4-12-13-16,0 14 0 0,0-14-1 0,0 16-8 15,0-16 0-15,4 14-1 0,-4-14-8 0,5 11 5 16,-5-11-1-16,10 12-3 0,-10-12 3 0,0 0-2 16,16 9-1-16,-16-9-2 0,0 0-2 0,21 1-5 15,-21-1 0-15,0 0-5 0,22-3-2 0,-22 3-3 16,12-7-1-16,-12 7-2 0,13-10 2 0,-13 10 0 0,10-9 2 15,-10 9 7-15,6-10-5 0,-6 10 2 16,4-12 5-16,-4 12-2 0,0 0 3 0,0-20-1 0,0 20 1 16,-6-12 4-16,6 12 5 0,-10-14 2 0,10 14 3 15,-11-11-6-15,11 11-3 0,-14-10 0 0,14 10-6 16,0 0-14-16,-18-3-14 0,18 3-34 0,0 0-6 16,-18 3-36-16,18-3-8 0,0 0-37 0,-15 12-17 15,15-12-29-15,-6 14-26 0,6-14-241 0,-6 11 53 16</inkml:trace>
  <inkml:trace contextRef="#ctx0" brushRef="#br0" timeOffset="190982.534">3567 9835 270 0,'0'0'426'15,"0"0"-75"-15,0 0-48 0,0 0-38 0,0 0-23 16,4-11-27-16,-4 11-13 0,0 0-27 0,0 0-14 15,0 0-12-15,0 0-17 0,0 0-17 0,0 0-22 16,0 0-16-16,0 0-19 0,0 0-12 0,0 0-9 16,0 0-7-16,0 0-9 0,0 0-8 0,0 0-18 15,8-9-21-15,-8 9-28 0,0 0-25 0,0 0-19 0,0 0-21 16,0 0-28-16,0 0-39 0,0 0-23 16,0 0-54-16,0 0-49 0,0 0-277 0,0 0-104 0</inkml:trace>
  <inkml:trace contextRef="#ctx0" brushRef="#br0" timeOffset="191201.203">3563 9719 311 0,'-2'-18'403'0,"2"18"-48"0,0 0-58 0,0 0-11 0,0 0-26 15,0-14-16-15,0 14-12 0,0 0-18 0,0 0-15 16,0 0-14-16,0 0-13 0,0 0-18 0,0 0-19 15,0 0-22-15,0 0-23 0,0 0-22 0,-5-11-15 16,5 11-17-16,0 0-26 0,0 0-36 0,0 0-37 16,0 0-45-16,0 0-37 0,0 0-32 0,0 0-49 15,0 0-75-15,0 0-88 0,0 0-367 0,15 8-269 16</inkml:trace>
  <inkml:trace contextRef="#ctx0" brushRef="#br0" timeOffset="192568.551">3777 9563 153 0,'0'0'234'0,"0"0"-37"0,0 0-33 0,0 0-11 16,0 0-23-16,0 0 1 0,0 0-23 0,0 0 8 15,0 0-18-15,0 0 11 0,0 0-20 0,0 0 11 16,0 0-24-16,0 0 13 0,0 0-24 0,-13-7 9 16,13 7-22-16,0 0 11 0,0 0-25 0,0 0 11 15,0 0-29-15,0 0 13 0,0 0-26 0,0 0 14 16,0 0-21-16,0 0 14 0,0 0-15 0,0 0 13 15,0 0-15-15,11-11 17 0,-11 11-21 0,0 0 15 0,0 0-18 16,21-2 20-16,-21 2-19 0,0 0 16 16,0 0-15-16,25 4 18 0,-25-4-18 0,0 0 18 0,15 6-16 15,-15-6 24-15,10 9-14 0,-10-9 0 0,0 0 24 16,10 14-2-16,-10-14-3 0,6 13-3 0,-6-13-1 16,2 15-5-16,-2-15-3 0,3 17-1 0,-3-17-3 15,0 16 1-15,0-16 3 0,-3 17 1 0,3-17 0 0,-2 20 1 16,2-20-1-16,-4 17-2 0,4-17 1 15,-4 16-2-15,4-16-3 0,-6 18 2 0,6-18-1 16,-4 18-2-16,4-18-6 0,-4 11 5 0,4-11-3 0,-4 14 1 16,4-14-1-16,0 0-2 0,-5 15 5 0,5-15-5 15,0 0 1-15,0 0 0 0,-4 16-2 0,4-16 1 16,0 0-1-16,0 0 2 0,0 0 1 0,0 0 3 16,0 0-2-16,4 13 0 0,-4-13-1 0,0 0 2 15,0 0-3-15,0 0 2 0,0 0-1 0,0 0-3 16,27 1-1-16,-27-1-12 0,0 0-11 0,0 0-12 15,21-3-6-15,-21 3-10 0,0 0-27 0,16-6 1 0,-16 6-35 16,0 0-17-16,0 0-37 0,21-5-25 0,-21 5-29 16,0 0-56-16,0 0-126 0,14-6 136 0</inkml:trace>
  <inkml:trace contextRef="#ctx0" brushRef="#br0" timeOffset="193235.682">3973 9621 250 0,'0'0'317'0,"-6"-9"-75"16,6 9-13-16,0 0-55 0,0 0-12 0,0 0-34 0,0 0 2 15,0 0-27-15,0 0 5 0,0 0-24 0,-8 12 8 16,8-12-22-16,0 0 7 0,0 0-9 0,-3 13-8 16,3-13-10-16,0 0-7 0,0 0-8 15,3 17-3-15,-3-17 3 0,0 0-14 0,4 11-8 16,-4-11-3-16,0 0-2 0,0 0-3 0,10 11-5 0,-10-11-1 16,0 0-8-16,0 0-9 0,0 0-13 0,27-2-21 15,-27 2 6-15,12-9-23 0,-12 9 4 0,15-11-26 16,-15 11 15-16,12-13-13 0,-12 13 9 0,13-15-6 0,-13 15 21 15,8-14 2-15,-8 14 19 0,6-12-1 0,-6 12 18 16,3-13-2-16,-3 13 17 0,0 0 1 0,0-13 17 16,0 13-3-16,0 0 13 0,0 0-12 0,-5-14 10 15,5 14-12-15,0 0 10 0,0 0-9 0,0 0 13 16,0 0-14-16,-27 0 13 0,27 0-11 0,0 0 12 16,-14 11-14-16,14-11 13 0,-11 9-12 0,11-9 11 15,-8 13-14-15,8-13 12 0,-6 13-14 0,6-13 10 16,-8 15-10-16,8-15 12 0,-5 15-18 0,5-15 16 0,-4 14-14 15,4-14 10-15,0 0-10 0,-4 15 11 0,4-15-12 16,0 0 14-16,0 0-16 0,0 15 17 0,0-15-17 16,0 0 12-16,0 0-12 0,0 0 9 0,0 0-14 15,0 0 6-15,23-5-10 0,-23 5 8 0,0 0-8 16,12-7 13-16,-12 7-19 0,0 0 24 0,13-8-4 16,-13 8 33-16,0 0 3 0,0 0 34 0,0 0 3 15,0 0 31-15,0 0-18 0,22 5 23 0,-22-5-1 16,0 0-5-16,5 17-8 0,-5-17-9 0,4 17-12 15,-4-17-3-15,2 19-8 0,-2-19-10 0,2 19-9 0,-2-19-9 16,2 19-7-16,-2-19-2 0,2 20-5 0,-2-20-2 16,2 21-5-16,-2-21-1 0,3 16-19 0,-3-16-11 15,2 15-25-15,-2-15-22 0,2 13-31 0,-2-13-26 16,0 0-45-16,4 16-37 0,-4-16-51 0,0 0-59 16,0 0-167-16,0 15 28 0</inkml:trace>
  <inkml:trace contextRef="#ctx0" brushRef="#br0" timeOffset="194702.476">1350 10865 6 0,'0'0'262'0,"0"0"-50"0,0 0-35 0,0 0-28 15,-6-11-21-15,6 11-15 0,0 0-10 0,0 0-10 16,0 0-13-16,0 0 0 0,0 0-5 0,0 0 2 16,0 0-8-16,0 0 1 0,0 0-8 0,0 0 18 15,0 0-24-15,-5 11 17 0,5-11-18 0,0 0 14 16,-2 13-25-16,2-13 14 0,0 0-26 0,-4 19 16 0,4-19-25 16,-2 17 15-16,2-17-23 0,-2 17 18 15,2-17-21-15,-2 20 15 0,2-20-19 0,-2 20 16 16,2-20-19-16,-2 22 17 0,2-22-24 0,-2 25 20 0,2-25-21 15,-4 21 19-15,4-21-21 0,-2 25 20 0,2-25-20 16,-2 23 23-16,2-23-28 0,-5 19 22 0,5-19-3 16,-1 20-2-16,1-20-1 0,-2 21-4 0,2-21 3 15,-2 15-2-15,2-15-5 0,0 0-5 0,-2 18-24 16,2-18 13-16,0 0-23 0,-2 13 13 0,2-13-16 0,0 0 22 16,0 0-15-16,0 0 16 0,0 0-14 15,0 0 16-15,0 0-11 0,0 0 22 0,0 0-15 0,6-13 14 16,-6 13-17-16,0 0 22 0,8-16-16 0,-8 16 19 15,6-14-16-15,-6 14 19 0,8-9-14 0,-8 9 16 16,6-11-16-16,-6 11 17 0,0 0-17 0,9-12 20 16,-9 12-16-16,0 0-14 0,6-12 24 0,-6 12 18 15,0 0-15-15,0 0 17 0,0 0-16 0,12-8 25 16,-12 8-12-16,0 0 18 0,0 0-16 0,0 0 15 0,0 0-18 16,0 0 14-16,19 5-21 0,-19-5 18 15,0 0-22-15,0 0 22 0,14 12-22 0,-14-12 20 16,0 0-24-16,11 11 20 0,-11-11-23 0,0 0 15 0,10 15-17 15,-10-15 34-15,0 0-24 0,12 13-2 0,-12-13 1 16,0 0 0-16,9 11-4 0,-9-11-1 0,0 0 2 16,8 11-2-16,-8-11 3 0,0 0-5 0,6 11 3 15,-6-11-3-15,0 0-5 0,0 0-9 0,4 11-7 0,-4-11-23 16,0 0 6-16,0 0-28 0,0 0 5 16,0 0-26-16,0 0 18 0,0 0-9 0,-6 9 25 0,6-9-6 15,0 0 21-15,0 0-4 0,0 0 22 0,-21-6-10 16,21 6 20-16,0 0-11 0,-14-8 18 0,14 8-11 15,0 0 22-15,-15-9-12 0,15 9 22 0,0 0-13 16,-10-12 14-16,10 12-12 0,0 0 20 0,-10-10-17 16,10 10 21-16,0 0-14 0,-6-15 25 0,6 15-19 0,0 0 19 15,-5-15-14-15,5 15 17 0,0 0-41 16,-2-17 52-16,2 17-20 0,0 0 19 0,4-15-17 16,-4 15 17-16,0 0-26 0,3-14 17 0,-3 14-26 15,0 0 19-15,2-15-26 0,-2 15 24 0,0 0-29 16,8-12 15-16,-8 12-22 0,0 0 19 0,10-11-23 0,-10 11 22 15,0 0-25-15,13-11 13 0,-13 11-32 0,0 0 2 16,14-9-37-16,-14 9 1 0,0 0-37 0,15-9-16 16,-15 9-43-16,0 0-40 0,0 0-27 0,14-9-62 15,-14 9-147-15,0 0 101 0</inkml:trace>
  <inkml:trace contextRef="#ctx0" brushRef="#br0" timeOffset="195352.284">1641 10993 308 0,'-10'-9'254'0,"10"9"-46"0,0 0-24 0,0 0-39 15,0 0-12-15,0 0-38 0,0 0-4 0,0 0-29 0,0 0 9 16,0 0-19-16,0 0 13 0,0 0-18 0,0 0 16 16,0 0-19-16,0 0 12 0,0 0-26 0,0 0 15 15,0 0-20-15,4 13 12 0,-4-13-15 0,0 0 9 16,0 0-59-16,12 6 62 0,-12-6-24 16,0 0 16-16,0 0-19 0,19 4 11 0,-19-4-16 0,0 0 12 15,0 0-19-15,23-1 8 0,-23 1-18 0,0 0 13 16,18-3-12-16,-18 3 12 0,0 0-20 0,0 0 21 15,21-6-8-15,-21 6 4 0,0 0-10 0,0 0 19 16,0 0-15-16,0 0 17 0,20-2-16 0,-20 2 20 0,0 0-6 16,0 0 22-16,0 0-10 0,0 0 17 0,12 11-15 15,-12-11 12-15,0 0-12 0,2 13 22 0,-2-13-15 16,0 0 19-16,-2 18 0 0,2-18-1 0,-4 14-2 16,4-14-2-16,-4 18-2 0,4-18 0 0,-6 17 10 15,6-17-7-15,-5 18-1 0,5-18 0 0,-9 24 0 16,9-24-1-16,-8 19-5 0,8-19 1 0,-8 18-6 15,8-18-7-15,-6 17-1 0,6-17-4 0,-9 16-5 16,9-16 0-16,-4 14-2 0,4-14-6 0,-6 10-13 16,6-10-15-16,0 0-14 0,-4 11-13 0,4-11-12 0,0 0-10 15,0 0-12-15,0 0-13 0,0 0-26 0,0 0 1 16,0 0-36-16,0 0-15 0,0 0-29 0,0 0-26 16,0 0-248-16,16-8 38 0</inkml:trace>
  <inkml:trace contextRef="#ctx0" brushRef="#br0" timeOffset="195632.779">1864 11065 242 0,'0'0'346'0,"0"0"-79"0,0 0-15 16,0 0-42-16,10-9-6 0,-10 9-36 0,0 0 13 16,0 0-13-16,0 0-16 0,0 0-8 0,0 0-13 15,0 0-10-15,0 0-12 0,0 0-6 0,0 0-9 16,0 0-1-16,0 0-11 0,4 13-5 0,-4-13-6 0,0 0-6 15,-6 17-7-15,6-17-10 0,-6 14-9 0,6-14-11 16,-7 15 13-16,7-15-25 0,-6 17-3 16,6-17-22-16,-6 18 23 0,6-18-7 0,-6 21-2 0,6-21-12 15,-4 20-12-15,4-20-9 0,-2 15-8 0,2-15-12 16,-5 16-3-16,5-16-10 0,-2 14-11 0,2-14-10 16,0 0-6-16,-2 15-12 0,2-15-17 0,0 0-14 15,0 0-21-15,0 14-26 0,0-14-56 0,0 0-55 16,0 0-288-16,0 0-92 0</inkml:trace>
  <inkml:trace contextRef="#ctx0" brushRef="#br0" timeOffset="201752.367">2232 10899 4 0,'0'0'257'0,"0"0"-38"0,3-13-43 0,-3 13-19 16,0 0-26-16,0 0 1 0,0 0-26 0,0 0 2 0,0-17-23 15,0 17 14-15,0 0-18 0,0 0 11 0,0 0-24 16,-3-12 18-16,3 12-22 0,0 0 14 0,0 0-20 16,0 0 12-16,0 0-20 0,0 0 12 0,-2-15-22 15,2 15 16-15,0 0-21 0,0 0 14 0,0 0-22 0,0 0 17 16,0 0-23-16,0 0 17 0,0 0-3 15,0 0-6-15,0 0-5 0,0 0-5 0,0 0-4 16,0 0-9-16,0 0 1 0,0 0-1 0,-14 7 2 0,14-7-4 16,0 0-2-16,-8 13 11 0,8-13-14 0,0 0 0 15,-11 14 0-15,11-14 4 0,-4 14-6 0,4-14 3 16,-6 14-2-16,6-14 2 0,-4 14-1 0,4-14 0 16,-3 16-4-16,3-16 6 0,-4 15-3 0,4-15 2 15,-2 19-18-15,2-19 19 0,-2 16 0 0,2-16 1 16,0 17-2-16,0-17 2 0,2 17-2 0,-2-17 0 15,4 16 1-15,-4-16-4 0,3 17 3 0,-3-17 1 16,6 17 2-16,-6-17 10 0,10 12-15 0,-10-12 2 16,11 12 0-16,-11-12-1 0,12 8-7 0,-12-8 8 0,0 0 0 15,17 9-1-15,-17-9-1 0,0 0 0 0,0 0-2 16,0 0 3-16,29-3-2 0,-29 3-22 0,0 0 20 16,14-8-2-16,-14 8-6 0,0 0 0 0,10-11 2 15,-10 11-4-15,0 0-22 0,7-16 18 0,-7 16-15 16,0 0 23-16,2-15-16 0,-2 15 17 0,0 0-9 15,-4-17 21-15,4 17-17 0,0 0 19 0,-7-11-19 16,7 11 20-16,0 0-17 0,-10-10-11 0,10 10 16 0,0 0 10 16,0 0-13-16,0 0 10 0,-12-8-16 0,12 8 14 15,0 0-53-15,0 0 53 0,-11 9-21 0,11-9 9 16,0 0-29-16,-4 13 6 0,4-13-30 0,-4 13-6 16,4-13-38-16,0 0-22 0,0 19-37 0,0-19-27 15,0 0-236-15,0 16 97 0</inkml:trace>
  <inkml:trace contextRef="#ctx0" brushRef="#br0" timeOffset="202311.576">2453 10945 67 0,'0'0'242'16,"0"0"-50"-16,0 0-39 0,0 0-21 0,0 0-13 15,0 0 1-15,0 0-15 0,0 0 8 0,0 0-23 16,0 0 12-16,0 0-18 0,-17 6 9 0,17-6-18 0,0 0 11 15,0 0-20-15,-10 9 11 0,10-9-20 0,0 0 17 16,-11 9-21-16,11-9 11 0,0 0-23 0,-8 13 12 16,8-13-25-16,0 0 18 0,-8 17-9 0,8-17-8 15,-4 8-7-15,4-8 3 0,0 0-4 0,-6 19-5 16,6-19 0-16,0 0-4 0,-3 19-3 0,3-19 0 16,0 0-1-16,5 19-3 0,-5-19 0 0,4 11 0 15,-4-11-2-15,6 12 3 0,-6-12-2 0,10 10 0 16,-10-10-5-16,11 9-4 0,-11-9 1 0,0 0-8 15,18 6-1-15,-18-6-5 0,0 0 2 0,0 0-1 0,25 0 2 16,-25 0 0-16,0 0 2 0,18-6-3 0,-18 6-7 16,0 0 18-16,12-11-12 0,-12 11 13 0,0 0-18 15,8-11 20-15,-8 11-13 0,0 0 18 0,2-15-17 16,-2 15 16-16,0 0-13 0,-4-16-19 0,4 16 27 16,-6-11 19-16,6 11-22 0,-8-10 17 0,8 10-17 15,-11-8 19-15,11 8-17 0,-11-9 18 0,11 9-21 16,0 0 20-16,-16-8-21 0,16 8 15 0,0 0-19 0,0 0 6 15,0 0-33-15,-25 5-4 0,25-5-38 0,0 0-6 16,-11 14-43-16,11-14-10 0,-4 13-30 0,4-13-45 16,-2 14-26-16,2-14-127 0,0 16 176 0</inkml:trace>
  <inkml:trace contextRef="#ctx0" brushRef="#br0" timeOffset="202828.413">2639 11073 102 0,'0'0'203'0,"0"0"-38"0,0 0-32 0,0 0-9 15,0 0-22-15,0 0-3 0,12 7-17 0,-12-7 0 16,0 0-13-16,0 0 7 0,0 0-17 0,0 0 11 16,0 0-15-16,23 0 10 0,-23 0-5 0,0 0 1 15,0 0-19-15,16-9 12 0,-16 9-22 0,0 0 7 16,13-12-18-16,-13 12 9 0,8-11-19 0,-8 11 12 16,6-11-20-16,-6 11 12 0,6-16-14 0,-6 16 13 15,5-14-16-15,-5 14 18 0,2-17-36 0,-2 17 16 16,2-21-12-16,-2 21 14 0,0-20-11 0,0 20 15 15,-2-18-13-15,2 18 13 0,-5-16-12 0,5 16 19 0,-2-14-10 16,2 14 21-16,0 0-16 0,-4-15 17 0,4 15-17 16,0 0 9-16,0 0-16 0,-4-10 14 0,4 10-14 15,0 0 18-15,0 0-14 0,0 0 20 0,0 0-10 16,-6 10 18-16,6-10-14 0,0 0 21 0,0 15-17 16,0-15 18-16,0 14-13 0,0-14 16 0,2 16-19 15,-2-16 13-15,4 16-17 0,-4-16 18 0,4 17 0 16,-4-17-5-16,4 17-2 0,-4-17-6 0,5 16-1 0,-5-16-4 15,6 15 1-15,-6-15-6 0,4 12-2 0,-4-12-2 16,4 12-5-16,-4-12-12 0,0 0-20 0,6 12-17 16,-6-12-35-16,0 0-14 0,0 0-39 0,6 14-17 15,-6-14-35-15,0 0-37 0,0 0-253 0,0 0 39 16</inkml:trace>
  <inkml:trace contextRef="#ctx0" brushRef="#br0" timeOffset="203100.179">2892 11080 141 0,'0'0'374'0,"0"0"-88"0,17-5-27 15,-17 5-41-15,0 0-19 0,0 0-16 0,0 0-21 16,0 0-8-16,0 0-13 0,0 0-17 0,0 0-15 0,0 0-20 15,11 9-11-15,-11-9-11 0,0 0-12 0,6 11-10 16,-6-11-8-16,0 0-12 0,4 17-3 0,-4-17-4 16,6 14-3-16,-6-14-7 0,7 15-17 0,-7-15-24 15,4 15-27-15,-4-15-30 0,6 15-26 0,-6-15-36 16,4 15-45-16,-4-15-49 0,0 0-53 0,4 15-205 16,-4-15 2-16</inkml:trace>
  <inkml:trace contextRef="#ctx0" brushRef="#br0" timeOffset="203948.538">3105 10953 68 0,'0'0'237'0,"0"0"-56"0,0 0-15 15,0 0-34-15,0 0-1 0,0 0-16 0,0 0 6 16,0 0-17-16,-11 9 2 0,11-9-16 0,0 0 12 16,0 0-18-16,0 0 13 0,-6 12-4 0,6-12 3 15,0 0-8-15,0 0 3 0,-6 13-10 0,6-13-5 0,0 0-5 16,-4 12-9-16,4-12-13 0,0 0-3 0,-2 15-7 16,2-15-7-16,0 0-4 0,0 14-4 0,0-14-5 15,0 0-3-15,2 20-4 0,-2-20 0 0,6 11-2 16,-6-11-1-16,6 12-5 0,-6-12-1 0,9 9 1 15,-9-9-2-15,12 9-6 0,-12-9-2 0,0 0-3 16,19 6-2-16,-19-6 2 0,0 0-2 0,0 0 0 16,26-2-3-16,-26 2 4 0,0 0-6 0,21-7 0 0,-21 7 0 15,10-8 0-15,-10 8 1 0,10-10 4 16,-10 10-1-16,6-11 6 0,-6 11 2 0,6-10-2 0,-6 10 6 16,0 0-3-16,0-19 3 0,0 19-2 0,-2-10 2 15,2 10 1-15,-8-12 7 0,8 12-1 0,-7-13 3 16,7 13-4-16,-13-7 1 0,13 7-3 0,-12-10 9 15,12 10-11-15,-13-7-4 0,13 7-4 0,0 0-12 16,-16-5-14-16,16 5-16 0,0 0-15 0,0 0-37 0,-21 5-6 16,21-5-32-16,-6 12-8 0,6-12-36 0,-6 12-30 15</inkml:trace>
  <inkml:trace contextRef="#ctx0" brushRef="#br0" timeOffset="204701.374">3317 10858 138 0,'0'0'250'0,"0"0"-46"16,0 0-42-16,0 0-16 0,0 0-30 0,0 0-5 15,0 0-24-15,0 0-5 0,0 0-22 0,0 0 5 16,-15-7-20-16,15 7 8 0,0 0-21 0,0 0 6 16,0 0-19-16,0 0 6 0,0 0-14 0,2-12 12 15,-2 12-14-15,0 0 12 0,0 0-16 0,11-14 11 16,-11 14-13-16,0 0 11 0,10-9-12 0,-10 9 11 16,0 0-14-16,14-8 15 0,-14 8-11 0,0 0 16 0,0 0-11 15,0 0 19-15,26 0-12 0,-26 0 16 0,0 0-13 16,15 6 12-16,-15-6-13 0,0 0 14 0,12 11-15 15,-12-11 9-15,8 9-15 0,-8-9 11 0,5 11-43 16,-5-11 41-16,4 13-15 0,-4-13 25 0,2 17-32 16,-2-17 7-16,0 14-18 0,0-14 8 0,-2 15-15 15,2-15 13-15,-4 14-12 0,4-14 18 0,0 0-14 16,-7 14 18-16,7-14-6 0,0 0 3 0,-8 15-14 16,8-15 17-16,0 0-16 0,0 0 13 0,-8 10-17 15,8-10 11-15,0 0-21 0,0 0 22 0,0 0-29 0,0 0 9 16,0 0-10-16,0 0 5 0,0 0-17 0,0 0-2 15,0 0-16-15,0 0 7 0,0 0-4 0,20-1 14 16,-20 1 2-16,0 0 14 0,0 0 1 0,25-2 13 16,-25 2-1-16,0 0 19 0,0 0 6 0,27 2 25 15,-27-2 7-15,0 0 24 0,17 4-1 0,-17-4 20 16,0 0-7-16,12 8 15 0,-12-8-17 0,0 0 11 16,5 10-24-16,-5-10 8 0,0 0-17 0,2 14 11 15,-2-14-2-15,0 0-3 0,-7 14-1 0,7-14-3 16,-8 12-11-16,8-12-2 0,-13 8-3 0,13-8 0 0,-14 8-5 15,14-8-5-15,-15 8-5 0,15-8-5 0,0 0-2 16,-22 6-6-16,22-6-20 0,0 0-20 0,-19 6-28 16,19-6-25-16,0 0-47 0,0 0-32 0,-16 5-49 15,16-5-34-15,0 0-258 0,0 0-3 0</inkml:trace>
  <inkml:trace contextRef="#ctx0" brushRef="#br0" timeOffset="213747.802">1493 12253 37 0,'0'0'174'16,"0"0"-25"-16,0 0-31 0,0 0-29 0,-18-2 0 15,18 2-13-15,0 0-6 0,0 0-4 0,0 0-2 0,0 0-3 16,-6-11-7-16,6 11-2 0,0 0-7 16,0 0-8-16,0 0 2 0,-2-18 0 0,2 18-4 15,0 0-6-15,0 0 2 0,-5-14-5 0,5 14 3 0,0 0 2 16,-2-17 4-16,2 17 3 0,0 0 7 0,-2-13 0 15,2 13 2-15,0 0 14 0,0-14-22 0,0 14 19 16,0 0-18-16,0 0 18 0,0 0-28 0,-2-15 16 16,2 15-20-16,0 0 13 0,0 0-21 0,0 0 11 15,0 0-18-15,0 0 13 0,0 0-22 0,0 0 24 16,0 0-26-16,0 0 14 0,0 0-15 0,0 0 15 0,0 0-17 16,0 0 16-16,-3 15-17 0,3-15 17 0,0 0-19 15,-2 20 18-15,2-20-19 0,0 17 17 0,0-17-14 16,0 20 14-16,0-20-17 0,0 19 19 0,0-19-21 15,0 22 22-15,0-22-19 0,0 21 17 0,0-21-17 16,0 20 18-16,0-20-21 0,0 19 22 0,0-19-12 16,0 19 16-16,0-19-17 0,0 17 17 0,0-17-18 15,0 17 19-15,0-17-20 0,0 14 19 0,0-14-20 16,0 0 18-16,0 17-20 0,0-17 18 0,0 0-19 0,-2 15 18 16,2-15-18-16,0 0 16 0,0 0 0 15,0 15-17-15,0-15 18 0,0 0-25 0,0 0 27 0,0 0-4 16,0 0-3-16,0 0 1 0,0 0-3 0,0 0-21 15,0 0 19-15,0 0-18 0,0 0 18 0,0 0-17 16,0 0 17-16,0 0-15 0,0 0 16 0,9-15-16 16,-9 15 15-16,0 0-16 0,7-17 16 0,-7 17-13 15,0 0 17-15,6-15-19 0,-6 15 18 0,0 0-16 16,6-17 17-16,-6 17-17 0,0 0 19 0,4-14-19 16,-4 14 15-16,0 0-15 0,0 0 18 0,6-11-16 0,-6 11 13 15,0 0-15-15,0 0 15 0,0 0-19 16,0 0 21-16,0 0-15 0,0 0 15 0,0 0-16 0,0 0 18 15,0 0-14-15,21 6 14 0,-21-6-11 0,0 0 35 16,8 9-37-16,-8-9 14 0,6 10-15 0,-6-10 18 16,0 0-19-16,11 14 17 0,-11-14-19 0,6 11 18 15,-6-11-20-15,8 9 23 0,-8-9-4 0,0 0 0 16,11 13-3-16,-11-13-1 0,0 0 0 0,8 12 0 16,-8-12 1-16,0 0 0 0,0 0-1 0,0 0 4 15,8 9-2-15,-8-9 0 0,0 0-2 0,0 0-1 0,0 0-3 16,0 0-2-16,0 0-1 0,0 0-21 0,0 0 23 15,0 0-25-15,0 0 12 0,0 0-18 0,0 0 17 16,-8-9-17-16,8 9 21 0,0 0-15 0,-10-12 17 16,10 12-16-16,0 0 18 0,-15-11-15 0,15 11 17 15,-10-9-14-15,10 9 19 0,0 0-16 0,-15-13 19 16,15 13-17-16,0 0 16 0,-14-11-14 0,14 11 14 16,0 0-10-16,-11-11 18 0,11 11-17 0,0 0 21 0,-10-10-15 15,10 10 17-15,0 0-16 0,0 0 14 16,-10-9-19-16,10 9 17 0,0 0-19 0,0 0 19 0,0 0-16 15,0 0 19-15,0 0-12 0,0 0 21 0,2-14-12 16,-2 14 18-16,0 0-17 0,0 0 17 0,14-10-18 16,-14 10 8-16,0 0-17 0,17-13 16 0,-17 13-19 15,0 0 14-15,16-11-20 0,-16 11 19 0,0 0-23 16,15-10-2-16,-15 10-33 0,0 0-2 0,12-10-29 16,-12 10-3-16,0 0-37 0,0 0-29 0,0 0-49 15,11-9-37-15,-11 9-196 0,0 0 106 0</inkml:trace>
  <inkml:trace contextRef="#ctx0" brushRef="#br0" timeOffset="214569.291">1701 12246 117 0,'0'0'196'0,"0"0"-44"15,0 0-13-15,0 0-25 0,0 0-2 0,0 0-16 16,0 0 5-16,0 0-15 0,0 0 6 0,0 0-17 16,0 0 5-16,0 0-20 0,0 0 8 0,0 0-24 0,0 0 10 15,0 0-20-15,0 0 7 0,0 0-22 0,0 0 11 16,0 0-19-16,0 0 19 0,0 0-18 0,0 0 14 15,0 0-20-15,0 0 15 0,13 9-18 0,-13-9 12 16,0 0-16-16,0 0 15 0,20 7-18 0,-20-7 16 16,0 0-16-16,20 4 13 0,-20-4-12 0,0 0 12 15,23 2-13-15,-23-2 13 0,0 0-18 0,22-2 16 16,-22 2-18-16,0 0 11 0,23-4-19 0,-23 4 16 0,0 0-14 16,0 0 15-16,23-5-4 0,-23 5 7 0,0 0-11 15,0 0 16-15,0 0-16 0,0 0 16 0,21-2-12 16,-21 2 21-16,0 0-23 0,0 0 12 0,0 0-11 15,0 0 16-15,0 0-11 0,0 0 17 0,0 0-14 16,0 0 16-16,0 0-14 0,2 14 18 0,-2-14-10 16,0 0 15-16,-7 14-16 0,7-14 18 0,-6 10-15 15,6-10 17-15,-6 14-11 0,6-14 17 0,-4 14-16 16,4-14 17-16,-4 16-8 0,4-16 0 0,-4 17-2 16,4-17-1-16,-7 15 0 0,7-15-3 0,-2 17-1 0,2-17-2 15,-4 15 15-15,4-15-26 0,-4 13-2 0,4-13-2 16,0 0 2-16,-4 14-3 0,4-14-2 0,0 0-3 15,0 0 2-15,-2 17-10 0,2-17-14 0,0 0-13 16,0 0-17-16,0 0-21 0,0 0-31 0,-4 13-6 16,4-13-29-16,0 0-16 0,0 0-29 0,0 0-28 15,0 0-188-15,0 0 141 0</inkml:trace>
  <inkml:trace contextRef="#ctx0" brushRef="#br0" timeOffset="-214641.969">1976 12257 126 0,'0'0'326'0,"0"0"-80"15,0 0-25-15,0 0-36 0,0 0-2 0,0 0-37 16,0 0-1-16,0 0-27 0,0 0 5 0,0 0-25 16,0 0 12-16,0 0-12 0,6 14-8 0,-6-14-9 0,0 0-14 15,-4 16-7-15,4-16-7 0,-4 14 2 0,4-14-14 16,-4 13-4-16,4-13-5 0,-6 17-3 0,6-17-3 15,-4 16-1-15,4-16-8 0,-7 18-1 0,7-18-1 16,-4 16-5-16,4-16-3 0,-6 14 1 0,6-14-6 16,-4 15 2-16,4-15-13 0,-4 12-12 0,4-12-18 0,0 0-13 15,-2 18-20-15,2-18-22 0,0 0-22 16,-4 16-31-16,4-16-37 0,0 0-19 0,0 0-23 0,-2 10-16 16,2-10-199-16,0 0 88 0</inkml:trace>
  <inkml:trace contextRef="#ctx0" brushRef="#br0" timeOffset="-210786.083">2292 12094 201 0,'0'0'188'0,"0"0"-39"0,0 0-4 15,0 0-24-15,0 0 11 0,0 0-28 0,0 0 4 0,0 0-16 16,0 0 3-16,0 0-19 0,0 0 6 0,0 0-17 16,0 0 8-16,0 0-20 0,0 0 9 0,0 0-20 15,0 0 11-15,0 0-22 0,0 0 12 0,0 0-17 16,0 0 11-16,0 0-21 0,-18 5 19 0,18-5-17 15,0 0 13-15,-6 13-20 0,6-13 19 0,-7 11-14 16,7-11 12-16,-4 16-10 0,4-16 11 0,-6 14-15 16,6-14 18-16,-4 18-23 0,4-18 15 0,-4 18-18 15,4-18 17-15,-4 18-7 0,4-18 1 0,-2 18-1 16,2-18-2-16,0 18-3 0,0-18 2 0,0 19-3 0,0-19-28 16,2 19 29-16,-2-19-2 0,4 16 0 0,-4-16-3 15,4 15 0-15,-4-15-1 0,4 13-3 0,-4-13 1 16,8 12 2-16,-8-12-2 0,0 0-1 0,13 8-1 15,-13-8 2-15,0 0-4 0,0 0 1 0,0 0 2 16,25 0-1-16,-25 0 1 0,0 0-1 0,14-11 0 16,-14 11-5-16,8-12 3 0,-8 12 3 0,8-10-4 0,-8 10-3 15,4-11-14-15,-4 11 21 0,0 0-16 0,4-17 19 16,-4 17-18-16,0 0 21 0,0 0-19 0,-2-16 18 16,2 16-19-16,0 0 20 0,0 0-17 15,-10-11 14-15,10 11-14 0,0 0 19 0,0 0-20 0,0 0 16 16,0 0-18-16,0 0 19 0,-24 5-18 0,24-5 15 15,0 0-7-15,-9 10-31 0,9-10 2 0,0 0-33 16,-6 17-3-16,6-17-27 0,0 0-12 0,-4 15-33 16,4-15-12-16,0 0-11 0,0 0-4 0,4 14-5 0,-4-14-52 15,0 0-82-15,0 0 235 0</inkml:trace>
  <inkml:trace contextRef="#ctx0" brushRef="#br0" timeOffset="-210310.98">2509 12160 186 0,'0'0'243'16,"0"0"-41"-16,0 0-44 0,0 0-7 0,0 0-25 15,0 0 3-15,0 0-24 0,-12 8 8 0,12-8-20 16,0 0 14-16,0 0-16 0,-8 10 16 0,8-10-19 16,0 0 14-16,-6 12-23 0,6-12 13 0,0 0-8 0,-9 15-9 15,9-15-8-15,-4 11-8 0,4-11-4 0,-3 15-12 16,3-15-5-16,-2 10-6 0,2-10-7 16,-2 16-2-16,2-16-4 0,0 0-3 0,2 18-3 0,-2-18-3 15,4 14-3-15,-4-14 2 0,3 10-5 0,-3-10 1 16,0 0-1-16,13 13-7 0,-13-13-5 0,0 0 2 15,14 6-7-15,-14-6 0 0,0 0 0 0,0 0-6 16,23-4-6-16,-23 4 1 0,0 0 2 0,18-7 3 0,-18 7 19 16,11-10-18-16,-11 10-1 0,8-8 3 15,-8 8 0-15,6-12-2 0,-6 12 7 0,0 0 2 16,4-15 4-16,-4 15 2 0,0 0-1 0,-2-19 0 0,2 19-14 16,0 0 21-16,-8-15-15 0,8 15 22 0,-8-9 2 15,8 9 0-15,0 0 0 0,-13-12-3 0,13 12-3 16,0 0-6-16,0 0-4 0,-16-6-24 0,16 6 4 15,0 0-29-15,0 0 1 0,-15 6-34 0,15-6-3 16,0 0-30-16,-6 14-13 0,6-14-22 0,0 0-12 16,-4 16-17-16,4-16-21 0,0 0-181 0,2 14 159 15</inkml:trace>
  <inkml:trace contextRef="#ctx0" brushRef="#br0" timeOffset="-209782.412">2651 12128 17 0,'0'0'343'0,"0"0"-93"15,0 0-29-15,0 0-37 0,0 0-3 0,0 0-40 16,0 0 0-16,0 0-25 0,0 0 4 0,-6-10-30 15,6 10 5-15,0 0-28 0,0 0-1 0,0 0-24 16,0 0 9-16,0 0-23 0,0 0 7 0,0 0-19 16,0 0 13-16,0 0-20 0,8-10 13 0,-8 10-20 0,0 0 17 15,0 0-21-15,21-5 14 0,-21 5-18 0,0 0 18 16,0 0-17-16,23-2 15 0,-23 2-18 16,0 0 20-16,0 0-21 0,22 4 20 0,-22-4-13 0,0 0 26 15,15 7-16-15,-15-7 23 0,0 0 1 0,10 15-25 16,-10-15 23-16,4 13-3 0,-4-13-7 0,2 17-1 15,-2-17-6-15,0 16-1 0,0-16-4 0,-2 21 0 16,2-21-4-16,-2 18 8 0,2-18 0 0,-4 21 4 16,4-21 2-16,-4 18 3 0,4-18 4 0,-4 17 0 15,4-17 0-15,-4 16 4 0,4-16-4 0,-5 13-3 16,5-13-2-16,0 0-5 0,-6 17-4 0,6-17-3 16,0 0-5-16,-2 13 0 0,2-13 2 0,0 0 0 0,0 0-3 15,8 14 2-15,-8-14 22 0,0 0-29 0,15 6 0 16,-15-6 1-16,0 0 2 0,21 6-3 0,-21-6 3 15,0 0-1-15,21 4 2 0,-21-4-4 0,0 0 2 16,23 1 2-16,-23-1-2 0,0 0-2 0,21 6-5 16,-21-6-5-16,0 0-9 0,16 4-17 15,-16-4-32-15,0 0-31 0,13 7-38 0,-13-7-52 0,0 0-79 16,0 0-86-16,10 11-160 0,-10-11-17 0</inkml:trace>
  <inkml:trace contextRef="#ctx0" brushRef="#br0" timeOffset="-188710.716">7491 7226 116 0,'0'0'222'0,"0"0"-39"0,0 0-22 15,0 0-10-15,0 0-20 0,0 0 8 0,0 0-7 16,0 0-11-16,0 0-6 0,0 0-1 0,0 0-9 16,0 0-5-16,0 0-7 0,0 0-8 0,0 0-4 15,0 0-9-15,0 0-7 0,0 0-7 0,0 0-4 16,0 0-10-16,0 0-2 0,0 0-6 0,0 0-2 16,0 0-9-16,0 0-3 0,0 0-7 0,11-9 1 15,-11 9-9-15,4-11 1 0,-4 11-4 0,6-15 2 0,-6 15-5 16,6-17 5-16,-6 17-4 0,8-18-1 0,-8 18-2 15,9-21-9-15,-9 21 3 0,10-20 4 0,-10 20-6 16,8-18 4-16,-8 18-5 0,5-19 3 0,-5 19 1 16,9-17 4-16,-9 17-4 0,4-12 5 0,-4 12-6 15,6-14 7-15,-6 14-5 0,0 0 6 0,6-13-3 16,-6 13-1-16,0 0 1 0,0 0-2 0,6-11 0 16,-6 11-3-16,0 0-22 0,0 0 28 0,0 0 0 15,0 0 2-15,0 0-3 0,0 0 2 0,0 0 1 0,0 0-1 16,0 0 5-16,11 13 0 0,-11-13-1 0,0 0 7 15,4 18 4-15,-4-18 3 0,2 17-3 0,-2-17 5 16,4 19-7-16,-4-19 3 0,2 22 5 0,-2-22 2 16,4 22 0-16,-4-22 5 0,2 22-3 0,-2-22 0 15,5 23-6-15,-5-23-1 0,2 19-1 0,-2-19-1 16,4 21-4-16,-4-21-2 0,2 17 0 0,-2-17-3 0,2 14-1 16,-2-14 1-16,0 0-4 0,2 19 2 15,-2-19-1-15,0 0-6 0,2 13-7 0,-2-13-13 0,0 0-17 16,0 0-27-16,4 15-31 0,-4-15-36 0,0 0-42 15,0 0-54-15,0 0-45 0,0 0-284 0,0 0-74 16</inkml:trace>
  <inkml:trace contextRef="#ctx0" brushRef="#br0" timeOffset="-187978.465">7746 7094 57 0,'0'0'368'16,"0"0"-94"-16,0 0-49 0,0 0-27 0,0 0-23 16,0 0-30-16,0 0-19 0,0 0-22 15,0 0-16-15,0 0-12 0,0 0-13 0,0 0-2 0,0 0-7 16,0 0-4-16,0 0-7 0,0 0 0 0,0 0-6 15,-15 9-3-15,15-9-2 0,0 0-3 0,0 0-2 16,0 14-5-16,0-14-2 0,0 0-6 0,0 0-1 16,0 17 0-16,0-17-4 0,0 0-1 0,4 10-4 0,-4-10 4 15,0 0-3-15,0 0 0 0,11 12 0 16,-11-12-1-16,0 0-1 0,0 0 4 0,0 0-7 16,0 0 0-16,22 0 0 0,-22 0 10 0,0 0-19 0,17-12-4 15,-17 12-2-15,8-10 0 0,-8 10 2 0,10-12-3 16,-10 12-3-16,9-13 1 0,-9 13 28 0,6-12-29 15,-6 12 4-15,6-15 4 0,-6 15-2 0,2-14 8 16,-2 14-1-16,0 0 4 0,2-15-4 0,-2 15 3 16,0 0 3-16,-2-18 0 0,2 18 6 0,0 0 0 15,-8-11 2-15,8 11 1 0,0 0 3 0,-13-7-4 16,13 7-3-16,0 0 2 0,0 0-5 0,0 0 1 0,-24 0-1 16,24 0-1-16,0 0 2 0,-17 11-8 15,17-11 5-15,-10 10 1 0,10-10-3 0,-8 15 2 0,8-15-1 16,-9 10-1-16,9-10-3 0,-6 15-8 0,6-15 4 15,-6 10-14-15,6-10 1 0,0 0-1 0,-2 18-1 16,2-18 6-16,0 0 0 0,0 0 3 0,4 14 4 16,-4-14 0-16,0 0 4 0,0 0-4 0,0 0 2 15,0 0 1-15,27-2 1 0,-27 2 4 0,0 0-1 16,18-5-1-16,-18 5 1 0,0 0 0 0,19-6-1 16,-19 6 4-16,0 0-5 0,0 0 3 0,23-3-1 0,-23 3 7 15,0 0 17-15,0 0 1 0,16 3 7 0,-16-3 6 16,0 0 3-16,11 10 21 0,-11-10-20 15,0 0 0-15,8 17-3 0,-8-17-4 0,5 10-1 0,-5-10 3 16,4 13-9-16,-4-13 2 0,4 15-4 0,-4-15-1 16,4 13-1-16,-4-13-1 0,2 14-2 0,-2-14-4 15,5 12-3-15,-5-12 1 0,0 0-4 0,4 15 1 16,-4-15-3-16,0 0-1 0,4 10-3 0,-4-10 2 0,0 0-2 16,0 0-3-16,0 0-22 0,6 14-8 15,-6-14-20-15,0 0-15 0,0 0-31 0,0 0-31 16,0 0-44-16,0 0-51 0,0 0-46 0,0 0-235 0,0 0 3 15</inkml:trace>
  <inkml:trace contextRef="#ctx0" brushRef="#br0" timeOffset="-187261.067">8068 7038 176 0,'0'0'237'0,"0"0"-49"15,0 0-24-15,0 0-20 0,0 0-11 0,0 0-12 0,0 0-6 16,0 0-5-16,0 0 9 0,0 0-29 0,0 0 20 15,0 0-6-15,0 0 10 0,-10 11-30 0,10-11-7 16,0 0-10-16,-2 12-10 0,2-12-7 0,0 0-9 16,0 13-6-16,0-13-6 0,0 0-5 0,2 14-8 15,-2-14 1-15,0 0-9 0,6 12 5 0,-6-12-4 16,0 0 0-16,0 0-3 0,0 0 2 0,0 0-4 16,0 0-3-16,27-3-16 0,-27 3 6 0,0 0-8 15,14-13-1-15,-14 13-7 0,8-14-2 0,-8 14-1 0,9-14 3 16,-9 14-6-16,6-15 18 0,-6 15-18 15,4-13 12-15,-4 13 3 0,2-15 2 0,-2 15 8 0,0 0-2 16,-2-16 4-16,2 16 2 0,0 0 7 0,-6-15 8 16,6 15 3-16,0 0-3 0,-13-10-2 0,13 10-32 15,0 0 33-15,0 0 4 0,-24 2 2 0,24-2 0 16,0 0 0-16,-19 11-5 0,19-11-2 0,-12 12-2 0,12-12 1 16,-11 12-4-16,11-12-1 0,-8 13 2 15,8-13-5-15,-8 13-1 0,8-13 2 0,-4 15-1 16,4-15 0-16,0 0-1 0,-2 17 2 0,2-17 0 0,0 0 0 15,2 15-4-15,-2-15-2 0,0 0 0 16,0 0 9-16,16 6-13 0,-16-6 1 0,0 0-5 0,0 0 0 16,0 0-2-16,29 0 0 0,-29 0 1 15,0 0 2-15,0 0 3 0,21-2 2 0,-21 2-3 0,0 0 2 16,0 0 3-16,0 0 7 0,20 6 13 0,-20-6 13 16,0 0 10-16,11 11 3 0,-11-11 2 0,4 10-9 15,-4-10 4-15,4 15 1 0,-4-15-4 0,2 19 0 16,-2-19-5-16,2 20-2 0,-2-20-4 0,2 19-5 0,-2-19-1 15,1 21-2-15,-1-21-6 0,2 21-3 0,-2-21 1 16,2 19-3-16,-2-19 1 0,2 14-4 0,-2-14-1 16,0 0 1-16,3 18-1 0,-3-18-10 15,0 0-7-15,0 0-2 0,4 13-6 0,-4-13-12 0,0 0-17 16,0 0-32-16,0 0-27 0,0 0-40 0,0 0-58 16,16-4-50-16,-16 4-61 0,0 0-172 0,8-10 19 15</inkml:trace>
  <inkml:trace contextRef="#ctx0" brushRef="#br0" timeOffset="-186693.145">8293 7049 377 0,'0'0'295'15,"0"0"-58"-15,0 0-29 0,0 0-32 0,0 0-34 16,0 0-15-16,0 0-21 0,0 0-14 0,0 0-17 0,0 0-15 16,0 0-8-16,0 0-13 0,0 0-4 15,0 0-5-15,0 0-7 0,4-14-4 0,-4 14-3 0,0 0-2 16,0 0-4-16,13-7-3 0,-13 7-3 0,0 0 4 15,0 0-5-15,16-7-2 0,-16 7-6 0,0 0 8 16,0 0-2-16,19-4 0 0,-19 4-1 0,0 0 0 16,0 0 0-16,0 0-5 0,23 4 9 0,-23-4 14 15,0 0 8-15,0 0 6 0,14 8-16 0,-14-8 21 16,0 0 2-16,8 13 0 0,-8-13 1 0,0 0-3 16,3 17 6-16,-3-17-2 0,-3 15-4 0,3-15 0 15,-2 14-2-15,2-14 2 0,-6 19-4 0,6-19 6 0,-4 19-6 16,4-19 3-16,-6 21-2 0,6-21-4 15,-6 20-2-15,6-20-2 0,-7 19-2 0,7-19 1 0,-6 21-6 16,6-21-3-16,-4 19-2 0,4-19-2 16,-4 18-5-16,4-18-1 0,-2 13 0 0,2-13 0 0,-2 15-1 15,2-15-2-15,0 0 2 0,2 14-3 0,-2-14 2 16,0 0-1-16,6 11 0 0,-6-11 2 0,0 0-7 0,0 0-6 16,0 0-6-16,25 2-3 0,-25-2-7 15,0 0-11-15,0 0-6 0,27-7-10 0,-27 7-2 16,0 0-4-16,20-4-4 0,-20 4-5 0,0 0-15 0,20-2-7 15,-20 2-7-15,0 0-17 0,0 0-30 0,23-1-27 16,-23 1-32-16,0 0-35 0,0 0-248 0,0 0 29 16</inkml:trace>
  <inkml:trace contextRef="#ctx0" brushRef="#br0" timeOffset="-186304.181">8579 7144 394 0,'0'0'354'0,"0"0"-63"0,0 0-34 16,0 0-69-16,0 0 9 0,0 0-23 0,-14 8-20 15,14-8-21-15,0 0-9 0,0 0-18 0,-6 13-11 16,6-13-11-16,0 0-14 0,-4 14-10 0,4-14-12 16,0 0-1-16,-2 21-3 0,2-21-4 0,2 15-7 15,-2-15-1-15,2 16-8 0,-2-16 1 0,2 18-5 16,-2-18-5-16,4 15 0 0,-4-15-2 0,8 14-2 0,-8-14-3 15,8 10-12-15,-8-10 14 0,10 11 0 0,-10-11 0 16,0 0-3-16,18 6-1 0,-18-6-1 0,0 0 0 16,19-5-3-16,-19 5 3 0,15-8 0 0,-15 8-4 15,10-13 0-15,-10 13-9 0,10-15 12 16,-10 15-2-16,6-20 1 0,-6 20 3 0,5-20 3 0,-5 20 6 16,2-24 4-16,-2 24 9 0,-2-21 6 0,2 21 6 15,-7-20 4-15,7 20-7 0,-8-17-5 0,8 17-6 0,-10-14-9 16,10 14-3-16,-13-8-6 0,13 8-21 15,0 0 16-15,-24-2-19 0,24 2-25 0,-17 6-20 0,17-6-17 16,-14 11-17-16,14-11-36 0,-12 15-3 0,12-15-27 16,-12 18-33-16,12-18-37 0,-8 18-65 0,8-18-334 15,-7 20-140-15</inkml:trace>
  <inkml:trace contextRef="#ctx0" brushRef="#br0" timeOffset="-185437.458">8938 7184 52 0,'0'0'344'0,"0"0"-59"0,0 0-34 0,0 0-12 16,0 0-24-16,0 0-10 0,0 0-16 0,-14-8-5 0,14 8-14 16,0 0-12-16,0 0-20 0,0 0-19 0,0 0-10 15,0 0-9-15,0 0-16 0,0 0-16 0,0 0-11 16,0 0-12-16,0 0-8 0,0 0 1 0,0 0 11 16,0 0-9-16,0 0-9 0,0 0-6 0,0 0-15 15,12 10 10-15,-12-10-4 0,0 0-6 0,19 8 5 16,-19-8-10-16,0 0-18 0,25-2-19 0,-25 2-22 15,0 0-22-15,29-1-17 0,-29 1-15 0,21-3-30 0,-21 3-17 16,23-3-29-16,-23 3-34 0,23-4-41 16,-23 4-37-16,18-3-230 0,-18 3-29 0</inkml:trace>
  <inkml:trace contextRef="#ctx0" brushRef="#br0" timeOffset="-184681.688">9353 7036 167 0,'0'0'319'0,"0"0"-60"0,0 0-34 15,0 0-13-15,0 0-21 0,0 0-19 0,0 0-10 16,0 0-22-16,0 0-14 0,-13-7-15 0,13 7-15 15,0 0-16-15,0 0-11 0,0 0-14 0,0 0-13 16,0 0-14-16,0 0-1 0,0 0-13 0,0 0 2 16,0 0-7-16,0 0 1 0,0 0-1 0,0 0-2 15,4-12-5-15,-4 12 4 0,0 0-5 0,0 0 3 16,19-4-5-16,-19 4 2 0,0 0-2 0,0 0 2 0,0 0-2 16,29 0 1-16,-29 0-1 0,0 0-5 0,16 8 6 15,-16-8 3-15,0 0-4 0,13 11 3 0,-13-11-2 16,0 0 4-16,8 12-2 0,-8-12 1 0,0 0-4 15,2 17 1-15,-2-17 2 0,-2 15 0 0,2-15 0 16,-4 10 15-16,4-10-22 0,-6 17 4 0,6-17 2 16,-6 12-1-16,6-12-1 0,-9 11 0 0,9-11 1 15,-6 10 2-15,6-10-5 0,0 0-3 0,-6 13-6 16,6-13-2-16,0 0-4 0,0 0-2 0,0 0-3 16,-8 8 5-16,8-8-4 0,0 0 8 0,0 0-1 15,0 0 6-15,0 0-1 0,0 0 11 0,0 0-15 0,16-7 4 16,-16 7-5-16,0 0 5 0,19-6-2 0,-19 6-1 15,0 0 2-15,21-3 7 0,-21 3-2 0,0 0 2 16,0 0 0-16,25 1 5 0,-25-1-5 0,0 0 11 16,17 7 6-16,-17-7 7 0,0 0 11 0,12 8 1 15,-12-8 0-15,6 11 0 0,-6-11-3 0,0 16 0 16,0-16-5-16,0 15-1 0,0-15-2 0,-4 16 2 0,4-16-4 16,-8 14 1-16,8-14 5 0,-8 15-2 0,8-15 2 15,-13 13 0-15,13-13-1 0,-12 10-5 0,12-10 1 16,-13 9-4-16,13-9-7 0,0 0 1 0,-19 9-7 15,19-9-14-15,0 0-10 0,0 0-12 0,-19 3-18 16,19-3-24-16,0 0-59 0,0 0 10 0,0 0-32 16,0 0-34-16,0 0-32 0,0 0-39 0,0 0-231 15,-6-10 17-15</inkml:trace>
  <inkml:trace contextRef="#ctx0" brushRef="#br0" timeOffset="-184012.264">9613 7082 245 0,'0'0'334'0,"0"0"-74"15,0 0-31-15,0 0-24 0,0 0-29 0,-12-10-19 16,12 10-18-16,0 0-20 0,0 0-13 0,0 0-19 15,0 0-4-15,0 0-11 0,0 0-10 0,-10-11-12 16,10 11-7-16,0 0-11 0,0 0 3 0,0 0-9 16,0 0-2-16,0 0-10 0,0-14-1 0,0 14 0 0,0 0-7 15,0 0 0-15,10-13 3 0,-10 13-2 16,0 0-5-16,12-10 2 0,-12 10 0 0,0 0-4 0,17-7 2 16,-17 7-2-16,0 0 2 0,0 0-2 15,24-4-1-15,-24 4 4 0,0 0-3 0,0 0 1 0,21 4 5 16,-21-4 5-16,0 0 4 0,13 9-2 0,-13-9 0 15,0 0 5-15,8 15-3 0,-8-15-4 0,2 13-1 16,-2-13-1-16,0 14-4 0,0-14 1 0,-4 17-2 16,4-17-1-16,-4 18 1 0,4-18 0 0,-7 15-3 15,7-15 4-15,-6 16-6 0,6-16 3 0,-6 10-2 0,6-10 0 16,0 0-4-16,-8 15-7 0,8-15-5 0,0 0-2 16,0 0-8-16,-4 15-8 0,4-15 2 0,0 0-3 15,0 0 3-15,0 0 4 0,0 0 8 0,0 0-1 16,0 0 5-16,0 0 1 0,0 0-2 0,0 0 5 15,14 5-5-15,-14-5-2 0,0 0 6 0,0 0-1 16,0 0 3-16,27 0 1 0,-27 0 2 0,0 0-1 16,0 0 8-16,21 6-1 0,-21-6 17 0,0 0 12 0,12 9 10 15,-12-9 10-15,0 0 4 0,7 13 1 16,-7-13-4-16,0 0-1 0,2 17-5 0,-2-17-1 0,-2 12 0 16,2-12 0-16,-5 16-2 0,5-16 4 15,-8 15 8-15,8-15-2 0,-11 12-1 0,11-12-3 16,-12 12-1-16,12-12-2 0,-14 11-2 0,14-11-5 0,-17 9-2 15,17-9-6-15,-16 7-3 0,16-7-4 0,-15 6-3 16,15-6-7-16,0 0-3 0,-19 4-26 0,19-4-16 16,0 0-20-16,0 0-14 0,0 0-19 0,0 0-21 15,-22 0-16-15,22 0-17 0,0 0-18 0,0 0-27 0,0 0-34 16,6-14-38-16,-6 14-40 0,0 0-196 0,12-9 14 16</inkml:trace>
  <inkml:trace contextRef="#ctx0" brushRef="#br0" timeOffset="-183277.98">9987 6889 323 0,'0'0'336'0,"0"0"-54"0,2-15-26 0,-2 15-34 16,0 0-24-16,0 0-33 0,0 0-30 0,-2-14-26 16,2 14-14-16,0 0-11 0,0 0-13 0,0 0-6 15,-8 11-8-15,8-11-3 0,-4 13 0 0,4-13-2 16,-4 16-5-16,-2-5-6 0,3 2-1 0,1 2-7 16,-2 0-1-16,2 2-2 0,-2-2-6 0,0 5-2 15,2-2 0-15,-2 2-1 0,0 1-3 0,2-2-1 0,-3 1-2 16,1 0-2-16,2-2 1 0,0 1 0 0,-2-2 0 15,2-1-2-15,-2 1-3 0,2-2-1 16,0-3-3-16,2-12-1 0,-4 23 2 0,4-23-1 0,-5 17 1 16,5-17-2-16,-2 14-1 0,2-14 0 0,-2 15-4 15,2-15-8-15,0 0-2 0,-2 11-5 0,2-11-3 16,0 0-9-16,0 0-6 0,0 0-3 0,0 0 0 16,0 0 0-16,0 0 2 0,0 0-1 0,0 0 1 15,0 0-1-15,0 0-1 0,0 0 3 0,6-15-21 16,-6 15 33-16,0 0 2 0,9-12 6 0,-9 12 3 0,0 0 2 15,12-12-1-15,-12 12-3 0,0 0 4 0,0 0 5 16,12-7 3-16,-12 7 8 0,0 0 6 0,0 0 9 16,0 0-4-16,0 0 12 0,23 4-7 0,-23-4-3 15,0 0 2-15,13 10-1 0,-13-10-4 0,8 11 2 16,-8-11 2-16,10 10-2 0,-10-10 2 0,11 10-6 0,-11-10-1 16,6 11-4-16,-6-11-3 0,8 10 0 15,-8-10-1-15,8 11-3 0,-8-11 0 0,0 0 4 0,11 10-3 16,-11-10 2-16,0 0-1 0,0 0 1 0,7 9-3 15,-7-9-6-15,0 0-14 0,0 0-11 0,0 0-20 16,0 0-1-16,0 0-4 0,0 0 3 0,0 0 8 16,0 0 7-16,-9-11 7 0,9 11 5 0,-11-7 3 15,11 7 6-15,0 0 2 0,-16-14 6 0,16 14 6 16,-13-7 9-16,13 7 2 0,-12-7 9 0,12 7 1 16,0 0 5-16,-13-9 3 0,13 9 14 0,0 0-15 15,-12-10-1-15,12 10-1 0,0 0-3 0,0 0 1 0,-6-12 10 16,6 12 14-16,0 0 11 0,4-15 8 15,-4 15 0-15,8-12 2 0,-8 12-1 0,11-14-8 0,-11 14-11 16,12-15-6-16,-12 15-12 0,12-13-6 0,-12 13-4 16,11-15-8-16,-11 15-24 0,12-13-37 0,-12 13-36 15,13-10-45-15,-13 10-58 0,11-14-70 0,-11 14-88 16,10-13-369-16,-10 13-222 0</inkml:trace>
  <inkml:trace contextRef="#ctx0" brushRef="#br0" timeOffset="-182644.024">10396 7057 383 0,'0'0'315'0,"0"0"-51"0,0 0-29 16,0 0-34-16,0 0-23 0,0 0-24 0,0 0-21 0,0 0-14 16,0 0 0-16,0 0-9 0,0 0-9 0,0 0-18 15,-13 8-15-15,13-8-7 0,0 0-6 0,0 0-11 16,8 13-4-16,-8-13-10 0,0 0-2 0,13 8-6 16,-13-8-5-16,0 0-3 0,16 11-5 0,-16-11-6 15,0 0-7-15,25 6-6 0,-25-6-8 0,0 0-6 16,26 1 2-16,-26-1 3 0,0 0-3 0,25 3 4 15,-25-3 2-15,0 0 4 0,0 0 1 0,27 2 2 0,-27-2 3 16,0 0 1-16,0 0-1 0,18 6 5 0,-18-6 6 16,0 0 7-16,0 0 3 0,11 11 4 0,-11-11 3 15,0 0-1-15,0 12 6 0,0-12 8 0,-2 16-1 16,2-16 4-16,-9 13 2 0,9-13 8 0,-8 18 3 16,0-6 7-16,2-2 3 0,-3 1 3 0,1 0 1 15,2 1-5-15,-2-1-3 0,-3 1-3 0,3 0-7 16,1-2-7-16,0 1 9 0,-1-3-24 0,8-8-8 0,-12 15-2 15,12-15-5-15,-11 12-1 0,11-12-6 0,-8 12-12 16,8-12-17-16,0 0-21 0,-10 13-19 0,10-13-14 16,0 0-22-16,0 0 0 0,0 0-7 0,-4 11-14 15,4-11-21-15,0 0-22 0,0 0-33 0,0 0-40 16,0 0-35-16,18-7-36 0,-18 7-188 0,13-9 9 16</inkml:trace>
  <inkml:trace contextRef="#ctx0" brushRef="#br0" timeOffset="-182371.416">10613 7200 1 0,'0'0'419'0,"0"0"-83"0,0 0-47 15,10-9-26-15,-10 9-27 0,0 0-15 0,0 0-23 16,0 0-17-16,0 0-15 0,0 0-32 0,0 0-18 16,0 0-13-16,0 0-12 0,0 0-7 0,0 0-9 15,0 0-2-15,0 0-7 0,-4 15-2 0,4-15-1 16,-8 11-7-16,8-11-5 0,-10 14-9 0,10-14-1 0,-10 19-11 15,10-19-3-15,-10 18-3 0,10-18-4 0,-9 18-4 16,9-18-1-16,-10 21-5 0,10-21-3 16,-8 21 0-16,8-21-1 0,-7 14-2 0,7-14-3 0,-4 17-2 15,4-17-11-15,-4 15-18 0,4-15-13 0,-2 14-21 16,2-14-13-16,0 0-13 0,-2 14-15 0,2-14-13 16,0 0-18-16,0 0-17 0,4 12-31 0,-4-12-38 15,0 0-59-15,0 0-74 0,0 0-166 0,19-5-22 16</inkml:trace>
  <inkml:trace contextRef="#ctx0" brushRef="#br0" timeOffset="-181945.331">10839 7134 278 0,'0'0'386'16,"0"0"-74"-16,0 0-31 0,0 0-48 0,0 0-20 0,0 0-21 16,0 0-15-16,0 0-24 0,0 0-14 0,0 0-10 15,0 0-21-15,0 0-8 0,-17 4-11 16,17-4-8-16,-8 11-5 0,8-11-6 0,-8 10-7 16,8-10-8-16,-8 15-9 0,8-15-7 0,-9 14-7 0,9-14 3 15,-6 18-15-15,6-18-4 0,-4 16-16 0,4-16 11 16,0 16-1-16,0-16-2 0,0 15 1 0,0-15-5 15,4 14 1-15,-4-14-4 0,8 11-2 0,-8-11-2 16,0 0 0-16,17 7-4 0,-17-7 2 0,0 0-1 0,23-6 0 16,-23 6 2-16,16-7-1 0,-16 7 1 0,15-11 2 15,-15 11 2-15,12-14-1 0,-12 14 0 0,10-18 0 16,-10 18 3-16,9-16 1 0,-9 16 13 0,4-16 8 16,-4 16 9-16,0-18 0 0,0 18-2 0,-2-12 1 15,2 12-7-15,-6-13-4 0,6 13-4 0,-11-10-6 16,11 10-3-16,0 0-11 0,-18-2-27 0,18 2-32 15,0 0-33-15,-23 8-30 0,23-8-27 0,-13 13-39 0,13-13-41 16,-12 15-52-16,6-5-93 0,0 2-262 0,-1-1-148 16</inkml:trace>
  <inkml:trace contextRef="#ctx0" brushRef="#br0" timeOffset="-180401.469">8866 8957 186 0,'0'0'341'0,"0"0"-67"16,0 0-41-16,0 0-30 0,0 0-62 0,0 0 4 16,0 0-2-16,0 0-2 0,0 0-15 0,8-10-11 15,-8 10-17-15,0 0-15 0,0 0-6 0,0 0-13 16,23-3-9-16,-23 3-6 0,0 0 3 0,21-3-17 0,-21 3 4 15,0 0-17-15,24 0 4 0,-24 0-16 0,0 0 10 16,25 2-14-16,-25-2 9 0,0 0-14 0,25 1 11 16,-25-1-16-16,0 0-6 0,24 0-30 0,-24 0-25 15,0 0-22-15,27 0-26 0,-27 0-33 0,0 0-46 16,24-3-55-16,-24 3-71 0,0 0-151 0,21-4 49 16</inkml:trace>
  <inkml:trace contextRef="#ctx0" brushRef="#br0" timeOffset="-179667.084">9307 8779 1 0,'0'0'347'0,"0"0"-79"0,0 0-47 0,0 0-28 15,0 0-21-15,0 0-22 0,0 0-21 0,-19 3-13 16,19-3-10-16,0 0-14 0,0 0-15 0,0 0-13 15,0 0-16-15,0 0-6 0,0 0-13 0,0 0-6 0,0 0-8 16,0 0-4-16,0 0-5 0,0 0 7 0,0 0-7 16,0 0 4-16,0 0-8 0,0 0 3 0,0 0 0 15,0 0-3-15,0 0 0 0,6-12-2 0,-6 12 5 16,0 0-6-16,0 0 0 0,17-5-1 0,-17 5-2 16,0 0 3-16,0 0 0 0,0 0 0 0,21-2 1 15,-21 2 0-15,0 0 0 0,0 0 7 0,14 7 0 16,-14-7 4-16,0 0 1 0,9 11 3 0,-9-11 23 0,0 0-29 15,2 15 1-15,-2-15-3 0,0 0-3 0,-2 21 1 16,2-21 1-16,-2 12-4 0,2-12 0 0,-4 17-2 16,4-17 0-16,-5 11 0 0,5-11-2 0,-4 13-1 15,4-13 4-15,0 0-1 0,-6 17 4 0,6-17-2 16,0 0 0-16,-6 12-5 0,6-12-7 0,0 0-5 16,0 0 0-16,0 0-1 0,0 0-10 0,0 0 4 15,0 0 1-15,0 0 3 0,0 0 3 0,0 0 1 16,0 0-9-16,0 0 0 0,18-6-4 0,-18 6 3 15,0 0 1-15,17-6 4 0,-17 6-2 0,0 0 7 16,19-5-19-16,-19 5 26 0,0 0 2 0,0 0 7 0,20 5 5 16,-20-5 13-16,0 0 11 0,0 0 9 0,17 9 3 15,-17-9 1-15,0 0 1 0,4 13 1 0,-4-13-2 16,0 0-7-16,-2 17 5 0,2-17-3 0,-4 17-7 16,4-17 3-16,-6 14-2 0,6-14-1 0,-9 15 0 15,9-15 4-15,-10 10 10 0,10-10-14 0,-10 12 11 16,10-12-19-16,-13 9 8 0,13-9-18 0,0 0 10 15,-16 10-17-15,16-10 1 0,0 0-8 0,0 0-4 0,-21 3-21 16,21-3-8-16,0 0-28 0,0 0-18 0,0 0-20 16,0 0-19-16,0 0-28 0,0 0-20 0,0 0-32 15,0 0-32-15,0 0-57 0,0 0-131 0,0 0 119 16</inkml:trace>
  <inkml:trace contextRef="#ctx0" brushRef="#br0" timeOffset="-178973.985">9521 8788 87 0,'0'0'342'0,"0"0"-79"16,0 0-42-16,0 0-19 0,-12-7-25 0,12 7-23 16,0 0-17-16,0 0-10 0,0 0-20 0,0 0-11 15,0 0-17-15,0 0-10 0,0 0-12 0,-15-5-7 16,15 5-7-16,0 0-1 0,0 0-6 0,0 0-7 16,0 0-3-16,0 0-3 0,0 0-4 0,0 0-5 15,0 0-4-15,0 0 1 0,0 0-3 0,0 0-2 16,4-15-1-16,-4 15 0 0,0 0-2 0,0 0-2 15,17-8 2-15,-17 8-3 0,0 0 1 0,16-4 0 16,-16 4-7-16,0 0 6 0,0 0 1 0,0 0-3 0,27 0 3 16,-27 0 0-16,0 0 6 0,0 0 8 0,17 7 3 15,-17-7-1-15,0 0 3 0,8 12 0 0,-8-12-3 16,0 0-5-16,4 17 0 0,-4-17-2 0,0 0-1 16,-2 20-4-16,2-20 1 0,-4 12-2 0,4-12-4 15,-4 12 14-15,4-12-13 0,0 0 8 0,-6 17-11 16,6-17 15-16,0 0-23 0,-4 11-6 0,4-11-6 15,0 0-7-15,0 0-5 0,0 0-5 0,0 0-3 0,0 0-13 16,0 0 2-16,0 0 0 0,0 0 0 0,0 0-1 16,0 0 1-16,0 0-2 0,14-13 6 15,-14 13 2-15,11-9 1 0,-11 9 1 0,13-10 10 0,-13 10 5 16,14-8 7-16,-14 8 1 0,0 0 7 0,17-8 10 16,-17 8 30-16,0 0 12 0,0 0 17 0,0 0 10 15,0 0-2-15,25 2 11 0,-25-2-17 0,0 0-2 16,8 11 0-16,-8-11-5 0,0 0-3 0,2 19 7 15,-2-19-12-15,0 0 7 0,0 20-15 0,0-20 4 16,-4 14-11-16,4-14 9 0,-4 13-15 0,4-13 18 16,-6 15-13-16,6-15 17 0,-11 13-11 0,11-13 14 0,-10 10-15 15,10-10 9-15,-13 11-15 0,13-11 10 0,-12 7-17 16,12-7 10-16,0 0-20 0,-20 7 11 0,20-7-28 16,0 0-3-16,-16 8-33 0,16-8-3 0,0 0-29 15,0 0-14-15,-17 4-19 0,17-4-37 0,0 0-20 16,0 0-24-16,0 0-16 0,0 0-21 0,0 0-47 15,0 0-165-15,0 0 88 0</inkml:trace>
  <inkml:trace contextRef="#ctx0" brushRef="#br0" timeOffset="-178195.522">9864 8593 164 0,'0'0'341'15,"0"0"-60"-15,2-17-42 0,-2 17-14 0,0 0-37 16,0 0-7-16,4-13-12 0,-4 13-12 0,0 0-16 16,0 0-16-16,0 0-20 0,0 0-12 0,0 0-15 15,0 0-8-15,0 0-6 0,0 0-10 0,-4 16-8 16,4-16-6-16,-2 17-4 0,2-17-6 0,-4 24-3 15,4-11-6-15,-2 3-18 0,0 0 11 0,0 0 0 16,0 2 11-16,0 0-18 0,0 0 10 0,0-2-16 16,0 1 18-16,0 2-14 0,-1-1 19 0,1-1-16 0,-2 2 15 15,2-3-16-15,0 1 12 0,0-3-15 0,0-1 12 16,-2 0-15-16,4-13 12 0,-2 23-13 0,2-23 11 16,-4 16-21-16,4-16 5 0,-4 15-27 0,4-15 5 15,0 0-26-15,-3 11-4 0,3-11-15 0,0 0 3 16,0 0-26-16,0 0 37 0,0 0-8 0,0 0 13 15,0 0-11-15,0 0 1 0,0 0 4 0,7-15-2 16,-7 15 10-16,0 0 10 0,8-13 6 0,-8 13 7 16,0 0 6-16,8-13 2 0,-8 13 7 0,0 0 1 0,8-12 3 15,-8 12 2-15,0 0 4 0,9-8 0 0,-9 8 6 16,0 0 3-16,0 0 7 0,12-11 10 16,-12 11 2-16,0 0 4 0,0 0 5 0,0 0-4 0,17-6 13 15,-17 6 6-15,0 0-3 0,0 0-4 0,0 0 1 16,17 6 6-16,-17-6-12 0,0 0 5 0,0 0-13 15,17 9 11-15,-17-9-17 0,0 0 13 0,12 10-15 16,-12-10 14-16,0 0-18 0,11 15 10 0,-11-15-14 16,8 10 6-16,-8-10-14 0,0 0 10 0,8 17-11 15,-8-17 8-15,4 11-16 0,-4-11 2 0,0 0-22 16,6 14 5-16,-6-14-17 0,0 0-2 0,0 0-20 0,7 10-16 16,-7-10-15-16,0 0-7 0,0 0-1 0,0 0 3 15,0 0 14-15,0 0 9 0,0 0 11 0,0 0 10 16,-15-10 11-16,15 10 10 0,-8-12 2 0,8 12 6 15,-6-13 12-15,6 13 11 0,-11-13 12 0,11 13 7 16,-6-14 11-16,6 14 6 0,-8-15 4 0,8 15 6 16,-6-12 2-16,6 12 1 0,-7-13-1 0,7 13 19 15,-4-10-18-15,4 10 2 0,-4-13 1 0,4 13 1 0,0 0 6 16,-2-19 5-16,2 19 8 0,0-13 0 0,0 13 1 16,4-15 2-16,-4 15-1 0,4-14-8 0,-4 14-10 15,7-14-11-15,-7 14-12 0,8-12-6 0,-8 12-6 16,0 0-9-16,10-15-19 0,-10 15-33 0,8-9-41 15,-8 9-44-15,13-8-64 0,-13 8-62 0,0 0-90 16,16-6-357-16,-16 6-205 0</inkml:trace>
  <inkml:trace contextRef="#ctx0" brushRef="#br0" timeOffset="-177561.445">10318 8749 122 0,'0'0'303'0,"0"0"-59"15,0 0-41-15,-14-8-16 0,14 8-17 0,0 0-26 16,0 0-12-16,0 0-14 0,0 0-15 0,0 0-6 15,0 0-14-15,0 0-7 0,0 0-15 0,0 0-8 16,0 0-10-16,0 0 3 0,0 0 0 0,0 0 1 16,0 0-1-16,0 0-10 0,0 0-5 0,0 0-7 15,0 0-5-15,0 0 11 0,0 0-21 0,0 0-3 0,25 0-6 16,-25 0-7-16,0 0-13 0,23-9-15 0,-23 9-9 16,19-4-6-16,-19 4-7 0,16-8 9 15,-16 8 1-15,0 0 9 0,25-5 5 0,-25 5 8 0,0 0 4 16,19-6 5-16,-19 6 12 0,0 0 13 0,0 0 19 15,0 0 9-15,18 6 10 0,-18-6-4 0,0 0 5 16,4 9 4-16,-4-9 0 0,0 0-1 0,0 19-3 16,0-19 0-16,-4 14-2 0,4-14 1 0,-6 19-1 15,6-19 11-15,-6 17-15 0,6-17 13 0,-8 16-15 16,8-16 16-16,-9 19-15 0,9-19 15 0,-8 18-17 0,8-18 11 16,-10 17-20-16,10-17 9 0,-9 16-21 0,9-16 12 15,-8 17-21-15,8-17 12 0,-8 13-20 16,8-13 12-16,-6 13-27 0,6-13-9 0,0 0-37 0,-9 15-13 15,9-15-50-15,0 0 6 0,0 0-20 0,-4 13-4 16,4-13-4-16,0 0-19 0,0 0-32 0,0 0-28 16,0 0-31-16,0 0-235 0,0 0 20 0</inkml:trace>
  <inkml:trace contextRef="#ctx0" brushRef="#br0" timeOffset="-177276.571">10531 8805 78 0,'0'0'374'0,"0"0"-76"0,8-9-43 16,-8 9-25-16,0 0-35 0,0 0-16 0,0 0-15 16,0 0-13-16,0 0-2 0,0 0-7 0,0 0-9 15,0 0-10-15,0 0-7 0,0 0-4 0,0 0-9 16,15 7-6-16,-15-7-8 0,0 0-9 0,-2 15-9 16,2-15-4-16,-5 13 26 0,5-13-34 0,-4 15 8 15,4-15-28-15,-6 17 22 0,6-17-22 0,-6 18 8 16,6-18-23-16,-6 19 7 0,6-19-17 0,-6 18 9 0,6-18-18 15,-7 19 12-15,7-19-18 0,-4 14 13 0,4-14-16 16,-2 15 13-16,2-15-26 0,-4 13-3 0,4-13-37 16,0 0-9-16,0 18-39 0,0-18-7 0,0 0-35 15,0 0-18-15,0 16-30 0,0-16-32 0,0 0-48 16,0 0-89-16,0 0-262 0,0 0-138 0</inkml:trace>
  <inkml:trace contextRef="#ctx0" brushRef="#br0" timeOffset="-176386.026">10814 8920 156 0,'4'12'267'15,"-4"-12"-60"-15,0 0-36 0,0 0-19 0,0 0-19 0,0 0-12 16,0 0-12-16,0 0-14 0,0 0-3 0,0 0-11 16,0 0-11-16,15-6-13 0,-15 6-11 0,0 0-4 15,6-15-11-15,-6 15-1 0,6-15-7 0,-6 15-3 16,4-17-6-16,-4 17 0 0,4-20-4 0,-4 20-3 15,5-22 2-15,-5 22-4 0,4-23-1 0,-4 23 0 16,4-23 1-16,-4 23-1 0,2-21 10 0,-2 21-1 16,2-17 2-16,-2 17 2 0,2-16-1 0,-2 16-1 0,0 0-6 15,2-17 2-15,-2 17 0 0,0 0-5 0,0 0 5 16,0-14 5-16,0 14 11 0,0 0 9 0,0 0 7 16,0 0 1-16,0 0 1 0,0 0-4 0,0 0-4 15,0 0 0-15,2 18 7 0,-2-18-2 0,0 0-14 16,2 20 8-16,-2-20-14 0,2 15 8 0,-2-15-15 15,2 20 9-15,-2-20-15 0,7 21 11 0,-7-21-16 0,6 20 9 16,-6-20-12-16,7 21 11 0,-7-21-11 0,8 18 9 16,-8-18-10-16,9 19 8 0,-9-19-22 15,8 16-4-15,-8-16-25 0,6 13-8 0,-6-13-19 0,8 11-3 16,-8-11-28-16,0 0-12 0,13 13-25 0,-13-13-33 16,0 0-29-16,0 0-37 0,14 6-245 0,-14-6 32 15</inkml:trace>
  <inkml:trace contextRef="#ctx0" brushRef="#br0" timeOffset="-175747.393">11089 8765 15 0,'0'0'369'0,"0"0"-92"15,0 0-51-15,0 0-22 0,0 0-17 0,0 0-29 16,0 0-14-16,0 0-13 0,0 0-17 0,0 0-10 0,0 0-13 16,-6 11-4-16,6-11-6 0,0 0-2 15,0 0-20-15,0 0 5 0,2 15-19 0,-2-15 2 0,0 0-18 16,0 0 8-16,0 0-19 0,6 10 11 0,-6-10-14 16,0 0 6-16,0 0-11 0,0 0 7 0,0 0-11 15,0 0 6-15,25-5-15 0,-25 5 2 0,0 0-14 16,12-11 0-16,-12 11-8 0,11-9-1 0,-11 9-3 15,6-9 2-15,-6 9-24 0,6-11 26 0,-6 11 0 16,4-13 5-16,-4 13-3 0,0 0 3 0,2-19 1 16,-2 19 3-16,-4-11-1 0,4 11 6 0,0 0 0 0,-8-14 3 15,8 14-2-15,0 0 3 0,-13-12-2 0,13 12 0 16,0 0 2-16,0 0 1 0,-24-2 0 0,24 2-32 16,0 0 38-16,-19 9-1 0,19-9 1 0,-14 10-2 15,14-10 0-15,-11 13 0 0,11-13-1 0,-10 12-1 16,10-12 2-16,-8 15 0 0,8-15-1 0,-3 15-4 15,3-15 18-15,0 17-19 0,0-17 2 0,0 0-3 16,3 15 0-16,-3-15-1 0,0 0 2 0,10 9-4 0,-10-9-4 16,0 0-4-16,0 0-7 0,25 0-7 0,-25 0-3 15,0 0 2-15,23-6 3 0,-23 6 7 16,14-7 5-16,-14 7 0 0,0 0 4 0,19-6 1 0,-19 6 4 16,0 0 3-16,0 0 20 0,18-3 11 0,-18 3 9 15,0 0 6-15,0 0 7 0,17 7 3 0,-17-7 3 16,0 0-3-16,10 11 7 0,-10-11 5 0,8 9-11 15,-8-9 7-15,6 12-13 0,-6-12 2 0,4 12-14 16,-4-12 7-16,6 14-15 0,-6-14 5 0,8 12-16 16,-8-12 9-16,6 11-18 0,-6-11 15 0,0 0-18 15,9 16 10-15,-9-16-14 0,0 0 4 0,10 14-28 0,-10-14 11 16,0 0-41-16,0 0-3 0,12 7-29 16,-12-7-26-16,0 0-41 0,0 0-50 0,0 0-61 0,0 0-287 15,23-3-64-15</inkml:trace>
  <inkml:trace contextRef="#ctx0" brushRef="#br0" timeOffset="-175066.02">11399 8728 207 0,'0'0'337'16,"0"0"-77"-16,0 0-42 0,0 0-20 0,0 0-23 16,0 0-23-16,0 0-10 0,0 0-10 0,-12 7-11 15,12-7-11-15,0 0-7 0,0 0-8 0,-6 14-6 0,6-14-4 16,0 0-17-16,0 0 3 0,-5 16-17 0,5-16 2 16,0 0-17-16,-2 11 5 0,2-11-23 0,0 0 15 15,0 0-22-15,0 17 8 0,0-17-14 0,0 0 12 16,0 0-19-16,9 8 7 0,-9-8-9 0,0 0-5 15,0 0-23-15,0 0 7 0,26-2-23 0,-26 2-10 16,13-8-7-16,-13 8-2 0,14-13 1 0,-14 13 1 16,13-13 6-16,-13 13 8 0,12-14 11 0,-12 14 4 0,8-14 7 15,-8 14 7-15,5-15 6 0,-5 15 0 16,4-15 4-16,-4 15 6 0,0 0 7 0,-2-19 11 0,2 19 5 16,-7-10 3-16,7 10 6 0,-8-10 5 15,8 10-4-15,0 0-2 0,-16-5-5 0,16 5-2 16,0 0 14-16,0 0-22 0,-27 0-1 0,27 0-5 0,-15 9 1 15,15-9-4-15,-12 9 2 0,12-9-3 0,-13 13-1 16,13-13-3-16,-10 13 2 0,10-13 1 0,-8 17-1 16,8-17 0-16,-6 13-3 0,6-13 2 0,-2 14 1 15,2-14 7-15,0 0-10 0,0 19 2 0,0-19-1 0,0 0 8 16,6 12-8-16,-6-12 14 0,0 0-18 0,14 6 4 16,-14-6-6-16,0 0-1 0,0 0-3 15,25-1 0-15,-25 1-2 0,0 0 3 0,23-8 3 0,-23 8 2 16,0 0 0-16,18-5 0 0,-18 5 1 0,0 0 4 15,0 0 2-15,19-6 5 0,-19 6 7 0,0 0 5 16,0 0 13-16,0 0 20 0,0 0-10 0,19 8 20 16,-19-8-15-16,0 0 9 0,6 9-25 0,-6-9 9 15,0 0-17-15,5 18 11 0,-5-18-23 0,2 15 18 16,-2-15-21-16,6 17 10 0,-6-17-17 0,4 15 12 16,-4-15-17-16,9 16 17 0,-9-16-18 0,6 15 17 0,-6-15-17 15,8 15 14-15,-8-15-23 0,8 11 6 16,-8-11-18-16,0 0 12 0,11 11-20 0,-11-11-2 0,0 0-27 15,0 0-16-15,0 0-46 0,20 4-29 16,-20-4-38-16,0 0-57 0,0 0-52 0,13-9-241 0,-13 9-53 16</inkml:trace>
  <inkml:trace contextRef="#ctx0" brushRef="#br0" timeOffset="-174595.046">11635 8726 63 0,'0'0'479'0,"0"0"-108"15,0 0-53-15,0 0-52 0,0 0-31 0,0 0-28 16,0 0-30-16,0 0-25 0,-6-11-29 0,6 11-24 16,0 0-20-16,0 0-14 0,0 0-15 0,0 0-11 0,0 0-9 15,0 0-10-15,0 0-4 0,0 0-1 0,0 0-2 16,10-9-3-16,-10 9-2 0,0 0-3 15,0 0-6-15,19-7-1 0,-19 7-2 0,0 0 0 0,16-5-2 16,-16 5 3-16,0 0-1 0,0 0 2 0,23-6 1 16,-23 6-2-16,0 0-1 0,0 0 2 0,0 0-1 15,23 3 4-15,-23-3 2 0,0 0 4 0,0 0 7 16,14 9-2-16,-14-9 2 0,0 0 2 0,6 15 3 0,-6-15 1 16,0 0 15-16,2 17-14 0,-2-17 15 15,2 14-20-15,-2-14 15 0,-4 15-12 0,4-15 11 16,-2 15-12-16,2-15 19 0,-6 17-11 0,6-17 10 0,-4 16-16 15,4-16 15-15,-6 16-22 0,6-16 11 0,-7 16-18 16,7-16 11-16,-2 14-17 0,2-14 10 0,0 0-17 16,-6 15 15-16,6-15-16 0,0 0 14 0,0 0-22 15,0 17 17-15,0-17-16 0,0 0 15 0,0 0-15 16,10 9 10-16,-10-9-18 0,0 0 3 0,0 0-25 16,0 0 3-16,25-3-28 0,-25 3-6 0,0 0-24 0,21-6-9 15,-21 6-19-15,0 0-12 0,20-8-4 16,-20 8-12-16,0 0-15 0,22-5-17 0,-22 5-19 15,0 0-25-15,21-6-221 0,-21 6 72 0</inkml:trace>
  <inkml:trace contextRef="#ctx0" brushRef="#br0" timeOffset="-174205.024">11932 8709 128 0,'0'0'457'0,"0"0"-96"0,0 0-54 16,0 0-55-16,0 0-34 0,0 0-23 0,0 0-20 15,0 0-32-15,-8 13-18 0,8-13-28 0,0 0-3 16,-2 13-22-16,2-13 2 0,0 0-23 0,0 18 4 16,0-18-23-16,2 14 9 0,-2-14-13 0,2 14 11 15,-2-14-19-15,2 15 10 0,-2-15-16 0,4 13 14 16,-4-13-19-16,5 13 14 0,-5-13-21 0,8 9 26 15,-8-9-26-15,0 0 15 0,14 12-15 0,-14-12 12 0,0 0-14 16,0 0 13-16,27-2-15 0,-27 2 15 0,13-6-17 16,-13 6 14-16,14-10-14 0,-14 10 17 0,10-14-17 15,-10 14 14-15,11-17-10 0,-11 17 10 0,6-18-16 16,-6 18 17-16,6-20-10 0,-6 20 3 0,0-21 4 16,0 21 2-16,-2-18 8 0,2 18-9 0,-6-17-1 15,6 17-15-15,-10-12 10 0,10 12-12 0,0 0-14 16,-19-5-23-16,19 5-16 0,0 0-18 0,-25 5-22 0,25-5-32 15,-16 12-31-15,16-12-39 0,-13 13-49 0,13-13-65 16,-14 15-262-16,14-15-90 0</inkml:trace>
  <inkml:trace contextRef="#ctx0" brushRef="#br0" timeOffset="-172245.23">9848 9833 109 0,'0'0'266'0,"0"0"-56"0,2-14-22 0,-2 14-25 16,0 0-10-16,0 0-16 0,0 0-15 0,0 0-11 16,0 0-10-16,0 0-12 0,0 0-10 0,0 0-7 0,0 0-9 15,0 0-9-15,0 0 0 0,0 0 1 16,0 0-3-16,0 0-4 0,0 0 0 0,0 0-3 0,-2 16-3 15,2-16-5-15,-2 15-1 0,2-15-1 0,-2 21-9 16,2-21 16-16,0 22-16 0,-2-8 9 0,2-14-14 16,-3 25 8-16,3-11-19 0,-2-1 11 0,2 2-12 15,-2-1 8-15,2 2-16 0,-2-2 12 0,2-14-11 16,-2 25 3-16,2-25-4 0,0 22 8 0,0-22-14 16,-2 22 13-16,2-22-11 0,0 17 10 0,0-17-9 15,0 16 12-15,0-16-12 0,0 0 13 0,-2 18-15 0,2-18 12 16,0 0-14-16,0 0 14 0,0 18-16 0,0-18 7 15,0 0-16-15,0 0 11 0,0 0-14 0,0 0 7 16,0 0-16-16,0 0 10 0,0 0-3 0,0 0 7 16,0 0-8-16,0 0 7 0,0 0-5 0,10-13 8 15,-10 13-7-15,5-14 7 0,-5 14-29 0,4-14 48 16,-4 14-20-16,6-14 6 0,-6 14 2 0,4-13 1 16,-4 13 2-16,6-12-1 0,-6 12 4 0,0 0-1 0,4-17 0 15,-4 17 2-15,0 0 2 0,7-9 5 16,-7 9-7-16,0 0 1 0,0 0 7 0,0 0 13 0,0 0 8 15,0 0-6-15,0 0 8 0,0 0-17 0,0 0 6 16,17 1-10-16,-17-1 8 0,0 0-12 16,10 16 7-16,-10-16-11 0,9 12 8 0,-9-12-8 0,10 11 8 15,-10-11-9-15,10 14 6 0,-10-14-10 0,11 13 9 16,-11-13-7-16,12 12 7 0,-12-12-6 0,10 11 5 16,-10-11-6-16,11 10 4 0,-11-10-10 0,10 9 14 15,-10-9-10-15,0 0 22 0,15 11-28 0,-15-11 13 0,0 0-10 16,10 8 9-16,-10-8-5 0,0 0 10 0,0 0-12 15,0 0 13-15,12 9-13 0,-12-9 4 0,0 0-21 16,0 0 6-16,0 0-19 0,0 0 11 0,0 0-8 16,0 0 10-16,0 0-30 0,0 0 26 0,-10-13 5 15,10 13 11-15,0 0-7 0,-12-11 7 0,12 11-3 16,-9-9 9-16,9 9 3 0,-10-11-1 0,10 11-9 16,-10-10 10-16,10 10-5 0,-9-9 16 0,9 9-4 0,0 0 10 15,-12-13 0-15,12 13 19 0,0 0-15 16,-12-10 13-16,12 10-4 0,0 0 8 0,0 0-6 0,-11-11 9 15,11 11-18-15,0 0 11 0,0 0-16 0,0 0 9 16,-8-8-23-16,8 8 12 0,0 0-9 16,0 0 8-16,0 0-11 0,0 0 13 0,4-17-16 0,-4 17 13 15,0 0-15-15,13-11 12 0,-13 11-15 0,10-10 11 16,-10 10-21-16,10-9-8 0,-10 9-32 0,15-9-23 0,-15 9-31 16,12-9-28-16,-12 9-38 0,15-10-44 15,-15 10-39-15,12-8-46 0,-12 8-172 0,0 0 44 16</inkml:trace>
  <inkml:trace contextRef="#ctx0" brushRef="#br0" timeOffset="-171289.392">10379 9917 8 0,'0'0'268'15,"0"0"-50"-15,8-11-39 0,-8 11-23 0,0 0-16 0,0 0-12 16,0 0-14-16,9-10-13 0,-9 10-13 0,0 0-7 16,0 0-2-16,0 0-6 0,0 0 24 0,0 0-34 15,0 0 3-15,0 0 0 0,0 0-7 0,0 0-5 16,0 0-2-16,0 0 0 0,0 0-7 0,0 0-9 16,0 0-2-16,0 0-6 0,0 0-3 0,0 0-5 15,0 0 2-15,0 0 0 0,0 0-1 0,0 0 1 16,0 0 2-16,-5 13-4 0,5-13-1 0,0 0 1 15,-4 12 0-15,4-12 1 0,0 0-2 0,-8 14 1 16,8-14 10-16,-6 11-6 0,6-11-6 0,-8 10-9 16,8-10 6-16,-7 13-10 0,7-13 6 0,-10 11-11 0,10-11 11 15,-8 14-11-15,8-14 8 0,-9 13-13 0,9-13 12 16,-6 11-10-16,6-11 10 0,-7 11-14 0,7-11 12 16,-6 12-8-16,6-12 9 0,0 0-11 0,-8 13 9 15,8-13-11-15,0 0 12 0,-9 11-10 0,9-11 10 16,0 0-12-16,0 0 13 0,0 0-12 0,-6 11 11 15,6-11-15-15,0 0 7 0,0 0-7 0,0 0 11 0,0 0-10 16,0 0 15-16,0 0-14 0,0 0 11 16,0 0-7-16,10 7 8 0,-10-7-12 0,0 0 12 0,0 0-12 15,0 0 11-15,24 0-10 0,-24 0 7 0,0 0-7 16,0 0 7-16,23 4 0 0,-23-4 2 0,0 0-8 16,0 0 9-16,23 6-11 0,-23-6 7 0,0 0-5 15,14 7 23-15,-14-7-27 0,0 0 13 0,15 6-12 16,-15-6 15-16,0 0-12 0,14 7 10 0,-14-7-10 15,0 0 12-15,0 0-21 0,15 9 9 0,-15-9-14 16,0 0 6-16,0 0-20 0,12 7-3 0,-12-7-14 0,0 0 2 16,0 0-14-16,0 0-19 0,0 0-26 15,0 0-26-15,14 6-28 0,-14-6-32 0,0 0-33 0,0 0-231 16,0 0 64-16</inkml:trace>
  <inkml:trace contextRef="#ctx0" brushRef="#br0" timeOffset="-170746.04">10314 10163 255 0,'0'0'224'0,"0"0"-38"0,-10-9-30 15,10 9-15-15,0 0-9 0,0 0-5 0,0 0-12 0,0 0-7 16,0 0-7-16,0 0-8 0,0 0-3 0,0 0-2 16,0 0-16-16,0 0 2 0,0 0-15 0,0 0 6 15,0 0-18-15,0 0 6 0,0 0-18 0,0 0 4 16,0 0-17-16,0 0 8 0,0 0-6 0,0 0 11 15,0 0-9-15,0 0 11 0,0 0 2 0,0 0-12 16,0 0-8-16,2 13 5 0,-2-13-12 0,0 0 10 0,0 0-13 16,13 9 11-16,-13-9-11 0,0 0 13 15,12 9-8-15,-12-9 6 0,0 0-12 0,17 9 10 0,-17-9-13 16,12 10 16-16,-12-10-8 0,0 0 18 0,21 8-15 16,-21-8 17-16,10 8-9 0,-10-8 15 15,13 8-15-15,-13-8 17 0,0 0-15 0,16 10 11 0,-16-10-14 16,0 0 15-16,17 13-23 0,-17-13 13 0,0 0-19 15,14 11 14-15,-14-11-18 0,0 0 14 0,14 10-17 16,-14-10 12-16,0 0-16 0,10 7 17 0,-10-7-19 16,0 0 14-16,0 0-14 0,13 9 13 0,-13-9-14 0,0 0 14 15,0 0-14-15,0 0 12 0,12 8-23 16,-12-8 2-16,0 0-28 0,0 0-1 0,0 0-27 16,0 0-6-16,0 0-32 0,0 0-13 0,0 0-33 0,0 0-41 15,0 0-52-15,0 0-60 0,0 0-262 0,0 0-81 16</inkml:trace>
  <inkml:trace contextRef="#ctx0" brushRef="#br0" timeOffset="-169820.459">10812 10096 102 0,'0'0'267'0,"0"0"-56"0,0 0-24 0,0 0-19 0,0 0-14 15,0 0-12-15,0 0-17 0,0 0-7 0,0 0-15 16,0 0-16-16,0 0-16 0,0 0-14 0,0 0-9 16,0 0-2-16,0 0 4 0,6-13-12 0,-6 13-13 15,0 0-7-15,2-18-2 0,-2 18-5 0,2-15-1 16,-2 15-3-16,0-18 0 0,0 18-3 0,2-19-4 16,-2 19 4-16,0-20 2 0,0 20-1 0,0-21 5 15,0 21 7-15,0-15 4 0,0 15-2 0,0-14 1 16,0 14-2-16,0 0-5 0,0-15-5 0,0 15-3 0,0 0 7 15,0 0 6-15,0 0 9 0,0 0 6 0,0 0-2 16,0 0 3-16,0 0 4 0,0 0 10 0,0 0-11 16,-2 13 11-16,2-13-16 0,2 13 7 0,-2-13-15 15,3 17 9-15,-3-17-14 0,4 17 5 0,-4-17-11 16,4 19 11-16,-4-19-11 0,4 19 12 0,-4-19-13 16,4 18 9-16,-4-18 6 0,6 18-27 0,-6-18 13 15,6 14-3-15,-6-14-2 0,5 14-3 0,-5-14-3 16,6 11-10-16,-6-11-16 0,0 0-18 0,6 16-23 15,-6-16-31-15,0 0-14 0,8 12-30 0,-8-12-29 0,0 0-39 16,0 0-43-16,11 8-65 0,-11-8-144 0,0 0 62 16</inkml:trace>
  <inkml:trace contextRef="#ctx0" brushRef="#br0" timeOffset="-169143.829">11009 9954 197 0,'0'0'305'16,"0"0"-62"-16,0 0-50 0,0 0-22 0,0 0-24 15,0 0-25-15,0 0-11 0,0 0-10 0,-2 15-9 0,2-15-10 16,0 0-7-16,0 0 5 0,-2 13-16 0,2-13 7 15,0 0-11-15,0 0 3 0,-2 18-11 16,2-18 5-16,0 0-16 0,2 13 0 0,-2-13-16 0,0 0 5 16,0 0-15-16,2 13 5 0,-2-13-11 0,0 0 8 15,0 0 4-15,0 0-12 0,0 0-16 0,0 0 2 16,19 3-19-16,-19-3-7 0,0 0-15 0,14-8-10 16,-14 8-15-16,10-9-7 0,-10 9-7 0,10-13 0 15,-10 13 2-15,8-12 9 0,-8 12 10 0,7-16 11 16,-7 16 12-16,4-14 8 0,-4 14 9 0,0-14 12 15,0 14 8-15,0 0 11 0,-2-21 9 0,2 21 7 16,0 0 5-16,-11-15 1 0,11 15 1 0,0 0-11 16,-12-7 1-16,12 7-6 0,0 0-2 0,0 0-4 0,0 0 0 15,-26 4-4-15,26-4-1 0,-10 8-1 0,10-8-2 16,-11 10 1-16,11-10-1 0,-8 11 0 0,8-11-2 16,-6 16 4-16,6-16-3 0,-4 13 1 0,4-13 0 15,-4 12-3-15,4-12 2 0,0 0 1 0,-2 19-2 16,2-19-4-16,0 0 4 0,4 13-2 0,-4-13-2 0,0 0-7 15,0 0-4-15,14 6 0 0,-14-6-5 16,0 0 1-16,0 0 2 0,23-6 3 0,-23 6 2 0,0 0 3 16,19-12 2-16,-19 12 1 0,0 0 2 15,15-7 4-15,-15 7 4 0,0 0 5 0,0 0 11 0,17-5 18 16,-17 5 27-16,0 0 0 0,0 0 5 0,0 0 0 16,18 6 7-16,-18-6-4 0,0 0 10 0,8 13-17 15,-8-13 10-15,5 14-21 0,-5-14 3 0,6 14-10 16,-6-14 2-16,4 14-7 0,-4-14-2 0,4 16-6 15,-4-16-5-15,6 15-1 0,-6-15-3 0,4 14-3 0,-4-14-3 16,5 13-1-16,-5-13-2 0,6 14-4 16,-6-14-3-16,0 0-1 0,6 16-3 0,-6-16-8 0,0 0-7 15,0 0-14-15,10 12-20 0,-10-12-36 0,0 0-24 16,0 0-40-16,0 0-42 0,0 0-53 0,0 0-52 16,21 1-243-16,-21-1-42 0</inkml:trace>
  <inkml:trace contextRef="#ctx0" brushRef="#br0" timeOffset="-168457.101">11282 9946 67 0,'0'0'395'0,"0"0"-91"0,0 0-57 0,0 0-40 16,0 0-38-16,0 0-20 0,0 0-11 0,0 0-5 16,0 0-10-16,0 0-3 0,0 0-26 15,-2 16 3-15,2-16-23 0,0 0-1 0,0 0-18 0,2 16 0 16,-2-16-16-16,0 0 0 0,4 10-14 0,-4-10 8 16,0 0-18-16,0 0 7 0,9 16-13 0,-9-16 12 15,0 0-13-15,0 0 7 0,16 5-11 0,-16-5 10 16,0 0-16-16,0 0 4 0,21-8-23 0,-21 8 2 0,9-7-30 15,-9 7-6-15,13-9-3 0,-13 9 14 16,10-13-20-16,-10 13 3 0,8-13 4 0,-8 13 7 16,4-13 6-16,-4 13 5 0,5-13 7 0,-5 13 9 0,0 0 3 15,0-18 5-15,0 18 4 0,0 0 1 16,-9-16 2-16,9 16 5 0,0 0 11 0,-12-12 3 0,12 12 9 16,0 0 6-16,-19-7 4 0,19 7-5 0,0 0-7 15,0 0-1-15,-26 0 4 0,26 0-3 0,0 0-13 16,-20 9 10-16,20-9 2 0,-11 11-9 0,11-11 0 15,-10 12-1-15,10-12-3 0,-6 12 2 0,6-12 3 16,-4 13-8-16,4-13 5 0,-2 12-6 0,2-12 13 16,0 0-15-16,4 16 8 0,-4-16-10 0,0 0 8 0,10 13-8 15,-10-13 8-15,0 0-10 0,17 4 1 0,-17-4-2 16,0 0 1-16,0 0 0 0,27 1-4 0,-27-1 3 16,0 0-1-16,0 0 3 0,25-1-1 0,-25 1-1 15,0 0 3-15,0 0-3 0,0 0 2 0,23 0 4 16,-23 0-4-16,0 0 10 0,0 0 6 0,0 0 16 15,0 0 9-15,19 6 15 0,-19-6-5 0,0 0 4 16,4 12-7-16,-4-12 9 0,0 0-15 0,4 15 8 16,-4-15-11-16,2 14 7 0,-2-14-17 0,2 14 9 15,-2-14-17-15,2 13 13 0,-2-13-18 0,2 14 10 16,-2-14-13-16,4 15 12 0,-4-15-15 0,2 15 10 0,-2-15-13 16,5 13 11-16,-5-13-16 0,0 0 14 0,4 16-16 15,-4-16 5-15,0 0-30 0,4 14-6 0,-4-14-26 16,0 0-14-16,0 0-19 0,6 13-5 0,-6-13-25 15,0 0-26-15,0 0-37 0,0 0-37 0,0 0-54 16,0 0-215-16,0 0 15 0</inkml:trace>
  <inkml:trace contextRef="#ctx0" brushRef="#br0" timeOffset="-167815.297">11485 9956 224 0,'0'0'302'0,"0"0"-57"0,0 0-30 16,0 0-20-16,0 0-22 0,0 0-14 0,0 0-11 15,0 0-17-15,0 0-9 0,-14-7-15 0,14 7-9 16,0 0-8-16,0 0-19 0,0 0-6 0,0 0-24 15,0 0-1-15,0 0-13 0,0 0 0 0,0 0-13 16,0 0 9-16,0 0-12 0,0 0 10 0,11-10-17 16,-11 10 5-16,0 0-6 0,0 0 3 0,17-4-9 15,-17 4 2-15,0 0-2 0,0 0 1 0,0 0 3 16,27 2 17-16,-27-2-3 0,0 0 9 0,0 0-3 16,19 6 13-16,-19-6-8 0,0 0 11 0,12 11-15 0,-12-11 11 15,6 11-17-15,-6-11 13 0,5 13-20 0,-5-13 13 16,0 0-16-16,2 21 11 0,-2-21-16 0,0 13 14 15,0-13-14-15,0 12 14 0,0-12-17 0,-2 14 16 16,2-14-7-16,-5 18 16 0,5-18-9 0,-4 14 15 16,4-14-11-16,-6 18 18 0,6-18-16 0,-6 18 12 0,6-18-14 15,-6 16 8-15,6-16-20 0,-4 13 11 16,4-13-17-16,-5 14 15 0,5-14-18 0,0 0 17 0,-2 14-15 16,2-14 12-16,0 0-19 0,9 9 8 0,-9-9-21 15,0 0 3-15,0 0-23 0,0 0 2 0,27 0-27 16,-27 0 0-16,14-7-29 0,-14 7-15 0,0 0-26 15,21-9-8-15,-21 9-20 0,16-6-26 0,-16 6-14 16,0 0-21-16,18-10-29 0,-18 10-199 0,0 0 70 16</inkml:trace>
  <inkml:trace contextRef="#ctx0" brushRef="#br0" timeOffset="-167434.764">11707 10051 285 0,'0'0'415'0,"0"0"-76"0,0 0-40 0,0 0-54 15,0 0-19-15,0 0-38 0,0 0-11 0,0 0-30 0,0 0-12 16,0 0-29-16,-10 11 2 0,10-11-27 16,0 0 5-16,0 0-27 0,-2 12 0 0,2-12-22 0,0 0 5 15,0 0-20-15,2 16 13 0,-2-16-20 0,0 0 9 16,8 11-17-16,-8-11 21 0,0 0-24 0,12 10 12 15,-12-10-23-15,0 0 21 0,0 0-18 0,23 0 14 16,-23 0-17-16,0 0 12 0,21-7-17 0,-21 7 16 16,12-10-14-16,-12 10 10 0,12-9-12 0,-12 9 13 15,8-11-13-15,-8 11 13 0,6-11-19 0,-6 11 17 16,2-13-15-16,-2 13 15 0,0 0-12 0,-2-17 15 16,2 17-16-16,0 0 21 0,-8-15-17 0,8 15 14 0,0 0-17 15,-17-11 19-15,17 11-13 0,0 0 10 0,-17-6-16 16,17 6 2-16,0 0-31 0,0 0-7 0,-25 8-33 15,25-8-11-15,-8 9-20 0,8-9-12 0,-9 14-15 16,9-14-13-16,-2 14-11 0,2-14-10 0,-2 16-10 16,2-16-14-16,0 17-26 0,0-17-195 0,4 15 119 15</inkml:trace>
  <inkml:trace contextRef="#ctx0" brushRef="#br0" timeOffset="-167009.485">12142 9721 137 0,'0'0'343'0,"0"0"-76"0,9-9-38 0,-9 9-13 16,0 0-11-16,0 0-7 0,0 0-11 0,0 0-16 16,0 0-11-16,14 7-7 0,-14-7-22 0,-2 14 2 15,2-14-21-15,-2 18 10 0,2-18-23 0,-8 25 11 16,3-12-21-16,-1 4 16 0,0 1-21 0,0 1 9 16,-4 3-20-16,1 0 9 0,-3 0-19 0,-1 6 14 0,1-2 1 15,1-1-20-15,-4 5 15 0,3-4-19 0,-1 0 6 16,3-3-20-16,0 1 12 0,-1-4-28 15,3 4 10-15,0-6-20 0,0 3 12 0,1-4-21 0,1-2 14 16,2 2-21-16,-2-4 16 0,2 1-28 0,0-2 1 16,4-12-26-16,-9 19-3 0,9-19-28 0,-6 17 2 15,6-17-26-15,-4 13 1 0,4-13-26 0,-3 12 5 16,3-12-23-16,0 0-2 0,0 0-31 0,-4 13-34 16,4-13-36-16,0 0-40 0,0 0-73 0,0 0-276 0,0 0-140 15</inkml:trace>
  <inkml:trace contextRef="#ctx0" brushRef="#br0" timeOffset="-163213.77">10689 9020 108 0,'0'0'401'0,"0"0"-82"0,0 0-48 0,0 0-35 0,0 0-31 16,0 0-4-16,0 0-25 0,0 0-3 16,0 0-25-16,0 0-2 0,0 0-29 0,0 0-3 0,0 0-25 15,0 0 2-15,0 0-27 0,0 0 3 16,0 0-18-16,0 0 25 0,0 0-14 0,0 0 6 16,0 0-27-16,0 0 6 0,0 0-22 0,19 4 10 0,-19-4-21 15,0 0 6-15,0 0-33 0,24 5-14 0,-24-5-46 16,0 0-21-16,24 2-48 0,-24-2-48 0,0 0-53 15,31-6-66-15,-31 6-94 0,21-3-168 0,-21 3-86 16</inkml:trace>
  <inkml:trace contextRef="#ctx0" brushRef="#br0" timeOffset="-161675.439">10556 9972 283 0,'0'0'342'0,"0"0"-69"0,0 0-43 0,0 0-40 16,0 0-35-16,0 0-21 0,0 0-4 0,0 0-3 15,0 0-5-15,0 0-12 0,0 0-18 0,0 0-3 16,22 6-24-16,-22-6-7 0,0 0-17 0,0 0-4 0,21 4-14 15,-21-4 2-15,0 0-8 0,20 5 2 0,-20-5-26 16,0 0-8-16,25 1-34 0,-25-1-31 0,0 0-28 16,26-1-51-16,-26 1-58 0,17-5-80 0,-17 5-214 15,19-8-7-15</inkml:trace>
  <inkml:trace contextRef="#ctx0" brushRef="#br0" timeOffset="-160721.491">12095 10217 49 0,'-13'-8'364'0,"13"8"-74"16,0 0-48-16,0 0-20 0,0 0-39 0,0 0-19 16,0 0-28-16,0 0-13 0,0 0-21 0,0 0-2 0,0 0-7 15,0 0 13-15,0 0-11 0,0 0-5 0,0 0-4 16,13-9-17-16,-13 9-12 0,0 0-8 0,0 0-7 16,0 0-9-16,25-1-9 0,-25 1-3 0,0 0-4 15,22-3-7-15,-22 3-19 0,0 0-27 0,25-2-37 16,-25 2-43-16,0 0-38 0,27-1-62 0,-27 1-66 15,18-6-306-15,-18 6-104 0</inkml:trace>
  <inkml:trace contextRef="#ctx0" brushRef="#br0" timeOffset="-159957.327">12409 10050 308 0,'0'0'302'0,"0"0"-51"0,0 0-26 16,0 0-27-16,0 0-14 0,-17-7-21 0,17 7-3 15,0 0-27-15,0 0-7 0,0 0-30 0,0 0-6 16,0 0-25-16,-12-8-6 0,12 8-22 0,0 0 2 15,0 0-17-15,0 0 7 0,0 0-15 0,0 0 6 16,0 0-17-16,0 0 11 0,0-17-12 0,0 17 6 16,0 0-9-16,0 0 7 0,12-9-9 0,-12 9 10 15,0 0-13-15,0 0 6 0,17-8-3 0,-17 8 4 0,0 0-5 16,0 0 5-16,0 0-7 0,0 0 11 0,21 3-9 16,-21-3 8-16,0 0-8 0,0 0 9 0,10 9-9 15,-10-9 12-15,0 0-14 0,2 15 11 0,-2-15-6 16,0 0 5-16,-2 13-11 0,2-13 10 0,0 0-12 15,-4 16 14-15,4-16-15 0,0 0 13 0,-6 13-8 16,6-13 5-16,0 0-13 0,0 0 5 0,-7 13-12 16,7-13 2-16,0 0-12 0,0 0 5 0,0 0-12 15,0 0 5-15,-4 13-6 0,4-13 1 0,0 0-1 16,0 0 13-16,0 0 0 0,0 0 11 0,0 0-4 0,0 0 8 16,0 0-1-16,0 0 5 0,0 0-2 0,0 0 6 15,23 3-8-15,-23-3 9 0,0 0-3 0,0 0 3 16,0 0-6-16,27 1 6 0,-27-1-2 0,0 0 6 15,14 6-4-15,-14-6 19 0,0 0 6 0,13 7 26 16,-13-7-6-16,0 0 11 0,7 13-14 0,-7-13 5 16,0 0-14-16,0 17 11 0,0-17-10 0,-3 13 6 15,3-13-15-15,-4 14 5 0,4-14-6 0,-9 11 9 16,9-11-10-16,-6 12 10 0,6-12-8 0,-10 11 3 16,10-11-13-16,-8 8 7 0,8-8-7 0,0 0-1 0,-15 6-3 15,15-6-7-15,0 0-6 0,0 0-12 0,0 0-12 16,-18 6-23-16,18-6-26 0,0 0-21 0,0 0-39 15,0 0-34-15,0 0-40 0,0 0-27 0,0 0-42 16,0 0-195-16,0 0 44 0</inkml:trace>
  <inkml:trace contextRef="#ctx0" brushRef="#br0" timeOffset="-159286.296">12674 10029 403 0,'0'0'310'0,"0"0"-52"0,0 0-20 0,0 0-31 16,-15-5-23-16,15 5-33 0,0 0-14 0,0 0-27 15,0 0-10-15,0 0-23 0,-15-6-5 0,15 6-18 16,0 0-2-16,0 0-8 0,0 0-10 0,0 0-13 16,0 0 5-16,0 0-13 0,0 0 7 0,-11-9-14 15,11 9 9-15,0 0-15 0,0 0 9 0,0 0-7 16,0 0 4-16,11-10-9 0,-11 10 9 0,0 0-9 16,13-8 8-16,-13 8-10 0,12-6 7 0,-12 6-7 0,0 0 7 15,23-7-11-15,-23 7 6 0,0 0-6 16,19-4 8-16,-19 4-8 0,0 0 12 0,0 0-10 0,22 4 12 15,-22-4-10-15,0 0 9 0,11 9-7 0,-11-9 9 16,0 0-13-16,4 13 13 0,-4-13-11 0,0 0 8 16,0 18-7-16,0-18 9 0,-2 14-10 0,2-14 9 15,-4 12-13-15,4-12 7 0,-4 15-13 0,4-15 8 16,-7 11-8-16,7-11 12 0,-4 12-6 0,4-12 6 16,0 0-9-16,-8 12 5 0,8-12-11 0,0 0 3 15,0 0-18-15,-6 12-2 0,6-12-15 0,0 0-4 0,0 0-3 16,0 0 20-16,0 0 0 0,0 0 12 0,0 0-3 15,8 9 4-15,-8-9-3 0,0 0 5 0,0 0-1 16,0 0 9-16,21 5-1 0,-21-5 8 0,0 0-6 16,0 0 13-16,18 6 14 0,-18-6 21 0,0 0 11 15,13 9 20-15,-13-9 16 0,0 0-5 0,8 14-10 16,-8-14 8-16,0 0-14 0,4 14 8 0,-4-14-17 16,0 0 8-16,0 18-16 0,0-18 9 0,0 0-19 0,-6 15 7 15,6-15-20-15,-6 11 12 0,6-11-14 0,-9 10 7 16,9-10-14-16,0 0 10 0,-16 9-18 15,16-9 12-15,0 0-15 0,-21 6 14 0,21-6-23 0,0 0 1 16,-20 5-19-16,20-5 0 0,0 0-16 0,0 0-14 16,-27 3-30-16,27-3-17 0,0 0-34 0,0 0-33 15,0 0-42-15,-21 4-42 0,21-4-50 0,0 0-172 16,0 0 38-16</inkml:trace>
  <inkml:trace contextRef="#ctx0" brushRef="#br0" timeOffset="-157504.171">9929 11435 24 0,'0'0'314'0,"-2"-16"-63"0,2 16-32 0,0 0-22 16,-2-13-17-16,2 13-25 0,0 0-9 0,0 0-23 15,-4-13-4-15,4 13-16 0,0 0 8 0,0 0-20 16,0 0 3-16,0 0-17 0,-4-13 5 0,4 13-17 16,0 0 5-16,0 0-20 0,0 0 3 0,0 0-14 15,0 0 6-15,-6 13-18 0,6-13 8 0,-2 13-15 16,2-13 9-16,-4 20-17 0,4-20 7 0,-5 22-11 16,5-8 7-16,-2 0-13 0,0 1 11 0,0 2-11 15,0-3 9-15,0 3-12 0,0-3 6 0,2 3-9 0,-2 0-1 16,0-3 3-16,2 3 0 0,0-17 1 0,0 26-1 15,0-26-2-15,-1 24-2 0,1-24 4 0,-2 22-2 16,2-22 3-16,0 18-3 0,0-18 6 0,-2 14-3 16,2-14-3-16,0 0-1 0,0 17-8 0,0-17 3 15,0 0-1-15,0 0-5 0,0 0-3 0,0 0-5 16,0 0 3-16,0 0 0 0,0 0 2 0,0 0-5 16,0 0 8-16,0 0-1 0,0 0 5 0,4-17-4 0,-4 17 4 15,3-14 3-15,-3 14 1 0,2-14 3 0,-2 14-1 16,4-13 1-16,-4 13 0 0,0 0 3 0,4-14 2 15,-4 14-4-15,0 0 0 0,0 0 4 0,7-16 5 16,-7 16 2-16,0 0 3 0,0 0 2 0,0 0 1 16,0 0 0-16,0 0-3 0,0 0 5 0,28 5-3 15,-28-5 1-15,0 0-5 0,15 12-1 0,-15-12 2 16,12 11-5-16,-12-11 0 0,13 14-1 0,-13-14 0 0,12 10 1 16,-12-10-2-16,15 14-1 0,-15-14 1 15,10 11-2-15,-10-11-2 0,12 9 4 0,-12-9 9 0,10 9-13 16,-10-9 3-16,0 0 1 0,12 10 0 0,-12-10 0 15,0 0-3-15,0 0 0 0,10 9-4 0,-10-9-9 16,0 0-12-16,0 0-6 0,0 0-8 0,0 0-9 16,0 0-4-16,0 0 1 0,0 0 3 0,0 0 1 15,0 0 2-15,0 0 8 0,-20-7 7 0,20 7 6 16,0 0 3-16,-16-7 5 0,16 7 4 0,0 0 5 16,-16-8 5-16,16 8 8 0,0 0 9 0,-13-8-6 0,13 8 1 15,0 0 2-15,-8-9 5 0,8 9 8 16,0 0 6-16,-4-14 6 0,4 14 7 0,0 0 1 0,0-15-8 15,0 15 3-15,2-12-2 0,-2 12 0 0,6-13-4 16,-6 13 5-16,8-16-14 0,-8 16 6 0,11-17-17 16,-5 6 9-16,-6 11-13 0,12-17 5 0,-12 17-9 15,12-11-1-15,-12 11-26 0,12-11-15 0,-12 11-36 16,10-10-27-16,-10 10-33 0,0 0-54 0,15-9-52 0,-15 9-73 16,0 0-172-16,0 0 30 0</inkml:trace>
  <inkml:trace contextRef="#ctx0" brushRef="#br0" timeOffset="-156254.687">10387 11378 58 0,'0'0'221'0,"0"0"-34"16,0 0-17-16,0 0-18 0,11-9-6 0,-11 9-8 15,0 0-5-15,0 0-15 0,10-12-8 0,-10 12-3 16,0 0-7-16,0 0-12 0,0 0-7 0,0 0-9 15,0 0 1-15,8-9-14 0,-8 9-4 0,0 0-13 16,0 0 1-16,0 0-10 0,0 0 20 0,0 0-33 16,0 0 6-16,0 0-13 0,0 0 10 0,0 0-11 15,0 0 9-15,-2 17-8 0,2-17 9 0,0 0-4 16,-4 15 4-16,4-15-6 0,-6 16 8 0,6-16-12 16,-4 16 11-16,4-16-13 0,-7 18 4 0,7-18-9 15,-6 20 0-15,6-20-1 0,-6 19 0 0,6-19-2 16,-8 20-1-16,8-20 3 0,-6 19 0 0,6-19-20 0,-9 18 20 15,9-18-3-15,-8 17 3 0,8-17-2 0,-6 16 2 16,6-16-2-16,-8 15 0 0,8-15-1 0,-7 15-2 16,7-15 3-16,-6 11 2 0,6-11 0 0,0 0-1 15,-5 15-1-15,5-15-1 0,0 0 0 0,-6 11-2 16,6-11-2-16,0 0 1 0,0 0 4 0,0 0-4 16,0 14 6-16,0-14-4 0,0 0 5 0,0 0-6 15,13 10 2-15,-13-10 1 0,0 0 0 0,17 6-2 0,-17-6 2 16,0 0 0-16,20 5-4 0,-20-5 1 0,0 0 1 15,23 7 1-15,-23-7-3 0,15 6 1 0,-15-6 0 16,14 7 1-16,-14-7-1 0,0 0-3 0,19 12 2 16,-19-12 2-16,0 0 2 0,16 8-4 0,-16-8-14 15,0 0-16-15,13 10-10 0,-13-10-20 0,0 0-16 16,9 9-25-16,-9-9-28 0,0 0-21 0,0 0-27 16,10 8-18-16,-10-8-23 0,0 0-211 0,0 0 100 15</inkml:trace>
  <inkml:trace contextRef="#ctx0" brushRef="#br0" timeOffset="-155932.077">10327 11762 98 0,'0'0'354'16,"0"0"-74"-16,0 0-42 0,0 0-26 0,0 0-26 16,0 0-26-16,0 0-18 0,0 0-14 0,0 0-14 15,0 0-2-15,0 0-1 0,0 0-8 0,0 0 0 16,0 0-15-16,0 0-9 0,0 0-3 0,0 0-7 0,0 0-6 16,0 0-6-16,19 6-6 0,-19-6-6 15,12 8-7-15,-12-8-7 0,15 7-6 0,-15-7-4 16,14 11-5-16,-14-11-6 0,19 11 1 0,-19-11-4 0,16 13 0 15,-16-13-11-15,15 13-15 0,-15-13-24 0,14 10-16 16,-14-10-33-16,13 10-18 0,-13-10-32 0,11 10-29 16,-11-10-52-16,0 0-59 0,17 9-310 0,-17-9-105 15</inkml:trace>
  <inkml:trace contextRef="#ctx0" brushRef="#br0" timeOffset="-150686.184">10808 11412 237 0,'0'0'243'15,"-8"-12"-37"-15,8 12-29 0,0 0-9 0,0 0-13 16,0 0-35-16,0 0 10 0,0 0-6 0,0 0-14 16,0 0-21-16,0 0-11 0,0 0-6 0,0 0 2 15,-23 3-12-15,23-3 7 0,0 0-7 0,0 0 9 16,0 0-8-16,-12 11 1 0,12-11-11 0,0 0 7 15,-10 10-11-15,10-10 6 0,0 0-15 0,-10 13 8 16,10-13-17-16,-8 13 7 0,8-13-18 0,-7 17 6 16,7-17-15-16,-6 15 10 0,6-15-14 0,-6 19 10 15,6-19-14-15,-4 23 11 0,4-23-13 0,-2 26 0 16,2-26 12-16,2 26-15 0,0-12-1 0,0 2 5 0,0-2-2 16,2-1 0-16,0 1-1 0,0 0 2 0,3-3-2 15,-3 0 0-15,-4-11 0 0,12 18-8 0,-12-18 6 16,10 14 13-16,-10-14-13 0,12 7 11 0,-12-7-10 15,0 0 6-15,0 0-15 0,23 0 13 0,-23 0-15 16,0 0 16-16,14-14-13 0,-14 14 12 0,8-14-11 16,-8 14 10-16,5-13-10 0,-5 13 11 0,2-13-9 15,-2 13 11-15,0-17-13 0,0 17 14 0,0 0-12 0,-2-18 10 16,2 18-9-16,0 0 10 0,-7-13-12 0,7 13 11 16,0 0-16-16,0 0 7 0,-8-11-14 0,8 11 18 15,0 0-25-15,0 0 9 0,0 0-13 0,0 0-3 16,0 0-6-16,-16 9-2 0,16-9-3 0,0 0-6 15,-7 13-6-15,7-13-6 0,-2 13-12 0,2-13-16 16,-4 15-22-16,4-15-18 0,-2 15-27 0,2-15-27 16,-2 16-30-16,2-16-228 0,0 0 83 0</inkml:trace>
  <inkml:trace contextRef="#ctx0" brushRef="#br0" timeOffset="-150169.934">10943 11537 65 0,'0'0'262'0,"0"0"-58"16,0 0-28-16,0 0-21 0,0 0-11 0,0 0-5 16,0 0-4-16,0 0-6 0,0 0-3 0,-20 4-3 15,20-4-7-15,0 0-7 0,0 0-5 0,0 0 25 16,-13 10-39-16,13-10 7 0,0 0-20 0,-8 14 4 0,8-14-15 16,-5 11 3-16,5-11-20 0,-6 14 6 0,6-14-1 15,-5 13-17-15,5-13-19 0,-2 17 7 0,2-17-13 16,-2 19 9-16,2-19-16 0,4 14 11 0,-4-14-15 15,3 17 14-15,-3-17-15 0,6 11 14 0,-6-11-16 16,7 12 15-16,-7-12-13 0,0 0 17 0,17 7-18 16,-17-7 9-16,0 0-12 0,20-6 12 0,-20 6-12 15,15-7 15-15,-15 7-15 0,12-9 13 0,-12 9-14 0,12-11 14 16,-12 11-12-16,9-14 14 0,-9 14-16 0,8-10 13 16,-8 10-11-16,6-12 12 0,-6 12-17 15,0 0 15-15,2-20-14 0,-2 20 11 0,0 0-13 0,-4-17 13 16,4 17-13-16,-8-11 11 0,8 11-13 0,-10-7 14 15,10 7-19-15,0 0 7 0,-17-6-22 0,17 6 4 16,0 0-32-16,-19 4-11 0,19-4-28 0,-12 11-22 16,12-11-26-16,-8 16-35 0,8-16-29 0,-9 19-26 15,9-19-30-15,-4 20-204 0,4-20 44 0</inkml:trace>
  <inkml:trace contextRef="#ctx0" brushRef="#br0" timeOffset="-149467.496">11060 11558 90 0,'0'0'267'0,"0"0"-64"0,0 0-28 0,0 0-25 16,0 0-13-16,-17-7-11 0,17 7-10 0,0 0-18 16,0 0-11-16,0 0-11 0,0 0-4 0,-11-8-10 0,11 8-8 15,0 0-7-15,0 0-6 0,0 0-8 16,-2-14-2-16,2 14-5 0,0 0-6 0,0 0 0 15,4-11-6-15,-4 11 0 0,0 0-4 0,0 0 0 0,11-10-2 16,-11 10-3-16,0 0 2 0,0 0 2 0,13-11 0 16,-13 11 7-16,0 0 2 0,0 0 6 0,0 0 10 15,0 0 3-15,0 0-2 0,25 4-11 0,-25-4 10 16,0 0-12-16,8 11 7 0,-8-11-11 0,0 0 12 0,4 12-19 16,-4-12 3-16,0 0-7 0,0 19-3 15,0-19 1-15,0 15-3 0,0-15-2 0,-2 12-6 16,2-12-4-16,-4 15-1 0,4-15-6 0,-4 12-1 0,4-12-2 15,-4 14 6-15,4-14 2 0,0 0 1 16,-4 13 2-16,4-13 2 0,0 0-2 0,0 0-1 0,-4 15-5 16,4-15-5-16,0 0-4 0,0 0-5 0,0 0 6 15,0 0 1-15,0 0 7 0,0 0 2 0,0 0 3 16,0 0 3-16,0 0 1 0,0 0 0 0,0 0 1 16,26 0-1-16,-26 0 0 0,0 0 4 0,0 0 0 0,23 1 4 15,-23-1 9-15,0 0 12 0,0 0 5 16,19 10 13-16,-19-10 11 0,0 0 6 0,12 11 5 15,-12-11 1-15,0 0 0 0,6 15-6 0,-6-15-6 0,0 0 2 16,2 20-11-16,-2-20 5 0,-4 13-13 0,4-13 11 16,-4 13-10-16,4-13 12 0,-8 13-14 0,8-13 10 15,-10 11-18-15,10-11 10 0,-13 10-20 0,13-10 8 16,-14 6-14-16,14-6 11 0,0 0-20 0,-21 5 15 16,21-5-20-16,0 0 6 0,0 0-25 0,-27 0 6 15,27 0-28-15,0 0-24 0,0 0-21 0,0 0-25 16,0 0-22-16,-22-2-17 0,22 2-27 0,0 0-24 15,0 0-35-15,0 0-43 0,0 0-192 0,0 0 42 16</inkml:trace>
  <inkml:trace contextRef="#ctx0" brushRef="#br0" timeOffset="-148635.868">11360 11640 93 0,'0'0'424'0,"0"0"-91"0,0 0-40 15,0 0-38-15,0 0-26 0,0 0-29 0,0 0-22 0,0 0-33 16,0 0-11-16,0 0-31 0,-15 7-5 0,15-7-22 16,0 0-7-16,0 20-20 0,0-20 4 0,0 16-23 15,0-16-5-15,2 20-7 0,-2-20-10 0,3 25-24 16,-3-25-45-16,2 25-15 0,-2-25-43 0,2 25-38 16,-2-25-64-16,2 23-68 0,-2-23-298 0,2 22-99 15</inkml:trace>
  <inkml:trace contextRef="#ctx0" brushRef="#br0" timeOffset="-146170.421">11543 11478 52 0,'0'0'235'0,"0"0"-49"0,0 0-23 0,2-13-22 15,-2 13-5-15,0 0-6 0,0 0-2 0,0-15-7 16,0 15-25-16,0 0 21 0,0 0-7 0,0 0-2 0,0-15-4 15,0 15-14-15,0 0 3 0,0 0-13 0,0 0 3 16,0 0-15-16,0 0 7 0,0 0-20 16,0 0 7-16,0 0-13 0,0 0 7 0,0 0-14 0,0 0 14 15,0 0-15-15,0 0 6 0,0 0-16 0,-8 11 8 16,8-11-17-16,-7 18 13 0,7-18-13 0,-2 18 16 16,2-18-20-16,-4 24 10 0,2-12-21 0,0 3 13 15,0 2-16-15,2-3-3 0,0 1 1 0,0 0-2 0,0 2 3 16,2-4-2-16,0 0-4 0,-2-13-4 15,4 24-9-15,-4-24-4 0,6 20 1 0,-6-20-4 16,11 19 5-16,-11-19-3 0,10 11 3 0,-10-11-3 0,0 0 5 16,19 6-1-16,-19-6 2 0,0 0-2 0,18-6 6 15,-18 6-8-15,13-10 4 0,-13 10 10 0,10-11-1 16,-10 11-7-16,8-12 13 0,-8 12-9 0,4-14 14 16,-4 14-10-16,0 0 16 0,4-20-7 0,-4 20 9 15,0 0-13-15,-4-15 18 0,4 15-11 0,0 0 13 16,-8-11-14-16,8 11 5 0,0 0-11 0,0 0 7 15,0 0-10-15,0 0 2 0,-20 2-22 0,20-2-10 16,-9 11-32-16,9-11-22 0,-6 13-22 0,6-13-18 16,-6 20-40-16,6-20-34 0,-4 19-44 0,4-19-67 0,0 18-132 15,0-18 79-15</inkml:trace>
  <inkml:trace contextRef="#ctx0" brushRef="#br0" timeOffset="-145322.355">11746 11487 49 0,'0'0'251'0,"0"0"-55"0,0 0-23 0,0 0-28 16,0 0-8-16,0 0-4 0,0 0-5 0,0 0-7 15,0 0-4-15,0 0-5 0,0 0-4 0,0 0-2 16,0 0-3-16,-22 0-1 0,22 0-1 0,0 0 7 16,0 0-25-16,0 0-4 0,0 0-12 0,0 0 2 15,0 0-16-15,0 0-2 0,0 0-11 0,0 0 5 16,-17-5-18-16,17 5 6 0,0 0-22 0,0 0 12 15,0 0-17-15,0 0 9 0,2-13-15 0,-2 13 10 0,0 0-11 16,0 0 7-16,11-11-12 0,-11 11 12 16,0 0-14-16,14-10 8 0,-14 10-12 0,0 0 8 15,0 0-10-15,21-4 7 0,-21 4-4 0,0 0 9 0,0 0-7 16,19 4 11-16,-19-4-9 0,0 0 11 0,13 14-11 16,-13-14 11-16,6 10-8 0,-6-10 11 0,4 15-13 15,-4-15 12-15,2 19-9 0,-2-19 8 0,0 16-4 16,0-16-4-16,-2 21 0 0,2-21 0 0,-6 19 2 0,6-19-3 15,-4 17 2-15,4-17 5 0,-6 14-2 16,6-14 1-16,-8 13 0 0,8-13 1 0,0 0-2 16,-8 14-1-16,8-14 6 0,0 0-14 0,0 0-7 15,-10 8-2-15,10-8-3 0,0 0-6 0,0 0-1 0,0 0-3 16,0 0-2-16,0 0-5 0,6-14 1 0,-6 14-6 16,0 0 2-16,13-13 0 0,-13 13 1 0,11-7 0 15,-11 7 3-15,0 0 2 0,20-7 7 0,-20 7 4 16,0 0 6-16,21-4 2 0,-21 4 6 0,0 0 2 15,0 0 10-15,27 6 10 0,-27-6 12 0,0 0 12 16,14 7 5-16,-14-7 8 0,9 10-1 0,-9-10 0 0,6 12-4 16,-6-12-2-16,2 13 1 0,-2-13 3 15,0 16 3-15,0-16-4 0,-2 18-5 0,2-18-8 0,-6 16-2 16,6-16-4-16,-9 19-1 0,9-19 3 0,-12 12-2 16,12-12-3-16,-12 12-5 0,12-12-3 0,-15 11-2 15,15-11-2-15,-14 9-3 0,14-9-11 0,-13 7-12 16,13-7-14-16,0 0-21 0,-16 7-23 0,16-7-20 15,0 0-27-15,0 0-28 0,-18 7-43 0,18-7-46 16,0 0-43-16,0 0-268 0,0 0-56 0</inkml:trace>
  <inkml:trace contextRef="#ctx0" brushRef="#br0" timeOffset="-136941.555">9971 12514 126 0,'0'0'119'0,"0"0"-9"0,-2-16-19 0,2 16-10 0,0 0-4 16,0 0-3-16,0 0-5 0,0 0 1 0,0 0 2 16,0 0 2-16,0 0 3 0,0 0 5 0,0 0 10 15,0 0 0-15,0 0 3 0,0 0-1 0,0 0-1 16,0 0-8-16,0 0-2 0,2-12-3 0,-2 12-2 0,0 0-4 15,0 0-4-15,0 0 1 0,0 0-16 16,0 0 7-16,0 0-16 0,0 0 1 0,0 0-13 0,0 0 4 16,0 0-16-16,0 0 4 0,0 0-16 0,0 0 8 15,0 0-13-15,0 0 5 0,0 0-7 0,0 0 8 16,0 0-7-16,0 0 7 0,-4 15-9 0,4-15 6 16,0 15-8-16,0-15 8 0,-2 17-11 0,2-17 8 15,0 20-7-15,0-20-1 0,-3 19 1 0,3-19-2 16,0 25 4-16,0-25 0 0,0 22-1 0,0-22 1 15,0 22-7-15,0-22 7 0,-2 20-2 0,2-20 3 0,0 19 1 16,0-19-3-16,-2 17 2 0,2-17-2 0,0 14-1 16,0-14-1-16,0 0 2 0,-2 21 3 0,2-21-6 15,0 0-1-15,-2 15-3 0,2-15-2 16,0 0-2-16,0 0-6 0,0 0 4 0,0 17 0 0,0-17-4 16,0 0 1-16,0 0 1 0,0 0-2 0,0 0 0 15,0 0 3-15,0 0 1 0,0 0 2 0,0 0-2 16,6-17 3-16,-6 17 1 0,0 0 20 0,7-14-19 15,-7 14 1-15,0 0 3 0,4-11-1 0,-4 11 1 16,0 0 1-16,0 0 1 0,8-13 0 0,-8 13-1 0,0 0 1 16,0 0 3-16,0 0 0 0,0 0 5 0,10-9 8 15,-10 9 5-15,0 0 1 0,0 0 1 0,0 0-3 16,0 0-1-16,13 8 2 0,-13-8-5 0,0 0-2 16,10 13-3-16,-10-13 11 0,8 9-36 0,-8-9 24 15,7 13-1-15,-7-13 0 0,7 10-1 0,-7-10-1 16,6 13-2-16,-6-13 2 0,8 14-3 0,-8-14 2 15,6 11 0-15,-6-11-2 0,7 11 0 0,-7-11-4 0,0 0 6 16,6 12-3-16,-6-12 2 0,0 0 0 0,0 0-2 16,6 10-2-16,-6-10-2 0,0 0-2 15,0 0-3-15,0 0-5 0,0 0-15 0,0 0-4 0,0 0-10 16,0 0 4-16,0 0 8 0,0 0 2 0,0 0 9 16,0 0-1-16,0 0 7 0,0 0-1 0,-10-10 4 15,10 10-36-15,0 0 48 0,-9-12-2 0,9 12 1 16,0 0-1-16,-6-15 2 0,6 15-1 0,0 0 1 15,-6-15 0-15,6 15 3 0,0 0 8 0,-6-13-1 16,6 13 3-16,0 0 7 0,-6-12-3 0,6 12 5 0,0 0 0 16,-3-11-4-16,3 11 4 0,0 0 0 15,0 0 1-15,-3-14 0 0,3 14 11 0,0 0-18 0,0 0-1 16,0 0 3-16,0-14-1 0,0 14-1 0,0 0-1 16,0 0-1-16,6-13-5 0,-6 13-3 0,0 0 4 15,8-11-2-15,-8 11-3 0,0 0-1 0,12-13-1 16,-12 13 6-16,11-10-12 0,-11 10-1 0,12-11-23 15,-12 11-15-15,12-11-15 0,-12 11-20 0,15-11-29 0,-15 11-31 16,12-12-42-16,-12 12-45 0,0 0-70 16,17-8-149-16,-17 8 88 0</inkml:trace>
  <inkml:trace contextRef="#ctx0" brushRef="#br0" timeOffset="-136228.432">10358 12508 16 0,'0'0'299'16,"0"0"-58"-16,4-13-32 0,-4 13-22 0,0 0-10 16,0 0-13-16,0 0-15 0,0 0-9 0,0 0-9 0,0 0-9 15,0 0-16-15,0 0-4 0,0 0-18 0,0 0-3 16,0 0-21-16,0 0-1 0,0 0-15 0,0 0 7 16,-4 13-16-16,4-13 7 0,-6 11-11 0,6-11 5 15,-8 12-10-15,8-12 16 0,-8 14-24 0,8-14 7 16,-9 13-14-16,9-13 6 0,-9 13-13 0,9-13 14 15,-8 13-18-15,8-13 9 0,-11 14-10 0,11-14 8 16,-8 11-9-16,8-11 10 0,-8 12-14 0,8-12 11 16,0 0-10-16,-8 13 3 0,8-13-3 0,0 0 1 15,0 0-1-15,-7 13-3 0,7-13 0 0,0 0 10 16,0 0-13-16,0 0 0 0,0 0 5 0,0 0 2 0,0 0 9 16,0 0-11-16,0 0 4 0,0 0 7 15,0 0-10-15,9 9 0 0,-9-9 4 0,0 0 7 0,0 0-10 16,0 0-1-16,24 5 1 0,-24-5 0 0,0 0 2 15,18 5 4-15,-18-5 5 0,12 9 5 0,-12-9 3 16,13 7 2-16,-13-7 0 0,12 11-2 0,-12-11 0 16,13 11-3-16,-13-11-6 0,10 12 5 0,-10-12-4 15,10 12-1-15,-10-12-3 0,0 0 2 0,15 13 0 16,-15-13-5-16,0 0-7 0,10 11-13 0,-10-11-15 0,0 0-14 16,0 0-15-16,13 9-19 0,-13-9-20 0,0 0-26 15,0 0-48-15,0 0-35 0,0 0-50 0,12 8-260 16,-12-8-27-16</inkml:trace>
  <inkml:trace contextRef="#ctx0" brushRef="#br0" timeOffset="-135948.187">10299 12758 131 0,'0'0'340'0,"0"0"-66"0,0 0-51 0,0 0-12 16,0 0-16-16,0 0-12 0,0 0-10 0,0 0-21 16,0 0-14-16,0 0-14 0,0 0-9 0,0 0-15 15,0 0-18-15,20 6-11 0,-20-6-10 0,0 0-4 0,0 0-12 16,17 8-4-16,-17-8-7 0,0 0-5 0,12 10-8 16,-12-10-2-16,0 0-5 0,14 9-3 0,-14-9-2 15,0 0-1-15,15 11-1 0,-15-11-4 0,0 0 1 16,16 7-10-16,-16-7-21 0,0 0-19 0,15 7-20 15,-15-7-20-15,0 0-19 0,0 0-29 0,19 8-40 16,-19-8-52-16,0 0-60 0,0 0-251 0,0 0-44 16</inkml:trace>
  <inkml:trace contextRef="#ctx0" brushRef="#br0" timeOffset="-135124.154">10741 12539 257 0,'0'0'264'16,"0"0"-47"-16,0 0-36 0,0 0-18 16,0 0-22-16,0 0-23 0,0 0-9 0,0 0-6 0,0 0-2 15,0 0 1-15,0 0-3 0,-17 9-1 0,17-9 0 16,0 0-9-16,-8 16 5 0,8-16-16 0,-8 13-1 15,8-13-19-15,-7 14 5 0,7-14-15 0,-6 18 6 16,6-18-17-16,-4 21 0 0,4-21-5 0,-2 23-5 16,2-23-3-16,-2 22-2 0,2-22-4 0,0 25-4 0,0-25-3 15,4 22-3-15,-4-22 0 0,6 21-2 0,-6-21-3 16,9 15-3-16,-9-15-5 0,10 13 1 0,-10-13 0 16,0 0-4-16,19 6 0 0,-19-6 4 0,0 0-6 15,20-6 10-15,-20 6-8 0,14-10 4 0,-14 10-4 16,10-11 15-16,-10 11-13 0,10-11 12 0,-10 11-9 15,7-11 8-15,-7 11-9 0,0 0 9 0,4-17-11 16,-4 17 10-16,0 0-10 0,-2-13 9 0,2 13-3 16,0 0 7-16,0 0-15 0,-13-9 7 0,13 9-9 15,0 0 6-15,0 0-16 0,-16 4-9 0,16-4-27 16,0 0-18-16,-13 15-18 0,13-15-14 0,-5 14-14 16,5-14-29-16,-6 17-16 0,6-17-19 0,-2 17-17 15,2-17-22-15,-2 16-209 0,2-16 99 0</inkml:trace>
  <inkml:trace contextRef="#ctx0" brushRef="#br0" timeOffset="-134687.815">10935 12647 344 0,'0'0'289'0,"0"0"-55"0,0 0-30 16,0 0-26-16,0 0-29 0,0 0-12 0,0 0-13 15,-14 6-11-15,14-6-5 0,0 0-10 0,-9 11-2 16,9-11-8-16,0 0-3 0,-8 18-13 0,8-18-7 16,-5 13-8-16,5-13 4 0,-4 16-18 0,4-16 0 15,-2 16-15-15,2-16 4 0,-2 16-5 0,2-16-3 0,0 15-5 16,0-15-1-16,2 13-5 0,-2-13 1 0,6 11-2 15,-6-11-4-15,0 0 10 0,0 0-16 0,17 4 10 16,-17-4-15-16,0 0 13 0,19-8-15 0,-19 8 10 16,10-12-14-16,-10 12 5 0,15-13-8 0,-15 13 7 15,10-16-11-15,-10 16 15 0,8-16-10 0,-8 16 8 0,7-19-9 16,-7 19 12-16,2-16-9 0,-2 16 9 0,0-15-8 16,0 15 10-16,-4-13-10 0,4 13 9 0,-7-13-8 15,7 13 10-15,0 0-16 0,-14-11 14 0,14 11-14 16,0 0 1-16,0 0-24 0,-23 7-10 0,23-7-20 15,-10 9-27-15,10-9-27 0,-10 16-34 0,10-16-39 16,-7 20-35-16,7-20-52 0,-4 20-183 0,4-20 57 16</inkml:trace>
  <inkml:trace contextRef="#ctx0" brushRef="#br0" timeOffset="-134042.217">11089 12616 117 0,'0'0'342'0,"0"0"-74"15,0 0-40-15,0 0-22 0,-21-2-24 0,21 2-24 0,0 0-16 16,0 0-11-16,0 0-27 0,0 0 0 0,0 0-18 15,0 0-1-15,0 0-20 0,-22-2 7 0,22 2-19 16,0 0 6-16,0 0-24 0,0 0 3 0,0 0-21 16,0 0 4-16,0 0-12 0,-3-14 6 0,3 14-11 0,0 0 6 15,7-9-10-15,-7 9 9 0,0 0-12 16,14-9 11-16,-14 9-12 0,0 0 8 0,21-5-10 16,-21 5 11-16,0 0-8 0,0 0 7 0,27-3-7 15,-27 3 10-15,0 0-3 0,20 8 13 0,-20-8 7 16,13 9-4-16,-13-9-7 0,10 14 13 0,-10-14-11 0,6 13 16 15,-6-13-17-15,5 20 6 0,-5-20-13 0,2 18 7 16,-2-18-12-16,0 21 3 0,0-21-4 0,0 18 4 16,0-18-3-16,-5 18 0 0,5-18-1 0,-6 14 3 15,6-14 0-15,-6 11-2 0,6-11 12 0,0 0-17 16,-10 12 10-16,10-12-11 0,0 0 8 0,0 0-19 16,-13 8 5-16,13-8-18 0,0 0 3 0,0 0-11 15,0 0-6-15,0 0 3 0,0 0-4 0,2-15 2 0,-2 15-1 16,0 0 1-16,13-11 3 0,-13 11 6 0,0 0 2 15,16-9 6-15,-16 9 5 0,0 0 1 0,15-7 6 16,-15 7 7-16,0 0 14 0,0 0 11 0,0 0 12 16,24 1 13-16,-24-1 1 0,0 0 6 0,14 12-3 15,-14-12 3-15,8 9 3 0,-8-9 2 0,7 14-3 16,-7-14-1-16,4 15 16 0,-4-15-20 0,2 18-5 16,-2-18-8-16,-4 19 3 0,4-19-7 0,-2 17 1 15,2-17 0-15,-5 16 2 0,5-16 0 0,-8 17-1 16,8-17-3-16,-8 13-2 0,8-13-2 0,-15 9-6 0,15-9-7 15,-15 8 0-15,15-8-5 0,-17 3-15 0,17-3-18 16,0 0-25-16,-27 4-19 0,27-4-23 0,0 0-30 16,-22 4-23-16,22-4-33 0,0 0-34 0,0 0-38 15,-23 1-36-15,23-1-71 0,0 0-148 0,0 0 2 16</inkml:trace>
  <inkml:trace contextRef="#ctx0" brushRef="#br0" timeOffset="-129915.168">1081 11861 160 0,'0'0'178'16,"0"0"-45"-16,0 0-19 0,0 0-18 0,0 0-10 15,-2-14-4-15,2 14-3 0,0 0 1 0,0 0 4 16,0 0 4-16,-2-13 0 0,2 13-2 0,0 0 0 0,0 0-8 15,0 0-2-15,0 0-27 0,0 0 23 0,0 0-4 16,-6-11-8-16,6 11-8 0,0 0-4 0,0 0-9 16,0 0-9-16,0 0-6 0,0 0-5 0,0 0-4 15,0 0-5-15,0 0-1 0,-6 11-5 0,6-11 2 16,0 0-2-16,0 16 1 0,0-16-2 0,0 14 1 0,0-14 0 16,0 19 0-16,0-19 6 0,0 20-2 15,0-20 6-15,2 22 16 0,-2-22-20 0,0 26 16 0,0-11-18 16,2 0 18-16,-2 1-22 0,2 1 17 0,-2 0-17 15,0-1 23-15,2 1-23 0,-2 0 14 16,0-1-23-16,0 1 27 0,2 0-22 0,-2-2 17 0,0 1-14 16,2-1 16-16,-2-1-17 0,0 3 14 0,2-3-19 15,0 3 16-15,-2-3-14 0,2 1 22 0,-2 0-22 16,2-1 21-16,-2-14-21 0,2 28 18 0,-2-28-22 16,2 24 20-16,-2-24 3 0,5 26-2 0,-5-26-2 0,2 24-1 15,-2-24-3-15,2 22 5 0,-2-22 5 16,2 24-8-16,-2-24 13 0,0 20-14 0,0-20-4 15,2 21 3-15,-2-21-4 0,0 17-2 0,0-17 2 0,2 16-22 16,-2-16 23-16,0 15-18 0,0-15 18 0,0 0-20 16,2 19 23-16,-2-19-21 0,0 0 20 0,0 16-23 15,0-16 24-15,0 0-20 0,4 11 22 0,-4-11-26 16,0 0 13-16,4 13 13 0,-4-13-25 0,0 0 22 0,6 11-19 16,-6-11 20-16,0 0-23 0,7 12 22 15,-7-12-18-15,0 0 20 0,10 11-21 0,-10-11 23 16,0 0-23-16,14 10 22 0,-14-10-21 0,0 0 22 0,18 6-22 15,-18-6 20-15,16 5-22 0,-16-5 23 0,17 5-21 16,-17-5 21-16,0 0-22 0,29 5 21 0,-29-5-22 16,21 1 21-16,-21-1-22 0,20 2 24 0,-20-2-23 15,23 4 12-15,-23-4 10 0,24 4-5 0,-24-4 11 16,23 2-12-16,-23-2-2 0,22 1 2 0,-22-1-2 16,25 3-1-16,-25-3 0 0,25 3-2 0,-25-3 4 0,25 2-3 15,-25-2-1-15,26 2-1 0,-26-2 2 16,24 2 2-16,-24-2-2 0,27 0 3 0,-27 0-4 15,27 2 2-15,-27-2-1 0,27 0 1 0,-27 0-4 0,25-2 6 16,-25 2-4-16,24 2 0 0,-24-2 1 0,24-2-2 16,-24 2-1-16,25-2 3 0,-25 2 0 0,23 0-1 15,-23 0 0-15,23-2 2 0,-23 2-3 0,24-2 0 16,-24 2 0-16,0 0 0 0,35 0 1 0,-35 0 0 0,24 0 0 16,-24 0 2-16,25 0-2 0,-25 0 1 15,25 2-3-15,-25-2 6 0,23 0-4 0,-23 0-1 16,26 2 2-16,-26-2 1 0,22 0-4 0,-22 0 5 0,25 2-5 15,-25-2 5-15,25 0-6 0,-25 0 2 0,25 2 0 16,-25-2 4-16,25 0 0 0,-25 0-1 0,23 0 0 16,-23 0-2-16,27 0-1 0,-27 0 0 0,25 0 0 15,-25 0 2-15,25 0 1 0,-25 0-2 0,27 3-4 16,-27-3 3-16,27 2-2 0,-27-2 3 0,25 4-1 16,-25-4 2-16,25 5 2 0,-25-5-6 0,27 4 3 15,-27-4 3-15,27 5-8 0,-27-5 8 0,27 2-1 16,-27-2-1-16,26 4 2 0,-26-4-1 0,26 1-2 15,-26-1-1-15,25 3 0 0,-25-3 3 0,27 2 0 0,-27-2-4 16,25 1 3-16,-25-1-1 0,25 3 0 0,-25-3-1 16,21 2 2-16,-21-2-2 0,23 1 1 0,-23-1-4 15,25 2 5-15,-25-2 0 0,21 2 1 0,-21-2-3 16,24 1 0-16,-24-1 1 0,23 3 2 0,-23-3-1 16,22 1-3-16,-22-1 6 0,25 2-7 0,-25-2-1 15,22 2 3-15,-22-2-2 0,0 0 3 0,34 0-2 16,-34 0 1-16,0 0-1 0,33 0 0 0,-33 0 4 0,0 0-6 15,29 0 3-15,-29 0 0 0,0 0 2 0,30 2-1 16,-30-2 0-16,0 0 0 0,26 0 0 0,-26 0 2 16,0 0-2-16,27 4-1 0,-27-4 0 0,0 0-2 15,23 3 3-15,-23-3-1 0,0 0 1 0,23 2-2 16,-23-2 2-16,0 0-3 0,19 1 5 0,-19-1-3 16,0 0 11-16,21 5-9 0,-21-5-1 0,0 0-1 15,0 0 2-15,25 1-1 0,-25-1 0 0,0 0 0 16,0 0-1-16,0 0 1 0,25 2 3 0,-25-2-5 15,0 0 4-15,0 0-2 0,0 0-2 0,20 3 1 0,-20-3-2 16,0 0 2-16,0 0 1 0,0 0 1 0,0 0-2 16,21 2-5-16,-21-2 6 0,0 0 3 0,0 0-3 15,0 0-2-15,0 0 2 0,0 0 1 0,19 6-1 16,-19-6-3-16,0 0 6 0,0 0-5 0,0 0 6 0,0 0-4 16,0 0 1-16,0 0-2 0,0 0 1 15,0 0 0-15,0 0 2 0,23 0-3 0,-23 0 4 16,0 0-3-16,0 0 3 0,0 0-2 0,0 0-1 0,0 0 5 15,0 0-5-15,0 0 3 0,17-7-2 0,-17 7-1 16,0 0 4-16,0 0-3 0,0 0 0 0,8-12 0 16,-8 12-1-16,0 0 1 0,0 0-1 0,2-10 2 15,-2 10-3-15,0 0 1 0,0 0 3 0,2-16-4 16,-2 16 3-16,0 0-4 0,0-16 3 0,0 16-2 16,0 0 3-16,-2-18-4 0,2 18 0 0,-2-13 1 15,2 13-1-15,0-16 1 0,0 16 0 0,0-19 1 16,0 19 1-16,-2-17-1 0,2 17-2 0,0-16-4 15,0 16 5-15,0-19 2 0,0 19 1 0,0-15-1 0,0 15-1 16,-2-19 1-16,2 19 0 0,0-16-5 0,0 16 2 16,0-16-5-16,0 16 1 0,-2-19 1 0,2 19 1 15,0-21-5-15,0 21 5 0,-2-18-1 0,2 18 2 16,-2-22-2-16,2 22 5 0,0-20 1 0,0 20-3 0,-2-21 3 16,2 21-4-16,-2-22 2 0,2 22-3 15,-4-24 4-15,4 24-2 0,-5-21 1 0,5 21-1 16,0-25 3-16,0 25-2 0,-2-24 1 0,2 24-5 0,-2-22 6 15,2 22-2-15,-2-22 3 0,2 22-4 0,-2-24 3 16,2 24-2-16,0-17 0 0,0 17 3 0,0-21 0 16,0 21-6-16,-2-18 2 0,2 18 3 0,2-17 0 15,-2 17 0-15,0-15 0 0,0 15 0 0,0-16 1 16,0 16-1-16,0-17-1 0,0 17 2 0,0-12-4 16,0 12 2-16,0 0 3 0,0-20 1 0,0 20 2 15,0 0 0-15,0-14-4 0,0 14 1 0,0 0-6 16,0 0 8-16,0-16-3 0,0 16-2 0,0 0 2 15,0 0-2-15,0-16 1 0,0 16 1 0,0 0-2 0,0 0 2 16,0 0-5-16,0 0 4 0,2-12-2 0,-2 12 0 16,0 0-1-16,0 0 1 0,0 0 0 0,0 0 0 15,0 0 2-15,0 0-4 0,0 0 6 0,2-14 0 16,-2 14-1-16,0 0 1 0,0 0 3 0,0 0 2 16,0 0 3-16,0 0-3 0,0 0 2 0,0 0 0 15,0 0 2-15,0 0 1 0,0 0 0 0,0 0-2 16,0 0 2-16,0-14-5 0,0 14-5 0,0 0 1 0,0 0 0 15,0 0 0-15,0 0-1 0,0-15 0 0,0 15 0 16,0 0 3-16,0 0 2 0,0 0 3 0,0 0 1 16,-2-17 2-16,2 17 0 0,0 0 1 0,0 0-3 15,0 0 1-15,0 0 1 0,0 0-3 0,-2-14-2 16,2 14 0-16,0 0-2 0,0 0 5 0,0 0-8 16,0 0-1-16,0 0-2 0,0 0 4 0,0 0-2 15,0 0 0-15,-2-12-1 0,2 12 0 0,0 0 1 16,0 0-4-16,0 0 0 0,0 0 0 0,0 0 4 15,0 0 0-15,0 0 0 0,0 0 0 0,0 0-1 0,0 0 1 16,0 0-2-16,0 0 2 0,0 0-2 0,0 0-1 16,0 0 3-16,0 0-2 0,0 0-2 15,0 0 0-15,0 0 2 0,0 0 1 0,0 0-3 0,0 0 1 16,0 0 0-16,0 0-1 0,0 0 1 0,0 0 1 16,0 0-3-16,0 0 3 0,0 0-2 0,0 0 2 15,0 0 1-15,0 0 0 0,0 0 2 0,0 0 3 16,0 0-3-16,0 0 0 0,0 0-3 0,0 0 1 0,0 0-2 15,0 0-2-15,0 0 1 0,0 0-3 0,0 0-5 16,0 0-8-16,0 0-12 0,0 0-11 0,0 0-13 16,0 0-16-16,0 0-23 0,0 0-24 0,0 0-49 15,0 0-33-15,0 0-80 0,0 0-86 0,0 0-152 16,0 0-15-16</inkml:trace>
  <inkml:trace contextRef="#ctx0" brushRef="#br0" timeOffset="-126937.406">9765 12258 12 0,'0'0'252'0,"0"0"-45"0,-2-15-36 0,2 15-21 15,0 0-18-15,0 0-8 0,0 0-10 0,0 0-2 16,0 0-18-16,-6-10-2 0,6 10-8 0,0 0-4 0,0 0-4 16,0 0-6-16,0 0-16 0,0 0-2 15,0 0-6-15,0 0-7 0,0 0-6 0,0 0-8 16,0 0-6-16,0 0-2 0,0 0-4 0,0 0-1 0,0 0-2 16,0 0 2-16,0 0-3 0,0 0-1 0,-19 7 1 15,19-7 5-15,0 0-1 0,-3 13-1 0,3-13-2 16,0 0-25-16,-2 18 34 0,2-18 1 0,-2 16-1 15,2-16-10-15,-2 17 5 0,2-17-4 0,0 18 1 16,0-18 1-16,2 21-2 0,-2-21 1 0,0 22 10 16,0-22-10-16,2 25 9 0,-2-25-14 0,0 25 10 15,0-9-6-15,0-16 4 0,2 25-7 0,-2-25 1 0,0 28-2 16,0-28 1-16,2 26-2 0,-2-26 7 16,0 27-9-16,0-27 0 0,0 25 0 0,0-25-2 0,0 25 1 15,0-25-2-15,0 25-1 0,0-25 3 0,1 24-1 16,-1-24 0-16,0 23 0 0,0-23 2 0,-1 25 5 15,1-25-8-15,1 25 0 0,-1-25-1 0,-1 23 4 16,1-23 2-16,0 24 3 0,0-24 4 0,0 26-5 16,0-26 0-16,0 24-1 0,0-24-3 0,0 26 3 15,0-26 2-15,0 24-3 0,0-24 4 0,-2 26-5 16,2-26 0-16,0 24 1 0,0-24-1 0,-2 24 2 0,2-24-3 16,-2 23-1-16,2-23-3 0,0 21 5 0,0-21-3 15,0 17-4-15,0-17 6 0,-2 17-1 0,2-17-1 16,0 14 1-16,0-14 0 0,0 0-1 0,-2 21 2 15,2-21-13-15,0 0 14 0,-2 18-4 0,2-18 1 16,-2 17 1-16,2-17-1 0,0 12 1 0,0-12-2 16,-2 13 0-16,2-13 0 0,-2 15 0 0,2-15 1 15,-3 13-2-15,3-13 2 0,0 0-2 0,0 16 1 0,0-16 2 16,0 0-1-16,-2 14-2 0,2-14-1 0,0 0 2 16,0 0 3-16,0 0-3 0,-2 15 2 0,2-15-2 15,0 0 1-15,0 0-1 0,0 0-1 0,0 0 0 16,0 0 2-16,0 0-2 0,0 0-1 0,0 0 1 15,0 0 1-15,7 11 1 0,-7-11-1 0,0 0 1 16,0 0 1-16,0 0-3 0,0 0 0 0,0 0 16 16,23-2-16-16,-23 2-15 0,0 0 17 0,0 0 0 15,25-4 0-15,-25 4 0 0,0 0-1 0,21-2 0 16,-21 2 2-16,0 0-2 0,27-1 2 0,-27 1-1 0,0 0-3 16,27-2 2-16,-27 2 2 0,0 0-2 15,28-2 2-15,-28 2-3 0,0 0 3 0,30 0-2 16,-30 0 2-16,0 0-4 0,34 2 0 0,-34-2 2 0,22 2 0 15,-22-2 0-15,23 1 4 0,-23-1-2 0,25 2-2 16,-25-2 1-16,25 0 1 0,-25 0-1 0,23 0 0 16,-23 0-3-16,27 0-3 0,-27 0 8 0,29 0-2 15,-29 0-3-15,29 0 6 0,-29 0-4 0,29 0-3 16,-29 0 5-16,28 0 0 0,-28 0 0 0,29 0-4 16,-29 0 2-16,29 0 2 0,-29 0-7 0,29 0 4 15,-29 0 1-15,29 0 6 0,-29 0-8 0,28 0 2 0,-28 0-17 16,31 2 21-16,-31-2-2 0,29 0 1 0,-29 0 0 15,26 0 1-15,-26 0-5 0,25 0 4 0,-25 0-2 16,26 0 0-16,-26 0 0 0,25-2 2 0,-25 2-1 16,27 0-2-16,-27 0 0 0,25-2 2 0,-25 2-5 0,22-1 4 15,-22 1-2-15,23-4 3 0,-23 4 8 16,22-2-14-16,-22 2 4 0,23-2-3 0,-23 2 2 16,0 0-3-16,31-2 2 0,-31 2 2 0,0 0-1 0,31-2 0 15,-31 2 1-15,0 0 1 0,31-2-4 16,-31 2 3-16,0 0 0 0,30 1-1 0,-30-1 2 0,0 0-2 15,33 0 2-15,-33 0 1 0,0 0-2 0,31-1 2 16,-31 1-10-16,0 0 12 0,33 0-4 0,-33 0 2 16,0 0-3-16,31-3 2 0,-31 3-1 0,0 0-2 15,28-2 4-15,-28 2-2 0,0 0 0 0,29 0-2 16,-29 0 4-16,0 0-4 0,28 0 2 0,-28 0 13 0,0 0-15 16,27 2-2-16,-27-2 3 0,0 0-3 15,27 3 1-15,-27-3 1 0,0 0 1 0,26 4-1 0,-26-4-5 16,19 2 4-16,-19-2-2 0,16 6 1 0,-16-6 1 15,19 5-2-15,-19-5-1 0,16 4-3 16,-16-4 2-16,0 0 2 0,27 5 2 0,-27-5-1 0,17 4 0 16,-17-4 4-16,0 0-2 0,26 6 1 0,-26-6-20 15,0 0 25-15,24 3-4 0,-24-3 1 0,0 0-2 16,23 8 4-16,-23-8-3 0,0 0 1 0,23 4-1 16,-23-4 1-16,0 0 0 0,23 5 0 0,-23-5-3 0,0 0 0 15,22 4 0-15,-22-4 7 0,0 0-6 16,21 2 3-16,-21-2-4 0,0 0 5 0,22 3-3 15,-22-3 3-15,0 0-2 0,0 0-1 0,27 2 0 0,-27-2-1 16,0 0 0-16,0 0 2 0,22 2-1 0,-22-2-19 16,0 0 21-16,0 0 5 0,23 4-5 0,-23-4 0 15,0 0-1-15,0 0 0 0,23 3-1 0,-23-3 2 16,0 0 0-16,0 0 1 0,0 0-3 0,25 1 2 16,-25-1-2-16,0 0 2 0,0 0-3 0,0 0 4 15,0 0-4-15,25 0 5 0,-25 0-3 0,0 0-1 16,0 0 0-16,0 0 4 0,0 0-2 0,0 0 7 0,0 0 3 15,25-1 4-15,-25 1-5 0,0 0 13 0,0 0 2 16,0 0 0-16,0 0-4 0,0 0-9 0,0 0 2 16,13-11-4-16,-13 11-2 0,0 0-1 0,0 0-1 15,4-17-2-15,-4 17-3 0,0 0 1 0,2-16-2 16,-2 16-1-16,2-13 2 0,-2 13-4 0,2-15 3 16,-2 15-4-16,0-16 5 0,0 16 0 0,2-15-2 15,-2 15 0-15,2-17-1 0,-2 17 0 0,0-18 1 16,0 18 7-16,2-17-8 0,-2 17 7 0,0-19-7 15,0 19-2-15,0-22 2 0,0 22 0 0,2-22 0 0,-2 22-2 16,0-26 3-16,0 26-2 0,0-25 6 0,0 25-6 16,-2-27-1-16,2 27 1 0,0-29 2 0,-2 14-1 15,2 0 0-15,0 1 1 0,-2-1-1 0,2 2 0 16,-2-2-1-16,2 15 7 0,0-25-7 0,0 25 2 16,-2-23 0-16,2 23-1 0,-2-24-1 0,2 24 1 15,0-23 2-15,0 23 6 0,-2-22-11 0,2 22 11 16,0-20-8-16,0 20 7 0,0-20-9 0,0 20 7 0,0-18-8 15,0 18 7-15,0-19-5 0,0 19 6 0,0-15-8 16,0 15 18-16,0-15-22 0,0 15 13 0,0-15-12 16,0 15 12-16,0 0-11 0,2-20 4 0,-2 20-3 15,0 0 11-15,0-18-11 0,0 18 11 0,0 0-9 16,2-18 8-16,-2 18-11 0,0 0 8 0,2-18-8 16,-2 18 9-16,0 0-12 0,2-18 12 0,-2 18-10 15,0 0 12-15,2-14-10 0,-2 14 10 0,0 0-10 16,2-14 11-16,-2 14-10 0,0 0 9 0,0 0-13 15,0 0 15-15,0-13-15 0,0 13 12 0,0 0-13 0,0 0 14 16,0 0-20-16,0 0 23 0,0 0-14 0,0 0 10 16,0 0-12-16,2-15 10 0,-2 15-7 0,0 0 8 15,0 0-11-15,0 0 12 0,0 0-9 0,0 0 11 16,0 0-12-16,0 0 10 0,0 0-10 0,0 0 10 16,0 0-8-16,0 0 10 0,0 0-11 0,0 0 11 15,0 0-10-15,0 0 11 0,0 0-9 0,0 0 7 16,0 0-12-16,0 0 13 0,0 0-15 0,0 0 16 0,0 0-10 15,0 0 4-15,0 0-27 0,0 0-22 0,0 0-30 16,0 0-34-16,0 0-41 0,0 0-46 16,0 0-43-16,0 0-62 0,0 0-190 0,0 0 13 0</inkml:trace>
  <inkml:trace contextRef="#ctx0" brushRef="#br0" timeOffset="-120794.086">13660 1052 128 0,'0'0'175'0,"0"0"-38"0,0 0-23 0,0 0-12 16,0 0-15-16,0 0-2 0,0 0-13 0,0 0-3 0,0 0-6 16,0 0-3-16,0 0-9 0,0 0-2 0,0 0-4 15,0 0-1-15,0 0 4 0,0 0 5 0,0 0 1 16,-7 15-7-16,7-15-1 0,0 0 0 0,-4 15-8 15,4-15-1-15,-4 14-5 0,4-14-4 0,-6 17 0 16,6-17-1-16,-4 23-2 0,4-23 2 0,-6 23-45 16,1-11 44-16,3 5 2 0,-2-5-7 0,0 3 0 15,0 2-1-15,0-3-6 0,2 1 2 0,-2 1-7 16,-1-1-2-16,1 2 0 0,0-2-1 0,2 0 3 16,-2-2-6-16,2-1-2 0,2-12 5 0,-6 25-4 0,6-25 2 15,-2 18-4-15,2-18 2 0,-4 17 2 16,4-17 0-16,-3 13-4 0,3-13 2 0,0 0 8 0,-2 16-4 15,2-16-2-15,0 0 3 0,0 0 1 0,0 0-5 16,0 0-2-16,0 0 1 0,0 0-1 0,0 0-3 16,0 0 0-16,0 0 2 0,0 0 5 0,0 0-5 15,7-12 0-15,-7 12 9 0,0 0-19 0,4-11 7 16,-4 11-2-16,0 0-4 0,0 0 7 0,4-17 3 0,-4 17 1 16,0 0-2-16,0 0-3 0,4-15-1 15,-4 15 2-15,0 0 0 0,0 0-1 0,2-13 6 0,-2 13 9 16,0 0-12-16,0 0-9 0,0 0-1 15,0 0 6-15,0 0-1 0,4-14-4 0,-4 14 6 0,0 0 3 16,0 0-4-16,0 0 2 0,0 0 4 0,0 0-2 16,0 0-2-16,0 0 2 0,0 0-4 0,17 9 14 15,-17-9-9-15,0 0-6 0,8 9 4 0,-8-9-3 16,0 0 1-16,12 11 4 0,-12-11 1 0,11 9 5 16,-11-9-8-16,10 7 0 0,-10-7 2 0,12 10-1 0,-12-10-1 15,10 7 1-15,-10-7 5 0,0 0-7 0,16 8 8 16,-16-8-6-16,0 0 7 0,13 7-5 0,-13-7 3 15,0 0 1-15,0 0 0 0,0 0-4 0,12 5 5 16,-12-5-2-16,0 0-5 0,0 0 2 16,0 0-11-16,0 0 4 0,0 0-7 0,0 0 5 0,0 0-4 15,0 0-3-15,-8-9 2 0,8 9 6 0,0 0-2 16,0 0 1-16,-13-9 4 0,13 9 0 0,0 0 2 0,0 0-1 16,-16-9 3-16,16 9-11 0,0 0 8 15,0 0 3-15,-11-10 3 0,11 10-7 0,0 0 1 0,0 0 3 16,-13-13 5-16,13 13-8 0,0 0-1 0,-8-11 3 15,8 11 0-15,0 0 0 0,-6-10 3 0,6 10 3 16,0 0-3-16,-4-13 1 0,4 13 4 0,0 0 0 16,-5-14-2-16,5 14-1 0,0 0 0 0,0-13 4 15,0 13 4-15,0 0-3 0,5-15-6 0,-5 15 2 16,0 0-3-16,6-16 11 0,-6 16-2 0,6-11 15 16,-6 11-11-16,6-12 1 0,-6 12-4 0,0 0 0 0,10-17-6 15,-10 17 18-15,0 0-20 0,8-10-6 0,-8 10 2 16,0 0-1-16,0 0 0 0,10-11 3 15,-10 11-7-15,0 0 3 0,0 0-2 0,0 0-7 16,0 0-4-16,10-9-10 0,-10 9-21 0,0 0-14 16,0 0-14-16,0 0-16 0,0 0-18 0,0 0-12 0,0 0-28 15,0 0-30-15,15-8-46 0,-15 8-119 0,0 0 199 16</inkml:trace>
  <inkml:trace contextRef="#ctx0" brushRef="#br0" timeOffset="-120258.132">13947 1455 90 0,'0'0'254'16,"0"0"-59"-16,0 0-30 0,0 0-17 0,0 0-14 0,0 0-2 15,0 0-9-15,0 0-17 0,0 0-1 0,0 0-10 16,0 0 4-16,0 0-10 0,0 0-21 16,0 0 11-16,-17 4-2 0,17-4-3 0,0 0-10 0,0 0-6 15,0 0 6-15,0 0-11 0,0 0-1 0,0 0 8 16,0 0-29-16,0 0 9 0,0 0-21 0,0 0 9 16,0 0-16-16,0 0 15 0,0 0-18 0,0 0 22 15,0 0-27-15,0 0 22 0,19-2-26 0,-19 2 17 0,0 0-18 16,0 0 16-16,0 0-25 0,26-4 23 15,-26 4-28-15,0 0 28 0,0 0-23 0,27 0 22 16,-27 0-19-16,0 0 14 0,0 0-18 0,24-1 11 0,-24 1-18 16,0 0-6-16,0 0-4 0,21-4-1 15,-21 4-5-15,0 0-1 0,0 0-10 0,0 0-2 0,0 0-7 16,21-2-24-16,-21 2-22 0,0 0-15 0,0 0-32 16,0 0-22-16,0 0-20 0,0 0-23 0,0 0-204 15,0 0 123-15</inkml:trace>
  <inkml:trace contextRef="#ctx0" brushRef="#br0" timeOffset="-119884.113">13956 1364 164 0,'0'0'215'16,"0"0"-34"-16,0 0-14 0,0 0-16 0,-24-1-5 15,24 1-6-15,0 0-7 0,0 0-23 0,0 0 1 16,0 0-8-16,0 0 1 0,0 0-2 0,0 0-10 0,0 0-2 16,0 0-7-16,0 0-2 0,0 0-6 15,0 0-8-15,0 0 11 0,0 0-33 0,0 0 11 16,0 0-31-16,0 0 9 0,0 0-18 0,0 0 11 0,0 0-28 16,0 0 19-16,0 0-19 0,0 0 17 0,0 0-19 15,0 0 19-15,0 0-19 0,0 0 10 0,0 0-17 16,0 0 26-16,0 0-23 0,0 0 19 0,24 0-20 15,-24 0 22-15,0 0-33 0,0 0-2 0,0 0 0 0,29-2-3 16,-29 2-8-16,0 0 4 0,0 0-2 0,23-2-3 16,-23 2-10-16,0 0-8 0,0 0-9 0,23-4-10 15,-23 4-5-15,0 0-10 0,0 0-15 0,18-3-14 16,-18 3-23-16,0 0-19 0,0 0-36 0,19-4-46 16,-19 4-120-16,0 0 184 0</inkml:trace>
  <inkml:trace contextRef="#ctx0" brushRef="#br0" timeOffset="-118994.343">14493 1132 21 0,'0'0'224'0,"0"0"-29"0,0 0-32 0,0 0-18 16,0 0-18-16,0 0-12 0,0 0-5 0,0 0-12 15,-13 6-6-15,13-6-11 0,0 0 1 0,0 0-11 16,0 0-1-16,-14 7-8 0,14-7-7 0,0 0-2 15,0 0 2-15,-17 9-13 0,17-9 6 0,0 0-9 16,-12 11-5-16,12-11-3 0,0 0 4 0,-13 12-8 16,13-12-4-16,-10 12-2 0,10-12 3 0,-10 13-3 15,10-13 3-15,-11 15-13 0,11-15 9 0,-7 15-10 16,7-15 1-16,-8 18 4 0,8-18-2 0,-8 17 0 0,8-17-4 16,-9 21 0-16,9-21 6 0,-4 17-14 0,4-17 3 15,-2 21 0-15,2-21 1 0,-2 20-4 0,2-20 1 16,2 20-24-16,-2-20 49 0,2 17-22 0,-2-17-6 15,6 17 4-15,-6-17 3 0,9 13-5 0,-9-13-5 16,10 11 1-16,-10-11-1 0,11 8 1 0,-11-8-5 16,0 0 8-16,21 3-9 0,-21-3-3 0,0 0-11 15,23-5 5-15,-23 5 0 0,14-9-1 0,-14 9-1 16,15-7 4-16,-15 7 3 0,12-7 5 0,-12 7 2 0,0 0 3 16,13-11-4-16,-13 11 3 0,0 0 6 0,6-11-7 15,-6 11 6-15,0 0 1 0,0 0 4 16,0-15 0-16,0 15 7 0,0 0 0 0,-6-11-7 0,6 11 7 15,0 0-7-15,-11-7 0 0,11 7 1 0,0 0 1 16,0 0-5-16,-14-8-4 0,14 8 6 0,0 0-7 16,0 0 1-16,0 0 2 0,-25 4 2 0,25-4-5 15,-8 10-7-15,8-10-13 0,-13 8-14 0,13-8-12 16,-8 11-14-16,8-11-17 0,-8 12-17 0,8-12-12 16,-4 11-4-16,4-11-5 0,0 0-18 0,-5 16-12 0,5-16-18 15,0 0-23-15,0 0-99 0,5 16 257 0</inkml:trace>
  <inkml:trace contextRef="#ctx0" brushRef="#br0" timeOffset="-118504.123">14620 1313 109 0,'0'0'233'16,"0"0"-55"-16,0 0-16 0,0 0-25 0,0 0-7 0,0 0-8 15,0 0-2-15,0 0-19 0,-13 6-38 0,13-6 38 16,0 0-4-16,0 0-7 0,-12 11-2 0,12-11-6 0,0 0-15 16,-10 11 0-16,10-11-6 0,0 0-6 15,-11 11-11-15,11-11-5 0,0 0-5 0,-8 14-8 0,8-14 18 16,0 0-28-16,-6 16-1 0,6-16 0 0,0 0-7 15,-2 16 2-15,2-16 4 0,0 0-9 0,2 16 5 16,-2-16-3-16,0 0 0 0,8 16-4 0,-8-16 0 16,0 0-6-16,12 9 8 0,-12-9-7 0,0 0 2 15,17 5-5-15,-17-5 2 0,0 0-2 0,21-3 2 16,-21 3-2-16,0 0-2 0,18-8 0 0,-18 8 2 16,13-7 3-16,-13 7 2 0,10-12-23 0,-10 12 26 15,8-9 4-15,-8 9-9 0,0 0-21 0,6-14 30 0,-6 14-4 16,0 0 4-16,0-15 6 0,0 15 1 0,0 0 2 15,-6-17-7-15,6 17 1 0,0 0-1 0,-12-11 3 16,12 11-9-16,0 0 1 0,-15-6-3 0,15 6-3 16,0 0 1-16,0 0 7 0,0 0-10 0,-22 2-13 15,22-2-11-15,0 0-21 0,-13 9-18 0,13-9-12 16,0 0-23-16,-6 10-5 0,6-10-16 0,0 0-6 0,0 0-10 16,2 14-8-16,-2-14-8 0,0 0-24 15,8 10-157-15,-8-10 204 0</inkml:trace>
  <inkml:trace contextRef="#ctx0" brushRef="#br0" timeOffset="-117852.244">14811 1276 138 0,'-10'-9'237'0,"10"9"-39"0,0 0-11 0,0 0-13 16,0 0-9-16,0 0-12 0,0 0-6 0,0 0-15 15,0 0-13-15,0 0 8 0,0 0-24 0,-19-4-16 16,19 4-7-16,0 0-8 0,0 0-15 0,0 0 4 16,0 0-16-16,0 0-10 0,0 0-11 0,0 0 2 15,0 0-30-15,0 0 21 0,0 0 0 0,0 0-7 16,0 0-2-16,10-10-1 0,-10 10-3 0,0 0 4 0,0 0 3 15,21-3-11-15,-21 3-4 0,0 0-4 0,0 0 1 16,0 0-5-16,28 3 6 0,-28-3-3 0,0 0 3 16,14 6 4-16,-14-6-5 0,0 0-18 0,13 11 31 15,-13-11-4-15,6 12 4 0,-6-12-6 0,4 12-2 16,-4-12 2-16,0 17 7 0,0-17 2 0,-2 21 2 16,2-21 1-16,-4 20 1 0,4-20 2 0,-8 19 3 15,3-7-6-15,5-12 18 0,-8 20-18 0,8-20 11 16,-10 21-11-16,10-21 7 0,-8 17-17 0,8-17 12 15,-7 14-16-15,7-14 14 0,-5 14-16 0,5-14 19 0,0 0-19 16,-6 14 16-16,6-14-26 0,0 0 25 0,0 0-18 16,-2 13 20-16,2-13-17 0,0 0 19 15,0 0-24-15,0 0 22 0,0 0-22 0,18 4 19 0,-18-4-15 16,0 0 12-16,0 0-23 0,22-2 25 0,-22 2-18 16,0 0 17-16,0 0-21 0,25 0 18 0,-25 0-15 15,0 0 25-15,0 0-25 0,21 2 15 0,-21-2-15 16,0 0 17-16,0 0-11 0,16 7 20 0,-16-7-27 0,0 0 29 15,0 0-21-15,0 0 17 0,0 0-22 0,0 0 26 16,23 1-26-16,-23-1 27 0,0 0-34 16,0 0 33-16,0 0-18 0,0 0 23 0,0 0-27 0,0 0 28 15,0 0-35-15,0 0 31 0,15 6-25 0,-15-6 24 16,0 0-29-16,0 0 27 0,0 0-27 0,0 0 24 16,0 0-37-16,0 0 14 0,0 0-35 0,0 0-2 15,0 0-33-15,0 0-18 0,0 0-26 0,0 0-35 0,0 0-25 16,0 0-29-16,0 0-49 0,0 0-213 0,10-9 42 15</inkml:trace>
  <inkml:trace contextRef="#ctx0" brushRef="#br0" timeOffset="-116133.195">14191 6698 234 0,'0'0'224'0,"0"0"-34"0,0 0-23 15,-2-14-5-15,2 14-11 0,0 0-12 16,0 0-18-16,0 0-7 0,0 0-14 0,-6-13-12 0,6 13-13 16,0 0-17-16,0 0-15 0,0 0 0 0,0 0-9 15,0 0-4-15,0 0-1 0,-9 11 0 0,9-11 3 16,-2 13-6-16,2-13 4 0,-4 15-3 0,4-15 1 15,-4 20-5-15,4-20 6 0,-4 24-2 0,2-11-2 16,0 2-5-16,0 0 2 0,0-1 1 0,-1 3-3 0,1-3 1 16,-2 4-3-16,2-4 1 0,0 3-3 15,0-2-3-15,0 0-14 0,-2-1 15 0,2 1 1 0,0-2-3 16,2-13-4-16,-4 22 0 0,4-22-2 0,-5 21-1 16,5-21 0-16,-4 18-3 0,4-18 2 0,-2 12 0 15,2-12-1-15,0 0 4 0,-4 20-3 0,4-20-1 16,0 0 3-16,0 0-1 0,-2 14-3 0,2-14 2 15,0 0-3-15,0 0-4 0,0 0-4 0,0 0-2 16,0 0-2-16,0 0 4 0,4-13-6 0,-4 13 2 16,4-13 14-16,-4 13-16 0,4-15 4 0,-4 15 2 15,7-14 0-15,-7 14 1 0,4-15 3 0,-4 15-1 16,6-14 0-16,-6 14 1 0,6-10-5 0,-6 10 4 0,0 0 1 16,8-13-1-16,-8 13 0 0,0 0 1 0,0 0 1 15,15-10-1-15,-15 10 0 0,0 0 1 0,0 0 2 16,0 0-2-16,25-3-1 0,-25 3 2 0,0 0-4 15,0 0 6-15,20 6-1 0,-20-6 2 0,0 0 0 16,15 9-2-16,-15-9-2 0,0 0-3 0,16 11 9 16,-16-11-3-16,8 9 0 0,-8-9 0 0,10 12 1 15,-10-12-4-15,8 9 4 0,-8-9 0 0,6 11-2 0,-6-11 0 16,0 0 0-16,11 11 2 0,-11-11-6 0,0 0 8 16,0 0 2-16,8 10 1 0,-8-10 0 0,0 0-5 15,0 0-2-15,0 0-4 0,0 0-10 0,0 0-7 16,0 0 3-16,0 0-6 0,0 0 0 0,0 0-2 15,4-12-8-15,-4 12-3 0,0 0 5 0,-6-15-4 16,6 15 6-16,-8-8 4 0,8 8 5 0,-9-12 4 16,9 12 6-16,-8-11 0 0,8 11 5 0,-10-9 2 15,10 9 6-15,-12-11-1 0,12 11 7 0,-10-7 4 16,10 7 0-16,-10-11 3 0,10 11 7 0,0 0 4 16,-15-10 3-16,15 10 3 0,0 0 3 0,-10-10 0 0,10 10 13 15,0 0-25-15,-8-11-6 0,8 11-3 0,0 0-4 16,0 0 0-16,0-13 0 0,0 13 1 0,0 0 4 15,6-10 3-15,-6 10 2 0,0 0-1 0,12-10-3 16,-12 10-3-16,13-9-3 0,-13 9-1 0,12-8-1 16,-12 8-1-16,10-7-2 0,-10 7 0 0,12-7-1 15,-12 7-6-15,0 0-16 0,14-9-18 0,-14 9-22 16,0 0-34-16,11-10-36 0,-11 10-35 0,0 0-38 0,8-11-34 16,-8 11-53-16,0 0-138 0,0 0 110 0</inkml:trace>
  <inkml:trace contextRef="#ctx0" brushRef="#br0" timeOffset="-115717.104">14480 6994 31 0,'0'0'387'0,"0"0"-84"0,0 0-46 0,0 0-27 16,0 0-34-16,0 0-20 0,0 0-18 0,0 0-10 15,0 0-16-15,0 0-15 0,0 0-10 0,0 0-17 16,0 0-20-16,0 0-3 0,0 0-10 0,0 0-5 15,0 0-9-15,0 0-3 0,0 0-3 0,0 0-6 16,0 0-4-16,0 0 3 0,0 0 4 0,0 0 1 16,0 0-6-16,0 0-5 0,0 0-5 0,0 0-4 15,0 0-3-15,21 6-2 0,-21-6-1 0,0 0-3 16,0 0 1-16,0 0-3 0,25 3-1 0,-25-3-2 16,0 0-12-16,0 0-8 0,21 3-12 0,-21-3-14 15,0 0-17-15,0 0-12 0,25 1-19 0,-25-1-17 0,0 0-15 16,0 0-20-16,0 0-30 0,23-3-20 0,-23 3-27 15,0 0-47-15,0 0-179 0,0 0 79 0</inkml:trace>
  <inkml:trace contextRef="#ctx0" brushRef="#br0" timeOffset="-115463.078">14511 6919 275 0,'0'0'380'0,"0"0"-71"0,0 0-32 0,0 0-44 16,0 0-24-16,0 0-22 0,-8-9-21 0,8 9-22 16,0 0-14-16,0 0-27 0,0 0-10 0,0 0-17 15,0 0-8-15,0 0-6 0,0 0-3 0,0 0-8 16,0 0-10-16,6-12-7 0,-6 12-6 0,0 0-5 16,0 0-7-16,15-7-1 0,-15 7-4 0,0 0-5 15,15-7-13-15,-15 7-1 0,0 0-33 0,19-6-20 0,-19 6-36 16,0 0-30-16,20-2-24 0,-20 2-32 0,0 0-46 15,0 0-44-15,29 2-295 0,-29-2-82 0</inkml:trace>
  <inkml:trace contextRef="#ctx0" brushRef="#br0" timeOffset="-105100.67">14972 6660 283 0,'0'0'225'0,"0"0"-33"0,0 0-29 0,0 0-22 16,-3-12-21-16,3 12-10 0,0 0-14 0,0 0-12 16,0 0-1-16,0 0-8 0,0 0 3 0,-6-10-4 15,6 10 10-15,0 0-4 0,0 0 3 0,0 0-20 16,0 0 11-16,0 0-50 0,0 0 28 0,0 0-11 15,0 0 8-15,0 0-13 0,-21 5 8 0,21-5-11 0,0 0 11 16,-14 13-14-16,14-13 10 0,-11 10-11 0,11-10 7 16,-10 14-11-16,10-14 11 0,-12 17-16 0,12-17 6 15,-11 19-11-15,5-8 5 0,0 0-5 0,0-1 10 16,2 3-18-16,4-13 14 0,-9 25-14 0,9-25 16 16,-6 23-13-16,4-11 11 0,2-12-12 0,-4 23 11 15,4-23-11-15,-2 25 14 0,2-25-13 0,-2 25 18 0,2-25-15 16,0 27 10-16,0-27-15 0,2 21 11 15,-2-21-14-15,2 23 14 0,-2-23-16 0,6 20 14 0,-6-20-17 16,6 19 16-16,-6-19-17 0,6 14 17 0,-6-14-18 16,11 11 17-16,-11-11-17 0,0 0 19 0,18 6-19 15,-18-6 13-15,0 0-19 0,25-6 5 0,-25 6 3 16,17-11-28-16,-17 11-11 0,16-15 9 0,-7 3-7 16,-1 3 15-16,-1-2-8 0,-7 11 15 0,12-18-10 0,-12 18 15 15,9-18-9-15,-9 18 12 0,4-16-6 16,-4 16 11-16,2-15-8 0,-2 15 9 0,-2-13-9 15,2 13 12-15,-6-13-10 0,6 13 9 0,-9-9-6 16,9 9 14-16,0 0-14 0,-13-10 15 0,13 10-20 16,0 0 19-16,0 0-16 0,-21-5 15 0,21 5-14 0,0 0 11 15,0 0-13-15,-20 9 10 0,20-9-10 0,0 0 3 16,-13 13-23-16,13-13-5 0,-6 13-28 0,6-13-13 16,-6 11-15-16,6-11-6 0,-2 13-11 0,2-13-16 15,0 0-15-15,0 19-12 0,0-19-15 0,4 12-14 0,-4-12-14 16,4 12-45-16,-4-12-117 0,0 0 188 0</inkml:trace>
  <inkml:trace contextRef="#ctx0" brushRef="#br0" timeOffset="-104530.291">15155 6753 245 0,'-2'-15'243'0,"2"15"-41"16,0 0-31-16,0 0-12 0,0 0-9 0,0 0-18 15,0 0-11-15,0 0-7 0,0 0-7 0,0 0-6 16,0 0-6-16,-21 7-6 0,21-7 8 0,0 0-18 0,-8 11 2 15,8-11-8-15,0 0 2 0,-8 15-17 16,8-15 4-16,-5 15-11 0,5-15 1 0,-7 12-11 0,7-12 4 16,-4 15-15-16,4-15 11 0,-4 15-10 0,4-15 11 15,-2 19-16-15,2-19 12 0,-2 14-10 0,2-14 1 16,-2 17-17-16,2-17 14 0,2 16-18 0,-2-16 12 16,2 17-17-16,-2-17 14 0,4 15-17 0,-4-15 15 15,6 13-15-15,-6-13 15 0,9 11-17 0,-9-11 16 16,0 0-16-16,15 10 16 0,-15-10-17 0,0 0 16 15,17 3-18-15,-17-3 10 0,0 0-20 0,22-6 6 16,-22 6-19-16,15-7 1 0,-15 7-14 0,14-15 11 0,-14 15-13 16,15-14 13-16,-15 14-9 0,12-17 12 0,-12 17-4 15,9-19 10-15,-9 19 0 0,6-16 12 0,-6 16-6 16,2-19 12-16,-2 19-3 0,-2-16 13 0,2 16-4 16,-4-15 16-16,4 15-12 0,-7-13 19 0,7 13-15 15,-8-14 10-15,8 14-14 0,-8-10 6 0,8 10-10 16,-15-5 7-16,15 5-13 0,0 0 11 0,-16-10-15 15,16 10 13-15,0 0-13 0,0 0 5 0,-25 2-13 16,25-2-4-16,0 0-24 0,-19 11-3 0,19-11-20 0,-8 12-6 16,8-12-16-16,-8 17-10 0,8-17-16 0,-5 13-16 15,5-13-14-15,-2 19-17 0,2-19-19 16,0 13-18-16,0-13-45 0,0 0-128 0,5 17 175 0</inkml:trace>
  <inkml:trace contextRef="#ctx0" brushRef="#br0" timeOffset="-103837.127">15299 6722 171 0,'-19'-3'270'0,"19"3"-56"16,0 0-38-16,0 0-19 0,0 0-20 0,0 0-20 0,0 0-20 15,0 0-11-15,0 0-11 0,0 0-19 0,0 0-9 16,0 0-5-16,-6-13-14 0,6 13-2 0,0 0-5 16,0 0-3-16,8-15-2 0,-8 15-2 0,0 0-2 15,8-11 0-15,-8 11-2 0,0 0-2 0,13-11-1 16,-13 11-2-16,0 0 0 0,14-5 1 0,-14 5-2 15,0 0-2-15,0 0 0 0,25-4 1 0,-25 4-1 16,0 0 4-16,0 0 2 0,25 6 8 0,-25-6 5 16,0 0 7-16,14 12 1 0,-14-12 12 0,9 10 4 15,-9-10 4-15,6 15-3 0,-6-15-4 0,4 14-6 0,-4-14-8 16,0 19-1-16,0-19-7 0,-2 17-5 0,2-17-1 16,-2 16-4-16,2-16 2 0,-6 17-5 0,6-17-1 15,-4 14 1-15,4-14 0 0,-7 11 0 0,7-11-2 16,0 0 1-16,-8 11 0 0,8-11-4 0,0 0 0 15,0 0-5-15,-10 10-1 0,10-10-2 0,0 0-4 16,0 0-1-16,0 0-2 0,0 0-3 0,0 0-3 16,0 0 1-16,2-13-8 0,-2 13-3 0,0 0-1 15,10-9-2-15,-10 9-1 0,0 0 3 0,15-7 0 0,-15 7 1 16,0 0 5-16,18-6 4 0,-18 6 2 0,0 0 7 16,0 0 0-16,24-5 3 0,-24 5 2 0,0 0 8 15,0 0 12-15,25 5 15 0,-25-5 4 0,0 0 14 16,16 9 3-16,-16-9 4 0,0 0-4 0,11 13 15 15,-11-13-6-15,4 13-9 0,-4-13-1 0,0 15-4 16,0-15 0-16,0 14-22 0,0-14 18 0,-4 17-9 16,4-17 15-16,-7 16-15 0,7-16 13 0,-10 19-12 15,10-19 0-15,-10 17 0 0,10-17-2 0,-13 12-5 16,13-12 2-16,-14 12-3 0,14-12-4 0,-12 9 8 0,12-9-19 16,-14 9 11-16,14-9-16 0,0 0 7 0,-18 8-29 15,18-8-1-15,0 0-29 0,0 0-3 0,-21 4-30 16,21-4-11-16,0 0-28 0,0 0-31 0,0 0-35 15,0 0-46-15,-19-4-50 0,19 4-283 0,0 0-78 16</inkml:trace>
  <inkml:trace contextRef="#ctx0" brushRef="#br0" timeOffset="-101653.984">13503 1848 30 0,'0'0'101'16,"0"0"-17"-16,0 0-6 0,0 0-5 0,0 0-5 15,20-4-13-15,-20 4 0 0,0 0 2 0,0 0-4 16,19-6-1-16,-19 6-1 0,0 0-4 0,0 0-2 0,16-5 3 16,-16 5-1-16,0 0 2 0,0 0-12 15,15-8 5-15,-15 8-12 0,0 0 6 0,0 0-11 16,16-6 2-16,-16 6-10 0,0 0 5 0,15-6-9 0,-15 6 2 15,0 0-9-15,14-6 11 0,-14 6-4 16,0 0 9-16,19-8-7 0,-19 8 5 0,14-7-4 0,-14 7 8 16,14-5-5-16,-14 5-7 0,16-6 4 0,-16 6-2 15,0 0-4-15,21-10-10 0,-21 10 17 0,0 0-5 16,23-2 7-16,-23 2-1 0,0 0 9 0,18-5-10 16,-18 5 7-16,0 0-11 0,0 0 7 0,25 0-13 15,-25 0 13-15,0 0-12 0,19 6 8 0,-19-6-10 0,0 0 7 16,18 7-13-16,-18-7 14 0,0 0-14 15,18 7 13-15,-18-7-19 0,0 0 16 0,21 10-16 0,-21-10 18 16,12 7-16-16,-12-7 11 0,0 0-12 0,16 12 15 16,-16-12-14-16,0 0 12 0,19 7-15 0,-19-7 14 15,0 0-8-15,19 5 7 0,-19-5-8 0,0 0 9 16,20 6-8-16,-20-6 10 0,0 0-13 0,24 2 12 16,-24-2-11-16,0 0 11 0,27-4-14 0,-27 4 13 0,21-6-12 15,-21 6 18-15,22-7-23 0,-22 7 7 16,25-8-1-16,-25 8 3 0,25-9-6 0,-25 9 2 15,26-9 4-15,-26 9-2 0,23-9 2 0,-23 9 13 16,20-5-13-16,-20 5-2 0,19-7 1 0,-19 7-3 16,18-6 3-16,-18 6-3 0,17-6 3 0,-17 6 2 0,0 0-3 15,23-6-1-15,-23 6 6 0,0 0-2 0,22-2 0 16,-22 2 2-16,0 0-2 0,22 2 5 0,-22-2 1 16,0 0-5-16,19 6 3 0,-19-6-15 0,14 7 23 15,-14-7-8-15,15 7 1 0,-15-7 10 0,14 8-18 0,-14-8 22 16,15 9-18-16,-15-9 9 0,14 8-13 0,-14-8 13 15,17 6-14-15,-17-6 13 0,16 8-9 16,-16-8 10-16,0 0-8 0,26 4 7 0,-26-4-14 0,0 0 15 16,29-4-16-16,-29 4 15 0,21-3-16 15,-21 3 1-15,20-6 0 0,-20 6 6 0,23-7-4 0,-23 7 2 16,21-6 2-16,-21 6-5 0,17-7 3 0,-17 7 15 16,19-5-19-16,-19 5 5 0,16-6 6 15,-16 6-13-15,0 0 4 0,23-6-2 0,-23 6 4 0,0 0-1 16,19-6 1-16,-19 6 0 0,0 0 4 0,0 0-4 15,20-1 0-15,-20 1 4 0,0 0-4 0,0 0 2 16,0 0-3-16,25 3 3 0,-25-3 2 0,0 0 3 16,0 0-1-16,18 10 13 0,-18-10-14 0,0 0 12 0,14 6-13 15,-14-6 11-15,0 0-19 0,13 7 18 0,-13-7-15 16,0 0 16-16,12 9-14 0,-12-9 12 0,0 0-15 16,15 10 20-16,-15-10-20 0,0 0 15 0,14 11-15 15,-14-11 15-15,0 0-22 0,19 7 20 0,-19-7-16 16,0 0 15-16,18 7-9 0,-18-7 10 0,0 0-11 0,21 2 14 15,-21-2-24-15,0 0 23 0,22-4-19 16,-22 4 17-16,0 0-18 0,0 0 20 0,24-2-18 0,-24 2 14 16,0 0-14-16,0 0 12 0,25-3-13 0,-25 3 17 15,0 0-19-15,0 0 18 0,0 0-3 0,0 0-16 16,23-1 13-16,-23 1 16 0,0 0-13 0,0 0 12 16,0 0-13-16,0 0 11 0,0 0-21 15,21 1 41-15,-21-1-37 0,0 0 13 0,0 0-15 0,0 0 12 16,0 0-12-16,20 3 23 0,-20-3-19 0,0 0 28 15,0 0-9-15,0 0 17 0,0 0-28 0,23 2 29 16,-23-2-21-16,0 0 21 0,0 0-29 0,16-5 16 16,-16 5-21-16,0 0 21 0,0 0-25 0,0 0 1 15,16-6-35-15,-16 6-14 0,0 0-51 0,0 0-30 0,0 0-49 16,0 0-53-16,0 0-254 0,0 0 25 0</inkml:trace>
  <inkml:trace contextRef="#ctx0" brushRef="#br0" timeOffset="-95738.448">16429 754 85 0,'0'0'183'0,"0"0"-42"0,0 0-32 16,0 0-12-16,0 0-24 0,0 0-7 0,0 0-16 16,0 0-8-16,0 0-7 0,-17-3-3 0,17 3-7 0,0 0 5 15,0 0-8-15,0 0 5 0,0 0 5 0,0 0 11 16,0 0 0-16,0 0-2 0,0 0 7 0,0 0 2 15,0 0 2-15,0 0 3 0,0 0-9 0,0 0-1 16,0 0-8-16,0 0-5 0,0 0-1 0,0 0-12 0,0 0 11 16,0 0-1-16,0 0-2 0,0 0 6 15,0 0-6-15,6 15 1 0,-6-15-8 0,0 0 2 16,7 11-4-16,-7-11-2 0,7 9 1 0,-7-9-5 0,10 10 1 16,-10-10 2-16,8 14-5 0,-8-14 3 0,13 14-1 15,-13-14-6-15,12 14-20 0,-12-14 32 0,12 14-2 16,-12-14 3-16,13 15-3 0,-13-15-2 0,14 15 0 15,-14-15-7-15,15 13-3 0,-15-13 7 0,12 15-1 16,-12-15 0-16,15 11-4 0,-15-11-2 0,12 9 4 16,-12-9-4-16,9 9 0 0,-9-9-3 0,0 0 7 15,15 12-5-15,-15-12-1 0,0 0 2 0,12 7-1 0,-12-7-3 16,0 0 2-16,0 0-4 0,13 7-10 16,-13-7-19-16,0 0-22 0,0 0-36 0,0 0-28 0,0 0-24 15,0 0-22-15,0 0-17 0,0 0-23 0,0 0-151 16,10-9 187-16</inkml:trace>
  <inkml:trace contextRef="#ctx0" brushRef="#br0" timeOffset="-95295.566">16623 757 154 0,'-2'-15'237'0,"2"15"-56"0,0 0-21 0,0 0-24 15,0 0-10-15,0 0-11 0,0 0-15 0,0 0-12 0,0 0-14 16,0 0-9-16,0 0-5 0,0 0 12 0,0 0-23 16,0 0 3-16,0 0 0 0,0 0-1 15,0 0-1-15,-13 7 2 0,13-7-4 0,0 0-6 0,0 0 2 16,0 0 1-16,-8 13-5 0,8-13-8 0,0 0 4 15,-8 15-3-15,8-15-4 0,-6 11-2 0,6-11 1 16,-7 13-3-16,7-13 4 0,-6 14-8 0,6-14-1 16,-7 17 0-16,7-17 0 0,-8 19-1 0,8-19-1 15,-11 18 2-15,11-18-10 0,-10 23 14 0,6-13-2 16,4-10 2-16,-11 22 19 0,5-10-27 0,0-2 7 16,6-10-4-16,-8 19-5 0,8-19-4 0,-11 17 5 0,11-17-3 15,-8 16-5-15,8-16 29 0,-6 11-25 0,6-11-5 16,-6 12 3-16,6-12-5 0,0 0 21 0,-6 11-21 15,6-11 3-15,0 0 17 0,0 0-28 0,0 0 8 16,-7 12-35-16,7-12 11 0,0 0-41 0,0 0-24 16,0 0-16-16,0 0-28 0,0 0-29 0,0 0-40 15,0 0-31-15,0 0-28 0,0 0-234 0,0 0 17 16</inkml:trace>
  <inkml:trace contextRef="#ctx0" brushRef="#br0" timeOffset="-94770.838">16853 988 115 0,'0'0'285'16,"0"0"-47"-16,0 0-38 0,0 0-8 0,0 0-15 15,0 0-22-15,0 0-17 0,0 0-7 0,0 0-22 16,0 0-32-16,0 0 19 0,0 0-12 0,0 0-11 0,0 0-2 15,0 0-6-15,0 0-3 0,0 0-14 16,0 0-4-16,0 0-9 0,0 0-6 0,0 0-6 0,0 0-4 16,0 0-5-16,0 0-8 0,0 0-1 0,0 0 5 15,0 0-3-15,0 0-4 0,0 0 4 0,0 0-2 16,0 0-3-16,18 3 4 0,-18-3-5 0,0 0 3 16,0 0 2-16,0 0-7 0,23 3 8 0,-23-3-4 15,0 0-6-15,0 0 8 0,22-3-5 0,-22 3 4 0,0 0-5 16,0 0 0-16,0 0-2 0,27-2 7 0,-27 2 1 15,0 0-7-15,0 0 2 0,0 0-3 0,0 0 4 16,21-1-1-16,-21 1-4 0,0 0-5 0,0 0-14 16,0 0-13-16,0 0-20 0,0 0-10 0,0 0-14 15,0 0-23-15,0 0-11 0,0 0-13 0,0 0-5 16,0 0-14-16,0 0-21 0,20-5-24 0,-20 5-46 16,0 0-98-16,0 0 205 0</inkml:trace>
  <inkml:trace contextRef="#ctx0" brushRef="#br0" timeOffset="-94326.282">16877 876 1 0,'0'0'240'0,"0"0"-40"0,0 0-28 16,0 0-26-16,-20-3-6 0,20 3-10 0,0 0-2 15,0 0-15-15,0 0-11 0,0 0-6 0,0 0-8 16,0 0-8-16,0 0-1 0,0 0-7 0,0 0-8 16,0 0 6-16,0 0-5 0,-20 1-6 0,20-1 2 15,0 0-19-15,0 0-6 0,0 0-5 0,0 0-5 16,0 0-34-16,0 0 29 0,0 0-1 0,0 0 2 16,0 0 8-16,0 0-8 0,0 0 1 0,0 0-6 15,-7 14 5-15,7-14 0 0,0 0-1 0,0 0-2 16,0 0-6-16,13 8 3 0,-13-8 0 0,0 0-1 0,0 0-6 15,16 8-2-15,-16-8 2 0,0 0 5 16,16 6-8-16,-16-6 3 0,0 0-4 0,19 3 1 16,-19-3 1-16,0 0 3 0,0 0-6 0,26 2 3 0,-26-2-2 15,0 0 3-15,0 0 2 0,0 0 2 0,25 0-4 16,-25 0 1-16,0 0 0 0,0 0-2 0,0 0-4 16,0 0-2-16,0 0 5 0,25 0-10 0,-25 0 0 15,0 0-2-15,0 0-8 0,0 0-10 0,0 0 4 0,0 0-40 16,0 0-15-16,0 0-4 0,0 0-17 0,0 0-19 15,0 0-18-15,0 0-17 0,21-3-27 16,-21 3-29-16,0 0-40 0,0 0-165 0,0 0 129 0</inkml:trace>
  <inkml:trace contextRef="#ctx0" brushRef="#br0" timeOffset="-92711.55">17259 913 168 0,'0'0'203'0,"0"0"-24"16,0 0-8-16,0 0-11 0,0 0-5 0,0 0-13 15,0 0-12-15,0 0-20 0,0 0-7 0,0 0-13 16,0 0-14-16,0 0-9 0,0 0-19 0,0 0-4 16,0 0-2-16,0 0-1 0,0 0-2 0,0 0 4 15,0 0-3-15,0 0-5 0,0 0-4 0,0 0-2 16,23 4-5-16,-23-4-6 0,0 0 1 0,0 0-2 16,20 4-10-16,-20-4 4 0,0 0 1 0,0 0-7 15,25 0 20-15,-25 0-37 0,0 0-17 0,0 0-19 16,26 0-19-16,-26 0-4 0,0 0-40 0,0 0-21 0,27 0-16 15,-27 0-28-15,0 0-32 0,17-4-199 0,-17 4 133 16</inkml:trace>
  <inkml:trace contextRef="#ctx0" brushRef="#br0" timeOffset="-92053.052">17657 939 37 0,'0'0'198'0,"0"0"-26"0,0 0-32 0,0 0-7 0,0 0-25 15,0 0-5-15,0 0-16 0,0 0-8 16,27-1-15-16,-27 1-2 0,0 0-10 0,0 0-7 0,11-8-6 16,-11 8-1-16,0 0-9 0,0 0-5 0,8-11-3 15,-8 11-4-15,0 0 1 0,8-15-10 0,-8 15 2 0,0 0-3 16,6-16-1-16,-6 16-1 0,4-15-2 15,-4 15-3-15,2-17 5 0,-2 17-6 0,3-17-3 16,-3 17 2-16,4-20-4 0,-4 20 2 0,2-20 2 0,-2 20 0 16,1-22 1-16,-1 22-8 0,0-20 14 0,0 20-5 15,2-19 4-15,-2 19-5 0,0-17 2 0,0 17-1 16,0-14 5-16,0 14-1 0,0 0 9 0,0-19 0 16,0 19 4-16,0 0-1 0,0 0-2 0,0-17 1 15,0 17 8-15,0 0-10 0,0 0 0 0,0 0-6 16,0-14-1-16,0 14 1 0,0 0 7 0,0 0 2 15,0 0 7-15,0 0 9 0,0 0-3 0,0 0-4 0,0 0 8 16,0 0 3-16,0 0 6 0,2 14-1 0,-2-14-2 16,0 0 0-16,4 18-6 0,-4-18 1 0,4 13 5 15,-4-13 6-15,4 17 15 0,-4-17-23 16,7 14-9-16,-7-14-3 0,4 19 0 0,-4-19 3 0,8 17-1 16,-8-17-1-16,6 17-9 0,-6-17-1 0,6 16-5 15,-6-16 3-15,9 15-6 0,-9-15 5 0,6 15-11 16,-6-15 6-16,6 12-4 0,-6-12 1 0,4 10-7 0,-4-10-6 15,0 0-14-15,6 13-14 0,-6-13-12 16,0 0-15-16,0 0-8 0,7 11-17 0,-7-11-33 0,0 0-9 16,0 0-37-16,0 0-37 0,0 0-38 0,0 0-178 15,0 0 115-15</inkml:trace>
  <inkml:trace contextRef="#ctx0" brushRef="#br0" timeOffset="-91590.176">17875 684 45 0,'0'0'233'0,"0"0"-49"15,0 0-40-15,0 0-14 0,0 0-9 0,0 0-8 16,0 0-9-16,0 0-18 0,0 0 0 0,0 0-18 0,0 0 5 15,0 0-15-15,16-4-8 0,-16 4-4 16,0 0-8-16,0 0-7 0,0 0-1 0,25-5-8 16,-25 5-6-16,0 0 1 0,16-4-7 0,-16 4 6 0,0 0-14 15,21-4 4-15,-21 4 0 0,0 0-6 0,21-5 10 16,-21 5-10-16,0 0 4 0,0 0-4 0,26-2 0 16,-26 2 0-16,0 0 2 0,0 0-5 0,23 2 3 15,-23-2 0-15,0 0 11 0,0 0 4 0,16 9 9 16,-16-9 5-16,0 0-1 0,10 13 4 0,-10-13 2 15,4 11-3-15,-4-11 0 0,2 15-2 0,-2-15-3 16,2 18 0-16,-2-18-1 0,2 18 0 0,-2-18-4 16,0 21 4-16,0-21-7 0,0 21-1 0,0-21-3 15,0 19-4-15,0-19 0 0,0 17 1 0,0-17-6 0,0 18-2 16,0-18 4-16,2 14-8 0,-2-14 6 0,3 13-2 16,-3-13 2-16,0 0 1 0,0 17-5 0,0-17-7 15,0 0-15-15,2 13-13 0,-2-13-15 0,0 0-11 16,0 0-17-16,0 0-17 0,2 14-25 0,-2-14-25 15,0 0-36-15,0 0-33 0,0 0-193 0,0 0 136 16</inkml:trace>
  <inkml:trace contextRef="#ctx0" brushRef="#br0" timeOffset="-91335.611">17980 804 207 0,'0'0'253'16,"0"0"-51"-16,0 0-29 0,0 0-15 0,0 0-14 15,0 0-7-15,0 0-13 0,0 0-14 0,0 0-8 16,0 0-12-16,0 0-6 0,0 0-10 0,18-3-19 16,-18 3-11-16,0 0-5 0,0 0-14 0,0 0 1 0,25-2-7 15,-25 2-3-15,0 0-17 0,0 0-21 0,24 0-19 16,-24 0-27-16,0 0-21 0,21-4-32 0,-21 4-25 15,0 0-27-15,18-1-33 0,-18 1-180 0,0 0 158 16</inkml:trace>
  <inkml:trace contextRef="#ctx0" brushRef="#br0" timeOffset="-90471.318">18302 630 43 0,'0'0'196'15,"0"0"-23"-15,0 0-26 0,0 0-9 0,0 0-23 16,4-13-5-16,-4 13-15 0,0 0-8 0,0 0-13 16,0 0-8-16,0 0-10 0,0 0-3 0,0 0-6 15,0 0 4-15,0 0 5 0,0 0 8 0,0 0-1 16,0 0-3-16,0 0-12 0,0 0 22 0,0 0-21 16,0 0-1-16,7 11-3 0,-7-11-5 0,0 0 1 15,-2 17-8-15,2-17 3 0,0 15-3 0,0-15-2 0,-5 17-1 16,5-17-5-16,-2 18-3 0,2-18 1 0,-6 21-5 15,6-21-2-15,-4 17-5 0,4-17-7 0,-6 19 9 16,6-19-10-16,-4 15 5 0,4-15-8 16,-7 15 6-16,7-15-4 0,-2 13 7 0,2-13 1 0,0 0-4 15,-6 13-2-15,6-13-1 0,0 0 0 0,0 0 0 16,-4 13-2-16,4-13-2 0,0 0-6 0,0 0 0 16,0 0 0-16,0 0-7 0,0 0-2 0,0 0-2 0,0 0 9 15,0 0-4-15,0 0-4 0,0 0 2 16,0 0-2-16,0 0 3 0,0 0-4 0,15-9 4 0,-15 9-11 15,0 0 9-15,0 0-2 0,14-8-3 0,-14 8 7 16,0 0-4-16,0 0 1 0,17-5 8 0,-17 5-6 16,0 0 7-16,0 0 1 0,0 0 2 0,23-4 6 15,-23 4-9-15,0 0 2 0,0 0 2 0,0 0 20 16,0 0-25-16,0 0 7 0,25 1-1 0,-25-1 0 0,0 0 3 16,0 0 1-16,0 0 0 0,0 0 2 15,0 0-4-15,0 0 2 0,0 0-1 0,19-2-3 0,-19 2-4 16,0 0-7-16,0 0-15 0,6-11 2 0,-6 11 9 15,0 0 0-15,0 0 1 0,4-14 5 0,-4 14 0 16,0 0 2-16,2-15 3 0,-2 15-1 0,0 0 2 16,4-15 4-16,-4 15 8 0,0 0 11 0,0-12 10 15,0 12-28-15,0 0 49 0,0 0-8 0,0 0-3 16,0 0 2-16,0-15-9 0,0 15-8 0,0 0-10 16,0 0 2-16,0 0 3 0,0 0-2 0,0 0 4 0,0 0 2 15,0 0-7-15,0 0-4 0,0 0 7 0,0 15-5 16,0-15 9-16,0 0-1 0,2 17 7 15,-2-17-6-15,2 13-3 0,-2-13 2 0,2 14 8 0,-2-14 0 16,3 15 4-16,-3-15-10 0,4 15 7 0,-4-15-2 16,4 14-1-16,-4-14 3 0,2 15-4 0,-2-15-1 15,4 15-6-15,-4-15-1 0,4 11-2 0,-4-11-6 16,2 13 4-16,-2-13-2 0,0 0-6 0,4 13-5 0,-4-13 6 16,0 0-6-16,4 13-14 0,-4-13-12 15,0 0-21-15,0 0-25 0,0 0-23 0,7 13-16 16,-7-13-25-16,0 0-34 0,0 0-31 0,0 0-40 0,0 0-51 15,0 0-129-15,0 0 116 0</inkml:trace>
  <inkml:trace contextRef="#ctx0" brushRef="#br0" timeOffset="-89821.37">18507 763 316 0,'0'0'272'0,"0"0"-41"0,0 0-18 0,0 0-39 15,0 0-28-15,0 0-22 0,0 0-17 0,4-11-15 16,-4 11-13-16,0 0-7 0,0 0 6 0,0 0-14 16,0 0-3-16,0 0-11 0,2-14-2 0,-2 14-15 15,0 0-7-15,0 0 6 0,0 0-16 0,0 0-3 16,4-13 4-16,-4 13-7 0,0 0-3 0,0 0 0 0,0 0-5 15,11-13-7-15,-11 13 4 0,0 0 3 0,0 0-2 16,12-10 2-16,-12 10-1 0,0 0-6 16,0 0 0-16,17-3-30 0,-17 3 41 0,0 0 6 15,0 0-14-15,0 0 1 0,20 2 6 0,-20-2-4 0,0 0-2 16,0 0-3-16,13 9 4 0,-13-9 8 0,0 0 0 16,6 11 4-16,-6-11 6 0,0 0-3 0,4 15 0 15,-4-15 0-15,0 0-6 0,-2 16 4 0,2-16-6 0,-2 14 2 16,2-14-5-16,-4 12-4 0,4-12 9 15,0 0-7-15,-7 16 4 0,7-16-4 0,0 0 1 0,-4 13-3 16,4-13 2-16,0 0-2 0,0 0 1 0,0 0 7 16,-6 12-25-16,6-12-7 0,0 0-6 0,0 0-2 15,0 0-16-15,0 0 0 0,0 0 5 0,0 0 8 16,0 0-40-16,0 0 58 0,0 0-2 0,0 0 1 16,0 0 4-16,0 0 1 0,19 4-1 0,-19-4-1 15,0 0 4-15,0 0 4 0,0 0 0 0,0 0-1 16,0 0 10-16,24 1-10 0,-24-1 10 0,0 0-2 0,0 0 2 15,12 8 12-15,-12-8 5 0,0 0 7 0,8 12 4 16,-8-12-20-16,0 0 33 0,4 12-3 0,-4-12 9 16,0 0-5-16,2 17 0 0,-2-17 0 0,0 0-6 15,-2 16-9-15,2-16 11 0,0 0-4 16,-6 19-2-16,6-19-5 0,0 0 9 0,-8 13-14 0,8-13 3 16,0 0 0-16,-10 12-1 0,10-12-10 0,0 0 0 15,0 0 1-15,-11 9-5 0,11-9-8 0,0 0-6 16,0 0-9-16,0 0-21 0,0 0-16 0,-17 4-20 0,17-4-12 15,0 0-17-15,0 0-24 0,0 0-38 16,0 0-31-16,0 0-44 0,0 0-37 0,0 0-169 0,0 0 89 16</inkml:trace>
  <inkml:trace contextRef="#ctx0" brushRef="#br0" timeOffset="-89336.117">18798 773 80 0,'0'0'334'0,"0"0"-70"0,0 0-45 0,0 0-27 0,0 0-21 15,0 0-34-15,0 0-13 0,0 0-18 0,0 0-34 16,0 0 17-16,0 0-13 0,0 0-4 0,-16 5-6 15,16-5-3-15,0 0-9 0,0 0 5 0,-10 14 1 16,10-14-10-16,0 0-4 0,-5 15-7 0,5-15 12 0,0 0-8 16,-4 16-19-16,4-16-3 0,-4 13-2 0,4-13-2 15,0 13-4-15,0-13-6 0,0 0 4 0,0 20-2 16,0-20-4-16,0 0 1 0,4 17 2 0,-4-17 17 16,0 0-21-16,11 15 18 0,-11-15-27 0,0 0 22 15,12 9-16-15,-12-9 10 0,0 0-27 0,0 0 16 16,0 0-17-16,27 0 12 0,-27 0-19 0,0 0 20 15,16-9-17-15,-16 9 23 0,13-9-13 0,-13 9 14 0,10-12-20 16,-10 12 28-16,6-11-21 0,-6 11 19 0,7-13 0 16,-7 13 14-16,2-12-15 0,-2 12 22 15,0 0-15-15,0-21 15 0,0 21-15 0,-5-11 13 0,5 11-21 16,-6-13 21-16,6 13-32 0,-8-10 25 0,8 10-26 16,0 0 14-16,-12-11-15 0,12 11 10 0,0 0-27 15,0 0-5-15,-21-4-35 0,21 4-25 0,0 0-24 16,-17 8-18-16,17-8-34 0,-8 7-35 0,8-7-36 15,-10 10-55-15,10-10-170 0,-8 11 59 0</inkml:trace>
  <inkml:trace contextRef="#ctx0" brushRef="#br0" timeOffset="-88193.725">19320 733 10 0,'0'0'165'0,"0"0"-14"16,-2-14-25-16,2 14-12 0,0 0-1 0,0 0-10 0,0 0 4 15,0-12-1-15,0 12 2 0,0 0-6 0,0 0-14 16,0 0 3-16,0 0-20 0,0 0-10 0,0 0-1 16,0 0-3-16,-2-13-8 0,2 13-5 0,0 0-4 15,0 0-2-15,0 0 2 0,0 0 11 0,0 0-1 16,0 0 1-16,0 0 5 0,0 0-10 0,2 16 5 0,-2-16-3 15,2 11 10-15,-2-11-19 0,4 15 8 16,-4-15-8-16,5 18-9 0,-5-18 8 0,3 20 4 0,-3-20-8 16,4 22-10-16,-2-6-4 0,2-4 1 0,-2 2-7 15,2-1-3-15,-2 1-1 0,-2-14-2 0,7 24-3 16,-7-24-1-16,6 23 2 0,-6-23-2 0,6 18-5 16,-6-18-6-16,4 16-13 0,-4-16-15 0,6 16-13 15,-6-16-9-15,6 11-4 0,-6-11-5 0,0 0-17 16,7 9-19-16,-7-9-13 0,0 0-20 0,0 0-10 15,0 0-8-15,0 0-14 0,0 0-3 0,8-9-3 16,-8 9-2-16,0 0-118 0,-6-13 249 0</inkml:trace>
  <inkml:trace contextRef="#ctx0" brushRef="#br0" timeOffset="-87987.493">19348 908 83 0,'0'0'106'0,"-10"-7"-5"16,10 7-3-16,0 0-8 0,0 0 4 0,-11-12 9 0,11 12 1 15,0 0 4-15,0 0 12 0,-11-9 8 0,11 9 0 16,0 0-1-16,0 0-12 0,0 0 3 0,-8-11-10 15,8 11-2-15,0 0-11 0,0 0-6 0,0 0-5 16,0 0-13-16,0 0-13 0,0 0-2 0,0 0-9 16,0 0-6-16,0 0 4 0,0 0-3 0,0 0 23 0,0 0-30 15,0 0-6-15,0 0-1 0,12-7-10 0,-12 7-9 16,0 0 6-16,0 0-7 0,30 0 0 0,-30 0-25 16,0 0-14-16,29-2-24 0,-29 2-29 0,21-2-26 15,-21 2-37-15,21-2-40 0,-21 2-39 0,20-5-36 16,-20 5-228-16,21-6 20 0</inkml:trace>
  <inkml:trace contextRef="#ctx0" brushRef="#br0" timeOffset="-87458.649">19648 705 69 0,'0'0'313'0,"0"0"-63"0,0 0-29 0,0 0-25 0,0 0-14 16,0 0-24-16,0 0-10 0,0 0-20 0,-6-11-11 15,6 11-10-15,0 0-16 0,0 0-17 0,0 0-7 16,0 0-22-16,0 0-9 0,0 0 3 0,0 0-15 15,0 0 3-15,0 0-13 0,0 0-2 0,10-12 2 16,-10 12-6-16,0 0 2 0,0 0-8 0,19-7-2 16,-19 7 0-16,0 0 14 0,20-4-11 0,-20 4-11 15,0 0 5-15,25-4 3 0,-25 4-4 0,0 0 2 16,25 0-5-16,-25 0 1 0,0 0 2 0,23 4-1 0,-23-4 7 16,0 0 0-16,17 6-8 0,-17-6 6 0,0 0 0 15,13 11 1-15,-13-11 4 0,0 0 10 0,6 17-4 16,-6-17 1-16,2 12-3 0,-2-12-3 0,-4 16 2 15,4-16-3-15,-4 18 4 0,4-18-3 0,-9 20-10 16,9-20 24-16,-8 21-6 0,8-21 3 0,-10 21-3 16,5-10-5-16,-2 1 1 0,7-12-1 0,-8 18 3 15,8-18-2-15,-8 17-1 0,8-17-5 0,-6 15-1 0,6-15-2 16,-4 13 3-16,4-13 1 0,0 0-2 0,0 16 3 16,0-16-1-16,0 0-7 0,0 0 5 0,12 9-4 15,-12-9-3-15,0 0-13 0,21-3-20 0,-21 3-14 16,15-6-16-16,-15 6-20 0,17-5-15 0,-17 5-29 15,18-6-28-15,-18 6-35 0,17-5-33 0,-17 5-242 16,0 0 49-16</inkml:trace>
  <inkml:trace contextRef="#ctx0" brushRef="#br0" timeOffset="-86728.284">19973 719 187 0,'0'0'273'0,"0"0"-55"15,0 0-38-15,0 0-36 0,0 0-2 0,0 0-13 16,0 0-16-16,0 0-9 0,0 0-10 0,-17 8-8 16,17-8-7-16,0 0-3 0,0 0 0 0,-8 11-15 15,8-11-4-15,0 0-11 0,0 0-8 0,-4 14 2 16,4-14-8-16,0 0-8 0,0 0 0 0,0 15-4 16,0-15-2-16,0 0-1 0,0 0-1 0,10 11-4 15,-10-11-3-15,0 0-1 0,0 0 3 0,0 0-4 0,29-1-24 16,-29 1 8-16,14-8-16 0,-14 8-2 0,17-11-13 15,-17 11 1-15,14-13-3 0,-14 13 2 0,15-15 10 16,-15 15 5-16,12-14 0 0,-12 14 1 0,7-14 27 16,-7 14-13-16,5-13-2 0,-5 13 6 0,0 0 1 15,4-14 15-15,-4 14-4 0,0 0-1 0,-4-15 2 0,4 15 5 16,0 0 1-16,-12-9 7 0,12 9-2 0,0 0 8 16,-14-6-11-16,14 6-1 0,0 0-3 0,0 0 1 15,-25 1 0-15,25-1-12 0,0 0 6 0,-19 9 3 16,19-9-4-16,-12 9-5 0,12-9-26 0,-12 11 36 15,12-11-6-15,-11 13 5 0,11-13-11 0,-10 13-33 16,10-13 44-16,-6 11-12 0,6-11 0 0,-2 13-9 16,2-13-9-16,0 0 3 0,0 0-4 15,2 17 3-15,-2-17-3 0,0 0 3 0,0 0-2 0,18 3 3 16,-18-3-15-16,0 0 6 0,23-6-1 0,-23 6 7 16,17-6 6-16,-17 6 1 0,18-5-3 0,-18 5 7 0,0 0 0 15,21-3 5-15,-21 3 9 0,0 0 6 16,0 0 13-16,24 3 8 0,-24-3 1 0,0 0 1 0,16 11 7 15,-16-11 3-15,8 13 6 0,-8-13-1 0,7 15-1 16,-7-15 5-16,6 16-7 0,-6-16 2 0,4 21-10 16,-4-21 2-16,4 23-12 0,-4-23 1 0,4 19-7 15,-4-19 0-15,4 21-11 0,-4-21-1 0,4 16-1 16,-4-16 3-16,5 13-6 0,-5-13-1 0,4 14-9 0,-4-14 1 16,0 0-13-16,6 13-9 0,-6-13-13 15,0 0-22-15,0 0-28 0,0 0-52 0,0 0-56 0,16 4-52 16,-16-4-275-16,0 0-27 0</inkml:trace>
  <inkml:trace contextRef="#ctx0" brushRef="#br0" timeOffset="-86363.047">20316 844 101 0,'0'0'385'0,"0"0"-89"16,0 0-50-16,0 0-30 0,0 0-35 0,0 0-28 15,0 0-18-15,0 0-24 0,0 0-13 0,0 0-22 16,16 5 0-16,-16-5-10 0,0 0-10 0,0 0-5 0,0 0-10 16,0 0-13-16,4 14-7 0,-4-14-2 15,0 0-4-15,0 0 2 0,0 0-7 0,4 15-5 16,-4-15 19-16,0 0-26 0,0 0 11 0,0 0-4 0,0 0 0 15,0 0-6-15,0 0 8 0,9 10-3 16,-9-10 2-16,0 0-2 0,0 0 4 0,0 0-7 0,0 0 5 16,7-12-7-16,-7 12 7 0,0 0-5 0,0 0 1 15,0 0 17-15,0 0-7 0,0-14 25 0,0 14-23 16,0 0 10-16,0 0-19 0,0 0 20 0,0 0-32 16,0 0 29-16,0 0-55 0,0 0-13 0,0 0-29 15,0 0-42-15,0 0-55 0,0 0-59 0,0 0-68 16,0 0-222-16,0 0-22 0</inkml:trace>
  <inkml:trace contextRef="#ctx0" brushRef="#br0" timeOffset="-85523.623">20810 596 17 0,'0'0'213'16,"0"0"-22"-16,0 0-16 0,0 0-21 0,0 0-3 15,0 0-12-15,-11-10-6 0,11 10-2 0,0 0-16 16,0 0-7-16,0 0 1 0,0 0-20 0,0 0 4 0,-15-6-16 15,15 6-13-15,0 0-6 0,0 0-3 0,0 0 2 16,-19 6 0-16,19-6-2 0,0 0-3 0,-18 10 0 16,18-10-4-16,-15 10-9 0,15-10 27 0,-14 13-21 15,14-13 14-15,-17 17-27 0,9-7 18 0,0 1-24 16,1-1 13-16,1 3-28 0,-2 1 5 0,2-1-15 0,0 1 5 16,1-2 5-16,1 4-2 0,2-2-1 15,0 1-6-15,2-15 5 0,0 26-5 0,4-13 2 16,0 0-3-16,1-1 6 0,1-2-7 0,0 1-5 0,2-1-10 15,-8-10 11-15,21 15-8 0,-21-15-1 0,21 11-4 16,-21-11-6-16,22 3 0 0,-22-3-4 0,23 0-2 16,-23 0 5-16,23-6-10 0,-23 6-5 0,21-8 9 15,-21 8 6-15,21-12 7 0,-21 12 17 16,15-14-13-16,-15 14 0 0,12-13 4 0,-12 13 1 0,6-13 0 16,-6 13 6-16,4-13 5 0,-4 13 1 0,0 0 5 15,0-16 14-15,0 16 5 0,-4-12-3 0,4 12-17 16,0 0-4-16,-12-12 1 0,12 12-10 0,0 0 5 15,0 0 2-15,-25-1-4 0,25 1 1 0,0 0-2 0,-21 12 3 16,21-12 0-16,-10 10 1 0,10-10-10 0,-9 13-22 16,9-13-20-16,-9 13-15 0,9-13-19 0,-4 14-18 15,4-14-13-15,0 0-5 0,0 16-9 0,0-16-19 16,0 0-11-16,11 11-15 0,-11-11-32 0,0 0-154 16,21 2 180-16</inkml:trace>
  <inkml:trace contextRef="#ctx0" brushRef="#br0" timeOffset="-85090.794">21022 738 289 0,'0'0'237'15,"0"0"-35"-15,0 0-23 0,0 0-18 0,-15 8-7 16,15-8-24-16,0 0-3 0,-10 12-7 0,10-12-15 15,-8 11-9-15,8-11-8 0,-9 11-8 0,9-11-10 16,-6 12-3-16,6-12-10 0,-6 15-4 0,6-15-8 0,-4 12-9 16,4-12 0-16,-2 13-12 0,2-13-4 0,0 0 0 15,4 19-8-15,-4-19 4 0,6 11-9 0,-6-11 4 16,10 7-5-16,-10-7 0 0,17 5-10 0,-17-5-1 16,0 0-2-16,25 2-10 0,-25-2-7 0,0 0-2 15,27-3 0-15,-27 3 4 0,18-6 0 0,-18 6 0 16,14-7 6-16,-14 7-4 0,12-8 11 0,-12 8 0 15,8-7-3-15,-8 7 2 0,0 0 9 0,9-15-4 16,-9 15 12-16,0 0-3 0,-3-15 3 0,3 15 12 16,0 0 5-16,-10-14-2 0,10 14 15 0,-10-7-9 0,10 7-4 15,-14-11-6-15,14 11-4 0,-16-5-3 0,16 5-6 16,0 0 5-16,-21-5 0 0,21 5-6 0,0 0-1 16,-21 4 0-16,21-4-18 0,0 0-13 0,-18 9-14 15,18-9-19-15,0 0-17 0,-10 13-20 0,10-13 2 16,0 0-19-16,-5 13-13 0,5-13-17 0,0 0-12 15,5 11-18-15,-5-11-21 0,0 0-156 0,16 5 192 16</inkml:trace>
  <inkml:trace contextRef="#ctx0" brushRef="#br0" timeOffset="-84577.229">21232 694 17 0,'0'0'344'0,"0"0"-75"0,0 0-29 15,0 0-33-15,0 0-17 0,0 0-25 0,0 0-15 0,0 0-18 16,-11-10-7-16,11 10-28 0,0 0-6 0,0 0-13 16,0 0 13-16,0 0-37 0,0 0-8 0,0 0-16 15,0 0-4-15,0 0-7 0,0 0-1 0,0 0-9 16,7-11-1-16,-7 11-5 0,0 0 7 0,19-6-2 15,-19 6-1-15,0 0 2 0,23-5-4 0,-23 5-5 16,0 0-8-16,24-4 3 0,-24 4-4 0,0 0-1 16,0 0 4-16,29 0-7 0,-29 0 14 0,0 0-4 0,19 8 1 15,-19-8 6-15,0 0 1 0,10 11 1 0,-10-11 0 16,4 12 10-16,-4-12-3 0,-2 13-2 0,2-13 6 16,-2 17-13-16,2-17 6 0,-4 19-6 0,4-19 0 15,-10 19-4-15,10-19 7 0,-6 17-4 0,6-17 3 16,-9 20-1-16,9-20-6 0,-6 16 3 0,6-16 0 15,-6 14-7-15,6-14 9 0,-2 15-3 16,2-15-4-16,0 0 4 0,-2 17-5 0,2-17 2 0,0 0 6 0,2 11-4 16,-2-11 8-16,0 0-1 0,0 0 4 15,14 9-2-15,-14-9 0 0,0 0 7 0,0 0-1 0,21 4-10 16,-21-4 1-16,0 0 5 0,0 0-7 0,24-2 1 16,-24 2-1-16,0 0 2 0,0 0-7 15,25 0 5-15,-25 0-2 0,0 0 2 0,0 0-13 0,18 5 8 16,-18-5-14-16,0 0-6 0,0 0-20 0,17 6-21 15,-17-6-27-15,0 0-26 0,0 0-33 0,10 7-43 16,-10-7-58-16,0 0-281 0,0 0-36 0</inkml:trace>
  <inkml:trace contextRef="#ctx0" brushRef="#br0" timeOffset="-83588.903">16424 2042 189 0,'12'7'240'16,"-12"-7"-47"-16,0 0-27 0,0 0 0 0,0 0-13 15,0 0 6-15,0 0-24 0,0 0 8 0,8 11-16 16,-8-11 2-16,0 0-28 0,0 0 15 0,8 15-28 0,-8-15-12 15,8 11-12-15,-8-11 12 0,9 10-14 0,-9-10-7 16,10 17-26-16,-10-17 16 0,10 15-27 0,-10-15 15 16,15 18-23-16,-7-6 22 0,0-3-32 0,1 1 22 15,1 1-25-15,-10-11 22 0,17 17-24 16,-17-17 20-16,15 12-15 0,-15-12 12 0,17 13-22 0,-17-13 18 16,14 9-26-16,-14-9-1 0,15 10-30 0,-15-10 4 15,10 8-23-15,-10-8 2 0,0 0-30 0,14 6 0 16,-14-6-25-16,0 0-20 0,0 0-25 0,15 8-39 15,-15-8-33-15,0 0-184 0,0 0 110 0</inkml:trace>
  <inkml:trace contextRef="#ctx0" brushRef="#br0" timeOffset="-83152.571">16666 2060 183 0,'0'0'236'0,"0"0"-58"0,0 0-34 0,0 0-21 16,0 0-14-16,0 0-13 0,0 0-5 0,0 0-8 16,0 0-8-16,0 0-7 0,0 0 6 0,-6 11-13 15,6-11 14-15,0 0-18 0,0 0 19 0,-4 15-21 16,4-15 13-16,0 0-12 0,-6 13 14 0,6-13-16 15,-5 15 15-15,5-15-20 0,-6 14 9 0,6-14-19 16,-4 18 26-16,4-18-32 0,-6 21 17 0,2-8-23 0,0-2 22 16,0 3-21-16,-1-2 19 0,-1 1-23 0,2 1 20 15,0-4-15-15,0 5 18 0,0-4-23 0,-3 3 21 16,3-1-25-16,0-1 24 0,-2-1-23 0,3 3 18 16,3-14-15-16,-8 19 10 0,8-19-18 0,-9 20 17 15,9-20-17-15,-6 19 15 0,6-19-19 0,-8 17 17 16,8-17-16-16,-6 16 10 0,6-16-21 0,-4 13 17 15,4-13-21-15,0 0 17 0,-7 15-22 0,7-15 19 0,0 0-16 16,-4 13 14-16,4-13-32 0,0 0 5 0,0 0-38 16,-4 12 9-16,4-12-34 0,0 0-12 0,0 0-23 15,0 0-4-15,0 0-31 0,0 0-14 16,0 0-54-16,0 0-37 0,0 0-51 0,0 0-172 16,0 0 37-16</inkml:trace>
  <inkml:trace contextRef="#ctx0" brushRef="#br0" timeOffset="-82625.176">16945 2321 54 0,'0'0'280'0,"0"0"-69"16,0 0-24-16,0 0-25 0,0 0-7 0,0 0-9 15,0 0-15-15,0 0-14 0,0 0 16 0,0 0-25 16,0 0 13-16,0 0-17 0,-20 3 13 0,20-3-28 15,0 0 23-15,0 0-29 0,0 0 11 0,0 0-26 16,0 0 17-16,0 0-33 0,0 0 8 0,0 0-25 16,0 0 10-16,0 0-21 0,0 0 12 0,0 0-25 0,0 0 17 15,0 0-29-15,0 0 19 0,0 0-19 0,0 0 22 16,0 0-25-16,0 0 22 0,0 0-21 0,0 0 17 16,12 9-19-16,-12-9 20 0,0 0-22 0,0 0 23 15,25 0-17-15,-25 0 15 0,0 0-21 0,0 0 17 16,29 0-20-16,-29 0 23 0,0 0-25 0,0 0 21 15,26 0-16-15,-26 0 10 0,0 0-9 0,0 0 22 16,24-3-23-16,-24 3 20 0,0 0-17 0,0 0 9 0,21-2-22 16,-21 2 12-16,0 0-32 0,0 0 9 15,0 0-31-15,0 0 12 0,0 0-31 0,0 0 10 16,0 0-46-16,0 0 37 0,25 0-21 0,-25 0 2 0,0 0-21 16,0 0-6-16,0 0-23 0,0 0-18 0,0 0-25 15,0 0-30-15,0 0-186 0,0 0 135 0</inkml:trace>
  <inkml:trace contextRef="#ctx0" brushRef="#br0" timeOffset="-82235.775">16927 2230 160 0,'0'0'236'16,"0"0"-49"-16,0 0-28 0,0 0-11 0,0 0-6 15,0 0-9-15,0 0-8 0,0 0-7 0,0 0 5 0,0 0-20 16,0 0 6-16,0 0-52 0,0 0 39 0,-17-5-19 16,17 5 5-16,0 0-26 0,0 0 14 15,0 0-29-15,0 0 8 0,0 0-19 0,0 0 5 0,0 0-13 16,0 0 34-16,0 0-13 0,0 0 21 0,0 0-21 15,0 0 8-15,15 8-22 0,-15-8 19 0,0 0-24 16,0 0 16-16,22 6-27 0,-22-6 18 0,0 0-26 16,0 0 20-16,27 2-23 0,-27-2 17 0,0 0-17 15,23 0 13-15,-23 0-19 0,0 0 20 0,22 0-21 0,-22 0 20 16,0 0-25-16,0 0 22 0,24-2-25 16,-24 2 6-16,0 0-37 0,0 0 8 0,0 0-35 0,0 0-7 15,23-3-34-15,-23 3-28 0,0 0-62 0,0 0-49 16,0 0-45-16,0 0-219 0,0 0-11 0</inkml:trace>
  <inkml:trace contextRef="#ctx0" brushRef="#br0" timeOffset="-81271.119">16668 2249 111 0,'0'0'152'0,"0"0"-21"16,0 0-18-16,0 0-13 0,0 0-10 0,0 0-4 15,0 0-5-15,0 0-3 0,0 0 4 0,0 0 2 0,0 0 3 16,0 0-9-16,0 0-3 0,0 0-8 0,0 0-10 16,0 0-6-16,0 0 5 0,0 0-18 0,0 0 8 15,0 0-15-15,0 0 13 0,0 0-22 0,0 0 18 16,0 0-20-16,0 0 18 0,0 0-9 0,0 0 18 0,0 0-18 16,0 0 18-16,0 0-20 0,0 0 14 15,0 0-17-15,0 0 10 0,0 0-19 0,0 0 17 16,0 0-13-16,0 0 10 0,0 0-14 0,0 0 16 0,0 0-20 15,0 0 18-15,6 11-22 0,-6-11 27 0,0 0-21 16,0 0 22-16,9 11-20 0,-9-11 12 0,0 0-19 16,8 9 23-16,-8-9-19 0,0 0 17 0,10 14-21 15,-10-14 26-15,7 10-20 0,-7-10 18 16,6 11-18-16,-6-11 14 0,7 12-22 0,-7-12 23 0,6 11-17 16,-6-11 21-16,8 13-19 0,-8-13 16 0,7 12-25 15,-7-12 28-15,8 11-20 0,-8-11 21 0,0 0-17 16,8 14 18-16,-8-14-18 0,0 0 18 0,10 11-20 15,-10-11 19-15,0 0-20 0,0 0 13 0,11 7-19 0,-11-7 18 16,0 0-18-16,0 0 15 0,0 0-22 0,0 0 18 16,0 0-19-16,0 0 11 0,0 0-26 0,23 2-5 15,-23-2-45-15,0 0-1 0,0 0-44 0,0 0-8 16,0 0-40-16,0 0-28 0,0 0-70 0,0 0-72 16,0 0-245-16,0 0-88 0</inkml:trace>
  <inkml:trace contextRef="#ctx0" brushRef="#br0" timeOffset="-31229.758">17224 2160 160 0,'0'0'191'0,"0"0"-37"0,0 0-8 15,0 0-18-15,0 0-5 0,0 0-12 0,0 0 3 16,0 0-2-16,0 0-13 0,0 0-14 0,0 0-4 16,0 0-8-16,0 0-5 0,-8-9-3 0,8 9 8 15,0 0-21-15,0 0 8 0,0 0-24 0,0 0 15 16,0 0-21-16,0 0 12 0,0 0-27 0,0 0 17 15,0 0-16-15,0 0 13 0,0 0-19 0,0 0 13 16,0 0-19-16,0 0 14 0,0 0-17 0,0 0 12 0,0 0-17 16,6-12 17-16,-6 12-16 0,0 0 13 0,15-7-17 15,-15 7 12-15,0 0-13 0,16-9 16 0,-16 9-16 16,0 0 17-16,19-6-12 0,-19 6 10 0,0 0-16 16,0 0 14-16,23-4-13 0,-23 4 13 0,0 0-14 15,0 0 15-15,19 1-14 0,-19-1 13 0,0 0-12 16,15 7 27-16,-15-7-31 0,0 0 12 0,12 11-11 15,-12-11 15-15,0 0-15 0,10 14 19 0,-10-14-18 0,5 11 20 16,-5-11-15-16,4 14 17 0,-4-14-43 16,0 17 43-16,0-17-16 0,-2 17 17 0,2-17 1 15,-7 18-6-15,7-18-13 0,-6 16 11 0,6-16-9 0,-8 19 13 16,8-19-15-16,-8 19 17 0,8-19-17 0,-11 18 23 16,11-18-29-16,-8 18 20 0,8-18-13 0,-8 17 17 15,8-17-22-15,-7 16 16 0,7-16-14 0,-7 17 18 16,7-17-20-16,-6 15 15 0,6-15-13 0,-4 16 15 15,4-16-16-15,-2 12 22 0,2-12-17 0,0 0 12 16,0 17-10-16,0-17 16 0,0 0-13 0,6 10 16 16,-6-10-12-16,0 0 21 0,0 0-17 0,18 6 12 0,-18-6-15 15,0 0 15-15,18-4-23 0,-18 4 14 0,0 0-17 16,23-3 15-16,-23 3-20 0,0 0 17 0,19-6-27 16,-19 6 1-16,0 0-21 0,0 0-6 0,22-3-37 15,-22 3-9-15,0 0-41 0,0 0-24 0,0 0-30 16,19-8-43-16,-19 8-242 0,0 0 48 0</inkml:trace>
  <inkml:trace contextRef="#ctx0" brushRef="#br0" timeOffset="-14767.555">17589 2189 65 0,'0'0'142'0,"0"0"-26"15,0 0-22-15,0 0-19 0,0 0-10 0,0 0-4 16,0 0-15-16,0 0-6 0,0 0-3 0,0 0 1 16,0 0-4-16,0 0 1 0,0 0 1 0,-17 6-1 0,17-6 5 15,0 0-1-15,0 0 0 0,-9 10-3 16,9-10 1-16,0 0-4 0,0 0 1 0,-8 14-2 16,8-14-2-16,0 0 0 0,-8 13 0 0,8-13 5 0,-4 12 0 15,4-12-1-15,-5 13-3 0,5-13-2 0,-4 14-2 16,4-14 2-16,-2 18 1 0,2-18-7 0,-2 21-1 15,2-21-5-15,2 20-1 0,-2-20-3 0,2 21 0 16,-2-21 0-16,4 22-3 0,-4-22 1 0,7 21-2 0,-7-21-1 16,8 19 10-16,-2-8-15 0,-6-11 11 15,10 15-29-15,-10-15 32 0,13 15-13 0,-13-15 9 16,13 9-15-16,-13-9 17 0,17 6-14 0,-17-6 11 0,0 0-13 16,27 2 0-16,-27-2-3 0,16-6 7 0,-16 6-1 15,21-11-2-15,-21 11 11 0,16-10-3 0,-16 10-10 16,15-17-5-16,-15 17 4 0,12-15 2 0,-12 15-2 15,7-17 4-15,-7 17-2 0,6-19 1 0,-6 19-5 16,-2-18 5-16,2 18-3 0,-4-17-5 0,4 17-2 16,-11-14-1-16,11 14-9 0,-12-12-11 0,12 12-13 15,-15-7-14-15,15 7-19 0,-16-6-23 0,16 6-22 16,0 0-34-16,-25-6-35 0,25 6-105 0,0 0 243 16</inkml:trace>
  <inkml:trace contextRef="#ctx0" brushRef="#br0" timeOffset="-13707.124">17572 2127 31 0,'0'0'134'16,"0"0"-16"-16,0 0-19 0,-9 9-11 0,9-9-13 16,0 0-8-16,0 0-9 0,0 0-10 0,0 0-4 0,0 0-2 15,0 0-6-15,0 0 2 0,0 0-5 0,0 0-4 16,0 0-2-16,-6 10-2 0,6-10-4 0,0 0 13 15,0 0 1-15,0 0-1 0,0 0-5 0,0 0-3 16,0 0 0-16,0 0-1 0,0 16 1 0,0-16 2 16,0 0-3-16,0 0 3 0,0 0-5 0,0 0-1 15,6 11 2-15,-6-11-4 0,0 0-1 0,0 0-3 16,6 13 1-16,-6-13-3 0,0 0 0 0,0 0 1 16,9 13-1-16,-9-13 0 0,0 0-1 0,0 0-1 15,6 13-3-15,-6-13 1 0,0 0-1 0,0 0 0 0,9 11 2 16,-9-11 4-16,0 0-3 0,0 0 1 0,13 9 1 15,-13-9 6-15,0 0-12 0,0 0-2 0,18 6-1 16,-18-6 1-16,0 0 1 0,0 0 13 0,0 0-18 16,27-2-4-16,-27 2 5 0,0 0 2 0,17-6-4 15,-17 6 1-15,0 0-2 0,14-7 3 0,-14 7-2 16,0 0 2-16,10-7-3 0,-10 7 3 0,0 0 0 16,0 0-1-16,13-9 1 0,-13 9 2 0,0 0 11 0,0 0-13 15,6-13 11-15,-6 13-9 0,0 0 6 16,0 0-14-16,6-12 14 0,-6 12-17 0,0 0 10 15,0 0-3-15,0-15 4 0,0 15-12 0,0 0 14 0,-2-12-12 16,2 12 5-16,0 0-7 0,-2-16 12 0,2 16-11 16,0 0 13-16,-2-14 6 0,2 14-11 0,0 0-7 15,-4-15 12-15,4 15-9 0,0 0 27 0,-6-14-24 16,6 14 19-16,0 0-15 0,-9-10 12 0,9 10-16 16,0 0 10-16,-8-13-12 0,8 13 9 0,0 0-14 15,-14-7 14-15,14 7-37 0,0 0 35 0,0 0-24 16,-25-3 1-16,25 3-23 0,0 0-8 0,0 0-25 0,-27 4-18 15,27-4-14-15,-14 8-27 0,14-8-20 0,-15 14-42 16,15-14-132-16,-11 18 213 0</inkml:trace>
  <inkml:trace contextRef="#ctx0" brushRef="#br0" timeOffset="-12620.557">17618 2249 72 0,'0'0'91'15,"0"0"14"-15,0 0-12 0,0 0-14 0,0 0-10 16,0 0-9-16,0 0-9 0,0 0-10 0,-12 8-9 16,12-8-15-16,0 0 8 0,0 0-3 0,0 0-4 0,0 0-1 15,0 0 2-15,0 0-7 0,-13 6 1 0,13-6 3 16,0 0-3-16,0 0 4 0,0 0-1 0,0 0 3 15,0 0 4-15,-9 8-4 0,9-8 2 0,0 0 0 16,0 0 0-16,0 0 4 0,-8 11-3 0,8-11 3 16,0 0 0-16,0 0-1 0,-7 14 3 0,7-14-5 15,0 0-2-15,-4 14-1 0,4-14-5 0,0 0 1 16,-2 14-12-16,2-14 16 0,0 0-1 0,0 17-1 0,0-17-4 16,0 0 2-16,2 19 4 0,-2-19-1 0,0 0-4 15,2 16-1-15,-2-16-1 0,5 13 1 0,-5-13-4 16,0 0-1-16,6 15-3 0,-6-15 4 0,0 0-3 15,8 15-1-15,-8-15-3 0,0 0 4 0,7 11-2 16,-7-11 0-16,0 0 4 0,13 9-3 0,-13-9-1 16,0 0 5-16,0 0-6 0,16 7-1 0,-16-7 0 15,0 0 0-15,0 0 0 0,0 0 1 0,25-1 0 0,-25 1-3 16,0 0 2-16,0 0-2 0,21-10 1 16,-21 10 0-16,0 0-1 0,14-9 2 0,-14 9-3 0,0 0 1 15,13-9-1-15,-13 9-2 0,0 0-2 0,8-11 1 16,-8 11 2-16,0 0-4 0,8-15-2 0,-8 15-1 15,0 0-4-15,2-17-2 0,-2 17 0 0,0 0-2 16,0-20 1-16,0 20 4 0,0-15 0 0,0 15 6 16,-4-15-3-16,4 15 3 0,-4-14 3 0,4 14-3 15,-6-15 4-15,6 15 0 0,-9-13 0 0,9 13-3 16,-8-13-2-16,8 13 0 0,-10-11-7 0,10 11 2 16,0 0-12-16,-15-9-16 0,15 9-27 0,0 0-29 0,0 0-32 15,-24 0-174-15,24 0 239 0</inkml:trace>
  <inkml:trace contextRef="#ctx0" brushRef="#br0" timeOffset="-7775.587">20322 846 19 0,'0'0'105'0,"0"0"-29"0,0 0 2 0,0 0-7 0,0 0-11 16,0 0-7-16,0 0 4 0,0 0-5 15,0 0-1-15,0 0 0 0,0 0-9 0,0 0 3 0,-10 10-7 16,10-10-5-16,0 0 0 0,0 0-4 0,0 0-3 16,-9 9-5-16,9-9 1 0,0 0-5 0,0 0 0 15,0 0 3-15,-8 11-3 0,8-11-8 0,0 0 5 16,0 0-5-16,0 0 4 0,-6 13 0 0,6-13-6 16,0 0 2-16,0 0-5 0,0 0 6 0,0 0-4 15,4 13 2-15,-4-13-2 0,0 0-3 0,0 0 3 16,0 0 0-16,0 0 0 0,16 6-9 0,-16-6 8 0,0 0-4 15,0 0 6-15,0 0-8 0,23-6 6 0,-23 6-3 16,0 0-6-16,15-6 8 0,-15 6-3 16,0 0 0-16,0 0 7 0,11-8-7 0,-11 8 5 0,0 0 2 15,0 0 0-15,0 0 3 0,8-10 8 0,-8 10-16 16,0 0-4-16,0 0 6 0,0 0 2 0,0 0-6 16,0 0 5-16,0 0-1 0,-4-13 8 0,4 13-19 15,0 0 6-15,0 0-10 0,0 0 10 0,0 0-5 16,0 0 8-16,0 0-5 0,0 0 2 0,0 0-7 15,-10-9 0-15,10 9 4 0,0 0 1 0,0 0-5 16,0 0 7-16,0 0-21 0,0 0 30 0,0 0-6 0,-14 6-4 16,14-6 6-16,0 0-7 0,0 0 0 0,-8 11 4 15,8-11-2-15,0 0-1 0,0 0 1 0,-8 10 0 16,8-10-4-16,0 0 2 0,0 0-2 0,0 0-4 16,-4 12-3-16,4-12 8 0,0 0-9 0,0 0 4 15,0 0 2-15,0 0 3 0,0 0-3 0,0 0-3 16,6 11 2-16,-6-11 0 0,0 0 3 0,0 0-1 15,0 0 4-15,0 0 0 0,0 0-4 0,21-4 4 0,-21 4-6 16,0 0 4-16,0 0-6 0,0 0 9 16,11-8-3-16,-11 8 3 0,0 0-6 0,0 0 7 0,0 0 0 15,0 0 0-15,6-12 2 0,-6 12 7 0,0 0-10 16,0 0 6-16,0 0-6 0,0 0 0 0,0 0 3 16,-6-11 7-16,6 11-8 0,0 0-1 0,0 0-2 15,0 0 3-15,0 0-2 0,0 0-11 0,0 0 9 16,0 0 1-16,0 0-3 0,0 0 1 0,0 0-5 0,0 0 13 15,0 0-5-15,0 0 1 0,0 0 0 16,0 0 1-16,-18 5-4 0,18-5 7 0,0 0-6 0,0 0 1 16,0 0-3-16,0 0 1 0,-6 13-7 0,6-13-14 15,0 0-10-15,0 0-11 0,0 0-3 0,0 0-16 16,0 0-12-16,0 0-26 0,0 0-126 0,0 0 73 16</inkml:trace>
  <inkml:trace contextRef="#ctx0" brushRef="#br0" timeOffset="-2241.18">16352 1884 126 0,'0'0'146'0,"0"0"-25"0,0 0-25 0,0 0-14 16,0 0-14-16,0 0-14 0,0 0-11 15,0 0 0-15,0 0-8 0,0 0 3 0,0 0-15 0,0 0 9 16,0 0-2-16,0 0 0 0,-4 12-9 0,4-12 8 15,0 0-7-15,0 0 8 0,-4 18-5 0,4-18 5 16,-4 13-13-16,4-13-1 0,-3 17 1 0,3-17-1 16,-4 19 0-16,2-5-2 0,-2 1-2 0,2 1 2 15,0 1-3-15,0 3-2 0,-2 2 1 0,0 5 0 16,2-4 3-16,-3 5 5 0,3 0 6 0,0 0-7 16,-2 1 0-16,2 1 1 0,-4 4 4 0,4-5 3 0,0 0 2 15,2 2-2-15,-2-1 8 0,0 1-10 0,0-2 14 16,2 0-11-16,-1-4 10 0,1 2-16 0,-2-2 20 15,2-4-13-15,0-1 9 0,-3-1-16 0,3-2 6 16,0-2-17-16,0-15 19 0,0 25-15 0,0-25 18 16,0 23-20-16,0-23 20 0,0 16-20 0,0-16 17 15,0 15-17-15,0-15 8 0,0 0-13 0,3 17 8 16,-3-17-20-16,0 0 11 0,0 0-29 0,0 0 2 0,5 10-26 16,-5-10-5-16,0 0-29 0,0 0-16 15,0 0-21-15,0 0-16 0,0 0-26 0,0 0-37 0,6-13-145 16,-6 13 200-16</inkml:trace>
  <inkml:trace contextRef="#ctx0" brushRef="#br0" timeOffset="-1095.208">16268 2794 80 0,'0'0'144'0,"0"0"-16"16,0 0-22-16,0 0-8 0,0 0-9 0,0 0-13 16,0 0-11-16,0 0-8 0,0 0-2 0,28 0-7 15,-28 0 8-15,0 0-9 0,25-2 5 0,-25 2-6 16,0 0 10-16,27 0-9 0,-27 0 7 0,25 0-14 0,-25 0 2 15,29-1-13-15,-29 1 7 0,32-2-15 16,-32 2 4-16,39-1-10 0,-18-4 6 0,-21 5 2 0,43-1-9 16,-43 1-12-16,44-3 10 0,-21 3-10 0,2 0 9 15,0-3-10-15,-25 3 10 0,47-2-10 0,-47 2 12 16,45 0-18-16,-23-3 4 0,3 3 9 0,0 0-8 16,-25 0 11-16,51-1-9 0,-51 1 9 0,47-1-12 15,-24 1 12-15,4-2-14 0,0-1 13 0,-1 2-27 16,0-1 34-16,1 0-11 0,2-1 15 0,-2-1-20 15,-1 2 10-15,1-2-11 0,2 0 8 0,-4 1-11 0,1-1 13 16,1 2-12-16,-3-2 9 0,-1 2-11 0,0 1 7 16,-1-4-7-16,1 4 9 0,-2 0-12 0,-21 1 14 15,40-2-12-15,-40 2 10 0,39-2-11 0,-39 2 11 16,40 0-12-16,-40 0 11 0,35 2-7 0,-35-2 9 16,36 0-12-16,-36 0 12 0,35 2-10 0,-35-2 10 15,33 1-11-15,-33-1 13 0,35 0-15 0,-35 0 11 16,32 0-6-16,-32 0 8 0,31 0-10 0,-31 0 11 0,29 1-14 15,-29-1 12-15,29 0-11 0,-29 0 0 16,27 3 2-16,-27-3 14 0,26 0-16 0,-26 0 13 16,23 2-13-16,-23-2 11 0,22 3-12 0,-22-3 13 0,0 0-11 15,29 3 8-15,-29-3-10 0,0 0 2 0,25 3 11 16,-25-3-10-16,0 0 11 0,23 6-14 0,-23-6 5 16,0 0-1-16,0 0 11 0,22 1-11 0,-22-1 17 15,0 0-19-15,0 0 13 0,0 0-11 0,20 6 10 16,-20-6-7-16,0 0 18 0,0 0-6 0,0 0 25 0,0 0-8 15,0 0 18-15,0 0-22 0,0 0 10 16,0 0-20-16,0 0 18 0,0 0-14 0,0 0 21 0,0 0-19 16,0 0 13-16,0 0-21 0,9-10 16 0,-9 10-26 15,0 0 12-15,-9-12-12 0,9 12 14 0,0 0-19 16,-4-17 17-16,4 17-20 0,-4-13 14 0,4 13-14 16,-2-19 18-16,2 19-23 0,0-20 12 0,0 20-6 15,2-22 10-15,-2 22-15 0,2-24 14 0,-2 24-15 16,2-23 15-16,0 9-3 0,-2 14 2 0,2-24-18 15,-2 12 15-15,2-2-13 0,-2-1 2 0,2 1 19 0,-2-1-22 16,0 2 4-16,0 13 7 0,0-26-1 16,0 26 3-16,0-26 12 0,0 26-14 0,-2-21 13 0,2 21-15 15,-4-23 18-15,4 23-20 0,-4-19 14 0,4 19-13 16,-4-14-11-16,4 14 13 0,-4-14 20 0,4 14-23 16,-4-11 8-16,4 11-24 0,0 0-10 0,-4-14-18 15,4 14-16-15,0 0-14 0,0 0-14 0,-5-16-9 16,5 16-13-16,0 0-7 0,0 0-6 0,0 0-27 0,0 0-26 15,0 0-135-15,0 0 225 0</inkml:trace>
  <inkml:trace contextRef="#ctx0" brushRef="#br0" timeOffset="1048.411">16537 3678 46 0,'0'0'166'0,"0"0"-20"0,0 0-31 0,0 0-8 15,0 0-10-15,0 0-11 0,0 0-13 0,0 0 2 16,0 0-15-16,0 0-1 0,0 0-14 0,0 0-5 16,0 0-10-16,0 0 1 0,0 0-9 0,0 0 13 15,0 0-1-15,0 0 8 0,0 0-5 0,0 0 8 0,0 0-8 16,0 0 5-16,0 0-12 0,4 13 6 0,-4-13-13 15,0 0 12-15,8 16-12 0,-8-16 2 16,9 10-13-16,-9-10 10 0,6 11-12 0,-6-11 9 0,7 13-12 16,-7-13 14-16,8 11-13 0,-8-11 10 0,9 14-12 15,-9-14 5-15,6 12 5 0,-6-12-9 0,8 11-5 16,-8-11 3-16,6 9-8 0,-6-9 8 0,0 0-8 16,11 12 9-16,-11-12-14 0,0 0 7 0,0 0-14 15,10 9 15-15,-10-9-5 0,0 0 7 0,0 0-12 16,0 0 8-16,0 0-15 0,21-6 2 0,-21 6-11 15,0 0 7-15,14-12-17 0,-14 12 10 0,8-12-1 16,-8 12 9-16,9-12-4 0,-9 12 12 0,8-15-7 0,-8 15 9 16,6-16-3-16,-6 16 7 0,4-12-5 0,-4 12 7 15,0 0-3-15,6-17 8 0,-6 17-10 0,0 0 13 16,5-10-11-16,-5 10 8 0,0 0-8 0,0 0 8 16,0 0-11-16,5-12 12 0,-5 12-8 0,0 0 14 15,0 0-10-15,0 0 9 0,0 0-6 0,0 0 10 16,-3 17-7-16,3-17 13 0,-4 13-21 0,4-13 29 0,-5 16-10 15,5-16 8-15,-8 21-10 0,4-9 8 16,0 2-8-16,0-1 13 0,0 1-9 0,-1 1 15 0,-1 0-18 16,2 2 18-16,0-3-11 0,0 1 11 0,0 3-18 15,0-4 17-15,-1 2-13 0,1-1 14 0,0-1-1 16,2 0-6-16,-2-1-5 0,4-13-3 0,-4 22-3 16,4-22-3-16,-4 18 1 0,4-18-8 0,-4 18 4 15,4-18-2-15,-3 12-3 0,3-12 1 0,0 0-4 16,-2 14-5-16,2-14-11 0,0 0-14 0,0 0-13 15,-2 16-22-15,2-16-22 0,0 0-34 0,0 0-23 16,0 0-35-16,0 0-35 0,0 0-188 0,0 0 143 16</inkml:trace>
  <inkml:trace contextRef="#ctx0" brushRef="#br0" timeOffset="1519.317">16968 3891 10 0,'0'0'255'0,"-2"-15"-49"16,2 15-38-16,0 0-21 0,0 0-25 0,0 0 0 16,0 0-19-16,0 0 2 0,0 0-26 0,0 0 2 15,0 0-19-15,0 0 14 0,0 0-31 0,0 0 8 0,0 0-17 16,0 0 10-16,0 0-20 0,0 0 12 0,0 0-12 16,0 0 19-16,0 0-14 0,0 0 16 0,0 0-16 15,0 0-21-15,0 0 15 0,21-3 11 0,-21 3-18 16,0 0 6-16,0 0-19 0,0 0 11 0,23-2-12 15,-23 2 16-15,0 0-22 0,21-4 10 0,-21 4-11 16,0 0 16-16,25-2-19 0,-25 2 16 0,0 0-17 16,23-3 15-16,-23 3-13 0,0 0 13 0,22-2-15 0,-22 2 16 15,0 0-16-15,0 0 14 0,25-4-14 0,-25 4 11 16,0 0-18-16,0 0 12 0,0 0-22 0,21-2 11 16,-21 2-20-16,0 0 5 0,0 0-21 0,0 0-3 15,0 0-36-15,0 0-21 0,0 0-26 0,0 0-21 16,0 0-13-16,0 0-38 0,0 0-128 0,0 0 209 15</inkml:trace>
  <inkml:trace contextRef="#ctx0" brushRef="#br0" timeOffset="1910.742">16976 3767 131 0,'0'0'204'0,"0"0"-45"0,0 0-21 0,0 0-16 0,0 0-18 15,0 0-2-15,0 0-20 0,0 0 0 0,0 0-17 16,0 0 4-16,0 0-16 0,0 0 6 0,0 0-12 16,0 0 6-16,0 0-12 0,0 0 25 0,0 0-11 15,0 0 8-15,0 0-11 0,0 0 14 0,0 0-17 16,0 0 13-16,0 0-13 0,0 0 7 0,0 0-14 15,0 0 13-15,6 13-21 0,-6-13 14 0,0 0-23 16,0 0 10-16,21 6-18 0,-21-6 10 0,0 0-20 16,22 2 10-16,-22-2-13 0,0 0 16 0,25 0-19 15,-25 0 9-15,0 0-10 0,26-2 15 0,-26 2-21 16,0 0 16-16,25-2-18 0,-25 2 15 0,0 0-31 0,0 0 36 16,25-2-11-16,-25 2 10 0,0 0-18 0,0 0 18 15,0 0-20-15,0 0-10 0,25 0 2 0,-25 0-4 16,0 0-33-16,0 0-17 0,0 0-43 0,0 0-31 15,0 0-58-15,0 0-75 0,0 0-182 0,0 0 59 16</inkml:trace>
  <inkml:trace contextRef="#ctx0" brushRef="#br0" timeOffset="4626.851">17407 3796 49 0,'0'0'125'0,"0"0"-1"15,0 0-21-15,0 0-10 0,0 0-9 0,0 0-8 0,0 0-12 16,0 0-6-16,0 0-3 0,0 0-8 0,0 0-1 16,21 5-4-16,-21-5-2 0,0 0-1 0,0 0 8 15,0 0-11-15,0 0 4 0,0 0-13 0,17 6 5 16,-17-6-15-16,0 0 7 0,0 0-11 0,0 0 5 16,0 0-11-16,23 2 5 0,-23-2-8 0,0 0 6 15,0 0-7-15,0 0 6 0,23-2-8 0,-23 2 5 16,0 0-7-16,14-9 7 0,-14 9-8 0,0 0 8 0,15-9-11 15,-15 9 8-15,10-9-5 0,-10 9-5 0,11-9-15 16,-11 9-7-16,8-11-16 0,-8 11-2 0,10-15-8 16,-10 15 1-16,8-17 0 0,-8 17-3 0,9-18 9 15,-9 18 1-15,8-21 6 0,-8 21 4 0,5-22 11 16,-5 22 2-16,6-21 4 0,-6 21 2 0,4-19 8 16,-4 19 2-16,3-20 5 0,-3 20-3 0,2-19 6 15,-2 19 14-15,0-17-10 0,0 17 1 0,0-14-1 0,0 14-1 16,0 0 1-16,0-19-1 0,0 19 4 15,0 0-5-15,0-15-3 0,0 15 5 0,0 0 3 16,0 0-7-16,0 0-4 0,-2-13 6 0,2 13 6 0,0 0-1 16,0 0 5-16,0 0 5 0,0 0 1 0,0 0 6 15,0 0 1-15,0 0 6 0,0 0 2 0,0 0 6 16,0 0-1-16,2 17 5 0,-2-17-7 0,0 0 5 16,4 18-5-16,-4-18 2 0,2 15-9 0,-2-15 11 15,2 17-14-15,-2-17 6 0,2 18-4 0,-2-18 8 16,4 21-8-16,-4-21 11 0,2 18-11 0,-2-18 7 15,4 18-14-15,-4-18 10 0,4 19-13 0,-4-19 8 0,7 17-8 16,-7-17 8-16,6 16-12 0,-6-16 8 16,4 15-16-16,-4-15 10 0,6 13-16 0,-6-13 13 0,4 10-13 15,-4-10 8-15,0 0-13 0,6 17 15 0,-6-17-14 16,0 0 2-16,7 10-21 0,-7-10-7 0,0 0-25 16,0 0-16-16,4 11-25 0,-4-11-21 0,0 0-29 15,0 0-61-15,0 0-104 0,0 0 231 0</inkml:trace>
  <inkml:trace contextRef="#ctx0" brushRef="#br0" timeOffset="5595.892">17715 3621 6 0,'0'0'150'0,"0"0"-10"0,0 0-21 16,0 0-19-16,0 0-3 0,0 0-20 0,0 0-4 16,0 15-12-16,0-15 1 0,0 0-6 0,0 0 1 15,0 0-9-15,0 0-2 0,4 12-5 0,-4-12-4 16,0 0-12-16,0 0 2 0,9 11-7 0,-9-11-2 15,0 0-12-15,0 0 10 0,13 7-8 0,-13-7 2 0,0 0-6 16,0 0 7-16,0 0-9 0,21 1 6 0,-21-1-7 16,0 0 5-16,0 0-9 0,18-3 11 15,-18 3-9-15,0 0 1 0,13-7-14 0,-13 7-3 0,0 0-9 16,12-12 4-16,-12 12-5 0,0 0-3 0,8-13-7 16,-8 13 0-16,0 0-3 0,7-15 3 0,-7 15 3 15,0 0 6-15,0-16 2 0,0 16-3 0,0 0 6 16,-2-15 6-16,2 15 5 0,0 0 2 0,-5-17-1 15,5 17 0-15,0 0 4 0,-6-12-3 0,6 12 2 16,0 0 4-16,-12-12 4 0,12 12 0 0,0 0-5 16,0 0 3-16,-13-7 1 0,13 7 0 0,0 0 1 0,0 0-4 15,0 0 6-15,0 0-2 0,-20 4 3 16,20-4 4-16,0 0-8 0,-13 6 13 0,13-6 7 0,0 0 0 16,-8 12-3-16,8-12 8 0,0 0 1 0,-8 15-7 15,8-15 1-15,0 0-2 0,-5 17 4 0,5-17-6 16,0 0 0-16,-2 17-5 0,2-17 2 0,0 0-4 15,2 14 0-15,-2-14 0 0,0 0 1 0,5 13-7 16,-5-13 3-16,0 0-5 0,6 10 5 0,-6-10-3 0,0 0 1 16,0 0-6-16,14 6-5 0,-14-6-4 15,0 0-3-15,0 0-2 0,0 0-3 0,23-4 3 0,-23 4 5 16,0 0 1-16,0 0 5 0,0 0-1 0,19-5-4 16,-19 5 8-16,0 0 2 0,0 0-2 0,0 0 0 15,0 0 0-15,0 0-1 0,14-5 2 0,-14 5 2 16,0 0 3-16,0 0 4 0,0 0 7 0,0 0 5 15,0 0-3-15,0 0 5 0,15 8-1 0,-15-8 7 16,0 0 6-16,0 0-8 0,8 13 7 0,-8-13 3 16,0 0 5-16,6 14-7 0,-6-14 10 0,0 0-10 0,4 16 7 15,-4-16-13-15,4 13 20 0,-4-13-11 0,3 15 7 16,-3-15-16-16,2 13 14 0,-2-13-19 0,4 12 16 16,-4-12-10-16,0 0 11 0,4 20-16 0,-4-20 12 15,0 0-12-15,4 16 14 0,-4-16-17 0,0 0 15 16,6 14-20-16,-6-14 1 0,0 0 6 0,6 12 9 15,-6-12-15-15,0 0 10 0,0 0-18 0,6 11 15 16,-6-11-18-16,0 0 17 0,0 0-21 0,0 0 15 16,0 0-19-16,0 0 10 0,0 0-25 0,10 9-10 15,-10-9-29-15,0 0-11 0,0 0-44 0,0 0-35 16,0 0-46-16,0 0-61 0,0 0-141 0,0 0 150 0</inkml:trace>
  <inkml:trace contextRef="#ctx0" brushRef="#br0" timeOffset="6854.448">18057 3577 52 0,'0'0'166'0,"0"0"-27"0,0 0-10 0,0 0-6 15,0 0-7-15,0 0-4 0,-6 9-3 0,6-9-7 0,0 0 1 16,0 0-19-16,0 0-3 0,-6 10-15 0,6-10 4 15,0 0-17-15,0 0 4 0,-4 13-18 0,4-13 3 16,0 0-15-16,0 0 6 0,-4 14-11 0,4-14 4 16,0 0-14-16,2 13 12 0,-2-13-16 0,0 0 14 15,4 12-16-15,-4-12 9 0,0 0-12 0,8 14 8 16,-8-14-12-16,0 0 14 0,13 11-15 0,-13-11 11 16,0 0-12-16,14 9 10 0,-14-9-10 0,0 0 7 0,17 4-15 15,-17-4 8-15,0 0-18 0,0 0 7 16,26 2-13-16,-26-2 3 0,0 0-9 0,19-6 2 0,-19 6-18 15,14-5-3-15,-14 5-1 0,13-11 1 0,-13 11 4 16,9-14 9-16,-9 14 2 0,11-13 0 0,-11 13 7 16,8-12-2-16,-8 12 4 0,6-14 2 0,-6 14 8 15,4-17-3-15,-4 17 5 0,0 0 7 0,0-18-2 16,0 18 0-16,0 0 2 0,-4-18 4 0,4 18 1 0,0 0 0 16,-8-14 1-16,8 14-2 0,0 0 3 15,-13-7 0-15,13 7 1 0,0 0 2 0,0 0 0 16,0 0 2-16,-28 4 2 0,28-4 5 0,0 0-2 0,-18 8 7 15,18-8 4-15,-13 9 1 0,13-9 2 0,-12 11 5 16,12-11-2-16,-12 13-3 0,12-13-4 0,-9 12-1 16,9-12-3-16,-8 17 2 0,8-17-3 0,-6 14 5 15,6-14-10-15,-4 12 4 0,4-12-10 0,0 0 9 16,-2 18-10-16,2-18 7 0,0 0-9 0,6 12 11 16,-6-12-12-16,0 0 5 0,0 0-9 0,18 8 3 15,-18-8-9-15,0 0-3 0,0 0 1 0,27-6-1 0,-27 6 2 16,0 0 3-16,21-7 2 0,-21 7 0 0,0 0 3 15,19-5-1-15,-19 5 2 0,0 0-2 0,0 0-2 16,19-7 6-16,-19 7 0 0,0 0 1 0,0 0 6 16,0 0 9-16,0 0 6 0,0 0-1 0,25 5-11 15,-25-5 16-15,0 0-3 0,10 7-1 0,-10-7-2 16,0 0 10-16,9 13-8 0,-9-13 10 0,4 11-11 16,-4-11 9-16,4 13-9 0,-4-13 11 0,4 12-12 15,-4-12 17-15,4 15-7 0,-4-15 12 0,2 13-20 16,-2-13 13-16,2 16-14 0,-2-16 13 0,2 12-16 0,-2-12 15 15,0 0-16-15,7 19 36 0,-7-19-48 0,0 0 15 16,2 13-37-16,-2-13 37 0,0 0-17 16,0 0 13-16,4 12-17 0,-4-12 15 0,0 0-14 0,0 0 8 15,0 0-40-15,0 0 25 0,6 11-34 16,-6-11-4-16,0 0-41 0,0 0-28 0,0 0-45 0,0 0-49 16,0 0-202-16,0 0 128 0</inkml:trace>
  <inkml:trace contextRef="#ctx0" brushRef="#br0" timeOffset="7592.711">18365 3580 90 0,'0'0'261'0,"0"0"-68"0,0 0-31 0,0 0-30 0,0 0-19 16,0 0-17-16,0 0-17 0,0 0-10 0,0 0-7 15,0 0-9-15,0 0-9 0,9-13-9 0,-9 13 1 16,0 0 4-16,0 0-17 0,0 0 7 0,16-4-13 16,-16 4 10-16,0 0-11 0,0 0 6 0,19-9-14 15,-19 9 9-15,0 0-9 0,0 0 9 0,0 0-11 16,27 0 10-16,-27 0-11 0,0 0 5 0,18 5-10 15,-18-5 14-15,0 0-14 0,16 7 10 0,-16-7-2 0,0 0-17 16,16 11 11-16,-16-11 7 0,9 9-6 0,-9-9 6 16,8 9-12-16,-8-9 9 0,0 0-10 0,10 15 9 15,-10-15-9-15,0 0 9 0,8 13-7 0,-8-13 15 16,0 0-10-16,5 13 15 0,-5-13-15 0,0 0 12 16,0 0-5-16,-3 18 11 0,3-18-15 0,0 0 12 15,-8 15-5-15,8-15 2 0,-6 9-10 0,6-9 17 16,-10 13-9-16,10-13 20 0,-11 11-15 0,11-11 17 15,-12 11-19-15,12-11 8 0,-10 12-10 0,10-12 13 16,-10 13-21-16,10-13 15 0,-8 7-23 0,8-7 17 16,-8 9-19-16,8-9 11 0,0 0-12 0,-9 12 16 0,9-12-14 15,0 0 16-15,-6 12-15 0,6-12 11 0,0 0-11 16,0 0 16-16,0 0-15 0,2 13 9 0,-2-13-10 16,0 0 17-16,0 0-19 0,11 12 10 0,-11-12-11 15,0 0 20-15,0 0-18 0,16 6 13 0,-16-6-15 16,0 0 10-16,0 0-12 0,18 4 17 0,-18-4-22 15,0 0 39-15,0 0-41 0,0 0 14 0,25 4-20 16,-25-4 10-16,0 0-20 0,0 0 8 0,0 0-24 16,24 2 8-16,-24-2-19 0,0 0 3 0,0 0-20 15,0 0-6-15,0 0-24 0,23 2-20 0,-23-2-32 0,0 0-36 16,0 0-186-16,0 0 165 0</inkml:trace>
  <inkml:trace contextRef="#ctx0" brushRef="#br0" timeOffset="8162.239">18653 3673 60 0,'0'0'200'0,"0"0"-34"0,0 0-25 0,0 0-15 16,-9 9-10-16,9-9-1 0,0 0-9 0,0 0 7 16,-6 10-4-16,6-10-9 0,0 0-15 0,0 0 8 15,-4 18-17-15,4-18 9 0,0 0-16 0,-6 15 11 16,6-15-21-16,-2 13 6 0,2-13-8 0,-4 13-12 15,4-13-23-15,0 12 15 0,0-12-20 0,0 15 8 16,0-15-18-16,2 13 16 0,-2-13-13 0,4 13 13 16,-4-13-19-16,8 13 17 0,-8-13-16 0,8 11 9 0,-8-11-14 15,13 11 15-15,-13-11-19 0,12 7 20 0,-12-7-23 16,17 7 7-16,-17-7-16 0,0 0 4 16,22 7-17-16,-22-7 12 0,0 0-13 0,27 0 20 0,-27 0-19 15,0 0 15-15,24-6-4 0,-24 6 10 0,15-6-16 16,-15 6 21-16,12-9-13 0,-12 9 14 0,10-9-13 15,-10 9 16-15,9-11-12 0,-9 11 20 16,6-12-16-16,-6 12 14 0,2-15-7 0,-2 15 15 0,0-15-11 16,0 15 18-16,-4-17-8 0,4 17 16 0,-9-19-14 15,9 19 13-15,-10-16-14 0,10 16 13 0,-12-16-23 16,12 16 15-16,-13-17-17 0,13 17 15 0,-14-10-23 16,14 10 12-16,-14-9-18 0,14 9 6 0,-16-6-32 0,16 6-23 15,0 0 0-15,-25 2-15 0,25-2-26 0,-16 8-28 16,16-8-31-16,-17 11-37 0,7-3-58 0,1 3-120 15,1-1 170-15</inkml:trace>
  <inkml:trace contextRef="#ctx0" brushRef="#br0" timeOffset="9673.482">19039 3748 16 0,'0'0'217'0,"0"0"-32"0,0 0-37 0,0 0-7 15,0 0-20-15,0 0 1 0,0 0-17 0,0 0 1 16,0 0-20-16,0 0-8 0,0 0-16 0,0 0 6 16,0 0-19-16,0 0 3 0,0 0-12 0,0 0 5 15,0 0-15-15,0 0 11 0,0 0-15 0,0 0 17 0,0 0-13 16,0 0 23-16,0 0-11 0,0 0 4 0,12 11-20 15,-12-11 11-15,0 0-15 0,0 0 11 0,0 0-18 16,22 1 14-16,-22-1-25 0,0 0 16 0,0 0-17 16,31 0 14-16,-31 0-19 0,0 0 13 0,27 2-16 15,-27-2 15-15,0 0-13 0,27 0 12 0,-27 0-17 16,0 0 19-16,27 1-16 0,-27-1 12 0,0 0-17 16,0 0 20-16,28 0-17 0,-28 0 15 0,0 0-22 0,0 0 2 15,25 0-23-15,-25 0 5 0,0 0-26 0,0 0-3 16,0 0-25-16,0 0-15 0,24 3-23 15,-24-3-27-15,0 0-25 0,0 0-25 0,0 0-166 0,0 0 180 16</inkml:trace>
  <inkml:trace contextRef="#ctx0" brushRef="#br0" timeOffset="10526.283">19388 3648 6 0,'0'0'128'0,"0"0"-20"0,0 0-9 15,0 0-20-15,0 0-9 0,0 0-9 0,8-9-8 16,-8 9-3-16,0 0-6 0,0 0-2 0,0 0-5 16,12-7-3-16,-12 7-1 0,0 0-7 0,0 0 1 15,15-7-1-15,-15 7 0 0,0 0-7 0,0 0 1 16,18-8-9-16,-18 8 1 0,0 0-1 0,0 0 0 16,21-1 1-16,-21 1-3 0,0 0 2 0,0 0 0 15,22-3 0-15,-22 3 8 0,0 0 5 0,0 0 6 0,0 0 2 16,18 6 0-16,-18-6-6 0,0 0-1 0,0 0-6 15,9 9-2-15,-9-9-5 0,0 0 0 16,0 0-2-16,0 15-6 0,0-15 3 0,0 0-1 0,-5 14-3 16,5-14 1-16,0 0-1 0,-8 12 3 0,8-12-6 15,0 0 4-15,-8 11-2 0,8-11 0 0,0 0 2 16,-10 9-1-16,10-9-1 0,0 0 3 0,-10 9 2 16,10-9 3-16,0 0 0 0,0 0 0 0,-8 9-3 15,8-9 2-15,0 0 3 0,0 0-12 0,0 0-5 16,0 0-2-16,0 0-1 0,0 0 2 0,0 0 2 15,0 0 0-15,0 0 4 0,0 0-4 0,0 0 2 0,0 0 2 16,0 0-4-16,26 0-8 0,-26 0 0 16,0 0-7-16,29-3-3 0,-29 3 0 0,0 0-1 0,31-2 4 15,-31 2 5-15,0 0 2 0,31 5-2 16,-31-5 4-16,22 2-8 0,-22-2 17 0,19 7 0 0,-19-7-1 16,16 5 2-16,-16-5 2 0,16 7 3 0,-16-7 5 15,13 10-3-15,-13-10 2 0,0 0 7 0,12 13 0 16,-12-13 11-16,0 0-7 0,6 12 6 0,-6-12-4 0,0 0 7 15,-4 15-5-15,4-15 11 0,-10 10-8 16,10-10 19-16,-13 10-5 0,13-10 19 0,-18 6-5 0,18-6 9 16,-18 6-40-16,18-6 38 0,-23 3-22 0,23-3 16 15,-20 2-23-15,20-2 10 0,0 0-19 0,-31 0 8 16,31 0-19-16,0 0 5 0,-25-2-13 0,25 2-2 16,0 0-29-16,0 0 6 0,-21-3-20 0,21 3 4 15,0 0-20-15,0 0 4 0,0 0-20 0,0 0-14 16,0 0-24-16,0 0-22 0,0 0-29 0,0 0-33 15,0 0-162-15,0 0 184 0</inkml:trace>
  <inkml:trace contextRef="#ctx0" brushRef="#br0" timeOffset="11308.768">19702 3610 255 0,'0'0'205'0,"0"0"-38"0,0 0-28 0,0 0-15 16,0 0-13-16,0 0-14 0,-15-8-12 16,15 8-15-16,0 0-15 0,0 0-11 0,0 0-8 0,0 0-6 15,0 0-3-15,0 0 2 0,0 0 1 0,0 0 10 16,13-9-12-16,-13 9 1 0,0 0-11 0,16-5 7 15,-16 5-15-15,0 0 12 0,21-6-18 0,-21 6 11 16,0 0-14-16,25-2 6 0,-25 2-12 0,0 0 17 16,23 2-16-16,-23-2 13 0,0 0 1 0,27 6 2 0,-27-6-18 15,17 7 10-15,-17-7-10 0,14 7 14 0,-14-7-9 16,13 11 13-16,-13-11-12 0,8 10 18 0,-8-10-8 16,8 13 19-16,-8-13-11 0,2 12 15 0,-2-12-17 15,0 16 13-15,0-16-8 0,-2 13 8 0,2-13-17 16,-6 12 16-16,6-12-21 0,-6 12 12 0,6-12-1 15,0 0-5-15,-10 12-13 0,10-12 20 0,0 0-14 16,-13 10-12-16,13-10 16 0,0 0 11 0,0 0-16 0,0 0 10 16,-12 7-17-16,12-7 4 0,0 0-14 0,0 0 8 15,0 0-11-15,0 0 13 0,0 0-18 16,0 0 12-16,14-7-22 0,-14 7 5 0,0 0-16 0,23-7 13 16,-23 7-9-16,19-6 9 0,-19 6-8 0,20-3 11 15,-20 3-5-15,22-3 16 0,-22 3-9 0,0 0 16 16,31 0-9-16,-31 0 13 0,21 3-7 0,-21-3 10 15,18 5 1-15,-18-5 17 0,17 5-5 0,-17-5 18 16,12 8-30-16,-12-8 41 0,13 11-10 0,-13-11 15 16,8 9-8-16,-8-9 16 0,4 14-11 0,-4-14 14 15,0 0-19-15,4 15 16 0,-4-15-19 0,0 0 12 0,-2 17-18 16,2-17 17-16,0 0-19 0,-8 18 16 0,8-18-5 16,0 0-8-16,-15 10-2 0,15-10-5 0,0 0-3 15,-20 5-4-15,20-5 1 0,0 0-9 0,-21 4 1 16,21-4-6-16,0 0-12 0,0 0-31 0,-23-1-3 15,23 1-22-15,0 0-25 0,0 0-48 0,0 0-26 16,-25-4-41-16,25 4-31 0,0 0-26 0,0 0-174 16,0 0 98-16</inkml:trace>
  <inkml:trace contextRef="#ctx0" brushRef="#br0" timeOffset="11798.408">20287 3830 228 0,'0'0'268'16,"0"0"-42"-16,0 0-41 0,0 0-3 0,0 0-26 16,0 0-14-16,0 0-26 0,0 0 0 0,0 0-31 0,0 0 6 15,0 0-30-15,0 0 8 0,0 0-24 16,0 0 5-16,0 0-15 0,0 0 3 0,0 0-21 16,0 0 13-16,0 0-20 0,0 0 10 0,-21 5-18 0,21-5 15 15,0 0-13-15,0 0 7 0,0 0-16 0,0 0 14 16,0 0-9-16,0 16 8 0,0-16 4 0,0 0-4 15,0 0-21-15,0 0 19 0,0 0-15 0,12 9 15 16,-12-9-14-16,0 0 8 0,0 0-14 0,0 0 14 16,0 0-12-16,19-6 15 0,-19 6-8 0,0 0 10 15,0 0-10-15,0 0 17 0,0 0-10 0,10-12 19 16,-10 12-12-16,0 0 16 0,0 0-16 0,0 0 14 0,0 0-20 16,0 0 16-16,0 0-22 0,-10-8 13 15,10 8-15-15,0 0 16 0,0 0-18 0,0 0 5 0,0 0-32 16,0 0-8-16,0 0-38 0,0 0-20 0,0 0-46 15,0 0-27-15,0 0-33 0,-23 4-59 0,23-4-139 16,0 0 138-16</inkml:trace>
  <inkml:trace contextRef="#ctx0" brushRef="#br0" timeOffset="12773.494">20562 3525 106 0,'0'0'186'16,"0"0"-34"-16,0 0-27 0,0 0-13 0,0 0-15 0,0 0 0 15,0 0-3-15,0 0 1 0,0 0-8 0,0 0-3 16,0 0-7-16,0 0 2 0,0 0-12 16,0 0 5-16,0 0-13 0,0 0 24 0,0 0-29 0,0 0 12 15,0 0-16-15,-25 2 16 0,25-2-22 0,0 0 17 16,-13 9-23-16,13-9 13 0,-10 9-16 0,10-9 13 16,-10 14-27-16,10-14 19 0,-11 12-11 0,11-12 11 15,-11 15-25-15,11-15 11 0,-8 18-15 0,8-18 12 16,-8 17-20-16,8-17 15 0,-7 18-12 0,7-18 11 15,-6 20-21-15,6-20 15 0,0 19-14 0,0-19 13 16,0 18-16-16,0-18 21 0,4 20-20 0,-4-20 17 16,6 16-16-16,-6-16 11 0,11 19-13 0,-11-19-7 15,12 15 13-15,-12-15 12 0,16 12-20 0,-16-12 17 0,20 10-20 16,-20-10 12-16,23 8-17 0,-23-8 13 0,23 7 2 16,-23-7-11-16,23 1-13 0,-23-1 16 0,0 0-13 15,31 3 13-15,-31-3-15 0,0 0 17 0,23-6-25 16,-23 6 23-16,0 0-13 0,17-10 17 0,-17 10-14 15,0 0 13-15,8-11-13 0,-8 11 22 0,0 0-16 16,-4-17 16-16,4 17-12 0,-8-11 16 0,8 11-20 16,-9-10 19-16,9 10-14 0,-10-8 13 0,10 8-13 0,-11-7 13 15,11 7-16-15,0 0 17 0,-17-6-18 0,17 6 16 16,0 0-16-16,0 0 14 0,-22 4-31 0,22-4-4 16,0 0-28-16,-13 13-12 0,13-13-26 0,-8 8-11 15,8-8-24-15,-4 14-12 0,4-14-10 0,-4 11-26 16,4-11-29-16,0 0-81 0,2 18 253 0</inkml:trace>
  <inkml:trace contextRef="#ctx0" brushRef="#br0" timeOffset="13318.706">20863 3664 201 0,'0'0'172'15,"0"0"-31"-15,0 0-10 0,0 0-9 0,0 0-7 16,-26 0-4-16,26 0-5 0,0 0 0 0,0 0-10 15,-13 7 3-15,13-7-15 0,0 0-32 0,-10 7 31 16,10-7 10-16,0 0-17 0,-11 13 8 0,11-13-25 16,0 0 8-16,-12 16-25 0,12-16 6 0,-4 10-22 15,4-10 13-15,-3 13-20 0,3-13 8 0,-2 12-16 16,2-12 10-16,2 15-16 0,-2-15 16 0,5 10-18 0,-5-10 10 16,8 11-13-16,-8-11 9 0,13 11-9 0,-13-11 13 15,16 9-16-15,-16-9 12 0,17 6-16 0,-17-6 14 16,20 5-14-16,-20-5 11 0,0 0-14 0,27 4 10 15,-27-4-13-15,0 0 28 0,25-1-30 0,-25 1 11 16,0 0-11-16,20-3 12 0,-20 3-19 0,0 0 22 16,14-11-18-16,-14 11 15 0,0 0-12 0,9-12 12 15,-9 12-31-15,0 0 40 0,0-19-19 0,0 19 20 16,-5-15-14-16,5 15 14 0,-6-14-11 0,6 14 21 16,-8-13-14-16,8 13 17 0,-8-13-19 0,8 13 15 0,-10-11-21 15,10 11 15-15,-8-10-16 0,8 10 11 0,0 0-14 16,-14-7 11-16,14 7-24 0,0 0 5 0,0 0-30 15,-21 2 5-15,21-2-24 0,0 0-7 0,-17 10-6 16,17-10-13-16,-8 13-8 0,8-13-13 0,-8 8-17 16,8-8-7-16,0 0-23 0,-8 17-4 0,8-17-138 0,0 0 239 15</inkml:trace>
  <inkml:trace contextRef="#ctx0" brushRef="#br0" timeOffset="13906.975">21071 3601 220 0,'0'0'234'0,"0"0"-37"0,0 0-21 16,0 0-15-16,0 0-19 0,-12-8-14 0,12 8-26 15,0 0 0-15,0 0-26 0,0 0-3 0,0 0-21 16,0 0 10-16,0 0-22 0,0 0 6 0,0 0-20 16,0 0 8-16,0 0-15 0,0 0 20 0,0 0-15 15,0 0 10-15,4-13-18 0,-4 13 7 0,0 0-19 16,0 0 17-16,24 0-21 0,-24 0 15 0,0 0-16 16,0 0 11-16,33 0-13 0,-33 0 10 0,0 0-18 15,29 4 4-15,-29-4-9 0,0 0 9 0,27 8-16 16,-27-8 23-16,16 4-18 0,-16-4 19 0,15 6-15 0,-15-6 17 15,12 8-34-15,-12-8 44 0,9 9-16 0,-9-9 21 16,0 0-19-16,9 17 17 0,-9-17-7 0,0 0 19 16,0 16-19-16,0-16 18 0,-5 15-11 0,5-15 12 15,-6 15-19-15,6-15 15 0,-7 14-15 0,7-14 12 16,-8 16-15-16,8-16 11 0,-9 13-15 0,9-13-28 16,-8 13 27-16,8-13 13 0,0 0-19 0,-8 16 16 15,8-16-18-15,0 0 17 0,-6 12-17 0,6-12 15 0,0 0-18 16,0 0 20-16,0 0-19 0,2 14 14 0,-2-14-10 15,0 0 15-15,0 0-19 0,0 0 17 0,23 6-21 16,-23-6 17-16,0 0-12 0,0 0 9 0,25 0-12 16,-25 0 18-16,0 0-16 0,0 0 16 15,31 0-16-15,-31 0 17 0,0 0-19 0,0 0 20 0,29 2-17 16,-29-2 14-16,0 0-14 0,0 0 37 0,23 1-38 16,-23-1 15-16,0 0-17 0,0 0 18 0,0 0-16 15,23 3 16-15,-23-3-16 0,0 0 3 0,0 0-33 16,0 0-7-16,0 0-30 0,0 0-23 0,20 4-37 15,-20-4-28-15,0 0-38 0,0 0-243 0,0 0 80 0</inkml:trace>
  <inkml:trace contextRef="#ctx0" brushRef="#br0" timeOffset="15303.463">16687 4848 47 0,'0'0'106'15,"0"0"-6"-15,0 0-12 0,0 0-11 16,0 0-5-16,0 0-11 0,0 0 8 0,0 0-6 0,0 0-13 16,0 0-4-16,0 0 6 0,0 0-1 0,0 0 3 15,0 0-2-15,0 0 2 0,0 0 1 0,0 0 9 16,0 0-4-16,-6-12 9 0,6 12-15 0,0 0 7 15,0 0-9-15,0 0 2 0,0 0-7 0,0 0 8 16,0 0-16-16,0 0 14 0,0 0-16 0,0 0 16 16,0 0-23-16,-5-13 15 0,5 13-14 0,0 0 15 15,0 0-4-15,0 0-1 0,0 0 1 0,0 0-4 0,0 0 0 16,0 0-3-16,0 0 3 0,0 0-3 0,0 0-2 16,-4-12-3-16,4 12 0 0,0 0-5 0,0 0-1 15,0 0-3-15,0 0-4 0,0 0-6 0,0 0-2 16,0 0-6-16,0 0 8 0,0 0 1 0,0 0 3 15,0 0 0-15,0 0 0 0,4 12 3 0,-4-12-5 16,0 0-4-16,9 15 3 0,-9-15-3 0,8 11 11 16,-8-11-14-16,10 11 1 0,-10-11 1 0,11 13-5 0,-11-13-5 15,9 13 4-15,-9-13 0 0,10 13 4 0,-10-13-5 16,11 11 1-16,-11-11-3 0,10 12 5 0,-10-12-5 16,0 0 1-16,14 10 0 0,-14-10 4 0,0 0-6 15,13 8 6-15,-13-8-1 0,0 0-1 0,0 0-3 16,0 0 1-16,21-4 0 0,-21 4-7 0,0 0-1 15,12-11-10-15,-12 11-1 0,8-14-7 0,-8 14-2 16,8-14 2-16,-8 14 7 0,7-15 6 0,-7 15-2 0,4-15 18 16,-4 15-13-16,4-14 2 0,-4 14-4 15,0 0 10-15,4-15-2 0,-4 15 0 0,0 0-1 0,2-13-1 16,-2 13 25-16,0 0-27 0,0 0 0 0,0 0 1 16,0 0-2-16,0 0 1 0,0 0 5 0,0 0-3 15,0 0 1-15,0 0 5 0,0 0 1 0,0 0 1 16,0 0 1-16,-6 15 2 0,6-15 1 0,-2 14 6 15,2-14-2-15,-2 19 5 0,2-19-1 0,-2 20 0 16,2-20 1-16,-2 23-1 0,2-23-1 0,-4 22 0 16,4-22 3-16,-3 23-2 0,3-23 5 0,-2 25-5 15,2-25-2-15,-2 24 0 0,2-24-2 0,-2 22-5 0,2-22 0 16,-2 22-2-16,2-22 3 0,0 21-5 16,0-21-1-16,-2 18 5 0,2-18-2 0,0 16-2 0,0-16 3 15,2 16-8-15,-2-16-3 0,0 0-12 0,0 16-12 16,0-16-15-16,0 0-9 0,2 13-17 0,-2-13-8 15,0 0-13-15,0 0-19 0,6 12-14 0,-6-12-21 16,0 0-25-16,0 0-36 0,0 0-41 0,0 0-145 16,23 0 150-16</inkml:trace>
  <inkml:trace contextRef="#ctx0" brushRef="#br0" timeOffset="15764.043">17147 5016 123 0,'0'0'274'0,"0"0"-53"0,0 0-39 15,0 0-14-15,0 0-27 0,0 0 0 0,0 0-27 16,0 0 1-16,0 0-11 0,0 0-4 0,0 0-7 16,0 0-7-16,0 0-2 0,0 0-9 0,0-13 2 0,0 13-7 15,0 0-7-15,0 0-5 0,0 0-10 16,0 0-6-16,0 0-3 0,0 0 0 0,0 0-11 0,0 0 1 16,0 0-10-16,0 0 2 0,0 0-11 15,0 0 2-15,0 0-6 0,0 0 5 0,0 0 0 16,0 0-1-16,0 0-3 0,0 0 2 0,17-8-5 0,-17 8-2 15,0 0 4-15,0 0-3 0,21-2-3 0,-21 2 2 16,0 0 0-16,0 0-3 0,25-1 3 0,-25 1-1 16,0 0-2-16,0 0 4 0,25 0-4 0,-25 0 2 15,0 0-11-15,0 0-18 0,0 0 14 0,24 0-5 0,-24 0-12 16,0 0-5-16,0 0-11 0,0 0-8 0,0 0-8 16,0 0-12-16,21-4-26 0,-21 4-39 15,0 0-17-15,0 0-22 0,0 0-17 0,0 0 11 0,0 0-14 16,0 0-154-16,0 0 189 0</inkml:trace>
  <inkml:trace contextRef="#ctx0" brushRef="#br0" timeOffset="16126.757">17179 4906 135 0,'0'0'240'0,"0"0"-56"0,0 0-16 0,0 0-20 0,0 0-1 15,0 0-22-15,-8-11-8 0,8 11-23 0,0 0 2 16,0 0-21-16,0 0-8 0,0 0-4 0,0 0 12 16,0 0-7-16,0 0 0 0,0 0-7 0,0 0-4 15,0 0 1-15,0 0-5 0,0 0-35 0,0 0 35 16,-7-11-10-16,7 11-8 0,0 0-9 0,0 0-4 0,0 0-5 16,0 0 11-16,0 0 5 0,0 0-14 15,0 0 16-15,0 0-4 0,0 0-6 0,0 0-5 0,0 0-2 16,27 2-1-16,-27-2-1 0,0 0-2 0,0 0-6 15,27 0 6-15,-27 0-4 0,0 0 1 0,23-2-5 16,-23 2 1-16,0 0-2 0,23-2-4 0,-23 2 4 16,0 0 2-16,0 0-8 0,22-1 4 0,-22 1 2 15,0 0-7-15,0 0 5 0,0 0-2 0,0 0-2 0,22-2-10 16,-22 2-3-16,0 0-17 0,0 0-31 16,0 0-28-16,0 0-26 0,0 0-37 0,0 0-24 15,14-7-34-15,-14 7-48 0,0 0-221 0,0 0 34 16</inkml:trace>
  <inkml:trace contextRef="#ctx0" brushRef="#br0" timeOffset="28078.827">17582 4655 8 0,'0'0'211'0,"0"0"-33"0,0 0-38 0,-15-6-11 16,15 6-20-16,0 0-1 0,0 0-13 0,0 0-1 0,0 0-11 15,0 0 5-15,0 0-18 0,0 0 4 16,0 0-11-16,0 0 2 0,0 0-12 0,-16-3 12 0,16 3-7 15,0 0-7-15,0 0-7 0,0 0-5 0,0 0-10 16,0 0-4-16,0 0-8 0,0 0-3 0,0 0-5 16,0 0-3-16,0 0 0 0,0 0 1 0,0 0-1 15,0 0-2-15,0 0 4 0,0 0-4 0,0 0 0 16,0 0-2-16,0 0-2 0,21 2 4 0,-21-2-4 16,0 0-3-16,0 0 4 0,0 0 1 0,21 3 1 15,-21-3-2-15,0 0-2 0,0 0-3 0,0 0 2 0,21 4 1 16,-21-4 2-16,0 0 2 0,0 0 2 0,0 0-2 15,0 0 1-15,0 0 0 0,0 0 2 0,0 0-2 16,0 0-7-16,0 0-8 0,0 0-5 0,0 0 2 16,0 0 0-16,0 0-2 0,0 0-2 15,0 0 4-15,0 0 0 0,0 0-8 0,0 0 14 0,0 0-3 16,0 0 7-16,0 0-8 0,-19-4 11 0,19 4-12 16,0 0 15-16,0 0-9 0,0 0 9 0,-19-3-11 15,19 3 16-15,0 0-16 0,0 0 14 0,0 0-11 16,0 0 10-16,-23-2-8 0,23 2 8 0,0 0-10 0,0 0 20 15,0 0-13-15,0 0-4 0,0 0 1 0,0 0-7 16,0 0 10-16,-21-4-11 0,21 4 10 16,0 0-10-16,0 0 14 0,0 0-13 0,0 0 14 0,0 0-12 15,0 0 10-15,0 0-12 0,-12 9 15 0,12-9-14 16,0 0 13-16,0 0-10 0,0 0 10 0,-6 15-11 16,6-15 10-16,0 0-10 0,0 15 12 0,0-15-10 15,0 0 11-15,-2 17-12 0,2-17 12 0,0 0-11 0,0 18 13 16,0-18-11-16,0 0 13 0,-2 20-6 0,2-20 3 15,0 15-13-15,0-15 13 0,-3 15-11 0,3-15 12 16,0 15-13-16,0-15 14 0,-2 12-15 0,2-12 10 16,-2 16-10-16,2-16 11 0,0 0-8 0,0 20-24 15,0-20 28-15,0 0 8 0,-2 14-14 0,2-14 12 16,0 0-10-16,0 0 13 0,0 17-16 0,0-17 12 16,0 0-3-16,0 0-2 0,0 13 5 0,0-13-13 15,0 0 11-15,0 0 0 0,0 0-13 0,0 0 14 16,0 0-14-16,0 13 13 0,0-13-6 0,0 0 2 15,0 0 4-15,0 0 1 0,0 0-1 0,0 0-1 0,0 0-1 16,0 0-2-16,0 0 3 0,0 0-3 16,0 0 1-16,25-2-1 0,-25 2-1 0,0 0 0 0,0 0 3 15,23-3-4-15,-23 3 1 0,0 0-4 0,0 0-2 16,27-2 0-16,-27 2-4 0,0 0 3 0,0 0-2 16,28 2 3-16,-28-2 1 0,0 0-8 0,22 3-2 15,-22-3 10-15,0 0 3 0,17 9 2 0,-17-9 5 16,0 0 2-16,14 13-2 0,-14-13 3 0,0 0 5 0,11 14 2 15,-11-14-4-15,0 0 10 0,4 16-1 0,-4-16 0 16,0 0 1-16,0 15-1 0,0-15-3 16,0 0-3-16,-2 15 2 0,2-15 1 0,0 0 0 15,0 0 2-15,-13 12-4 0,13-12-1 0,0 0-2 16,0 0-3-16,-18 4 3 0,18-4-5 0,0 0 2 0,-19-4-22 16,19 4 30-16,0 0-3 0,-18-6 3 0,18 6-6 15,0 0-9-15,-18-11 5 0,18 11 0 0,0 0-1 16,-17-7-4-16,17 7-2 0,0 0 1 0,0 0-3 15,-20-3 0-15,20 3 0 0,0 0-7 0,0 0-13 0,0 0-18 16,-21-4-16-16,21 4-21 0,0 0-16 0,0 0-17 16,0 0-10-16,0 0-19 0,0 0-7 15,-16 7-17-15,16-7-44 0,0 0-103 0,0 0 231 0</inkml:trace>
  <inkml:trace contextRef="#ctx0" brushRef="#br0" timeOffset="29046.763">17780 4723 86 0,'0'0'140'0,"0"0"-14"0,-4-13-18 15,4 13-20-15,0 0-9 0,-2-14-9 0,2 14-7 16,0 0-4-16,-2-15 2 0,2 15-1 0,0 0 7 16,0 0-5-16,0-15 5 0,0 15-11 0,0 0 2 15,0 0-13-15,0 0 3 0,0 0-16 0,0-15 3 16,0 15-12-16,0 0-2 0,0 0-10 0,0 0 3 0,0 0-9 16,0 0 4-16,0 0-2 0,0 0 15 0,0 0-5 15,0 0 10-15,0 0-11 0,0 0 15 0,0 0-10 16,0 0 12-16,10 13-10 0,-10-13 10 0,0 0-14 15,2 18 7-15,-2-18-14 0,0 16 8 0,0-16-13 16,0 18 15-16,0-18-15 0,-2 20 17 0,2-20-14 16,-4 21 10-16,4-21 1 0,-2 21-23 0,2-21 24 15,-4 18-4-15,4-18 4 0,-4 18-13 0,4-18 3 0,-4 17-8 16,4-17 3-16,-4 12 1 0,4-12-2 0,-4 13-2 16,4-13 2-16,0 0-4 0,-5 17 4 0,5-17-4 15,0 0-1-15,-4 11 4 0,4-11-1 0,0 0-1 16,0 0-6-16,-4 13 5 0,4-13-2 0,0 0-2 15,0 0-5-15,0 0-10 0,0 0-3 0,-4 13-3 16,4-13-7-16,0 0-5 0,0 0-12 0,0 0 18 16,0 0 1-16,0 0 11 0,0 0-11 0,0 0 11 15,0 0-12-15,0 0 7 0,25-1-4 0,-25 1 9 16,0 0-9-16,18-8 6 0,-18 8-9 0,17-6 7 0,-17 6-7 16,16-5 11-16,-16 5-3 0,15-6 9 0,-15 6-6 15,16-5 11-15,-16 5-6 0,0 0 10 0,19-9-8 16,-19 9 11-16,0 0-7 0,16-6 5 0,-16 6-1 15,0 0 6-15,0 0-5 0,16-8 6 0,-16 8-6 16,0 0 6-16,0 0-9 0,13-11 10 0,-13 11-9 16,0 0 8-16,8-9-8 0,-8 9 8 0,0 0-9 15,4-13 8-15,-4 13-4 0,0 0 4 0,0-14-3 16,0 14 7-16,0 0-2 0,0-21 10 0,0 21 5 0,0 0-2 16,0-18-2-16,0 18 12 0,0 0-1 0,0-17 14 15,0 17-8-15,0 0 13 0,-2-13-13 0,2 13 8 16,0 0-18-16,0 0 7 0,-2-12-16 0,2 12-25 15,0 0 21-15,0 0 12 0,0 0 1 0,0 0 3 16,0 0-11-16,0 0 12 0,0 0-13 0,2 15 6 16,-2-15-14-16,2 16 18 0,-2-16-20 0,0 20 15 15,0-20 0-15,2 22-9 0,-2-22 5 0,2 22-2 16,-2-22-1-16,4 25 0 0,-4-25-2 0,2 24 4 16,-2-24-3-16,4 20 4 0,-4-20-5 0,2 22-1 15,-2-22-7-15,5 17 6 0,-5-17-7 0,2 14 2 0,-2-14 2 16,2 14-10-16,-2-14-7 0,0 0-15 0,2 16-13 15,-2-16-24-15,0 0-33 0,0 0-51 0,0 0-52 16,0 0-62-16,0 0-160 0,0 0 114 0</inkml:trace>
  <inkml:trace contextRef="#ctx0" brushRef="#br0" timeOffset="31268.612">16475 4666 186 0,'0'0'158'0,"0"0"-48"0,0 0-13 0,0 0-12 16,0 0-21-16,0 0-4 0,0 0-9 0,0 0-7 15,0 0-5-15,0 0 8 0,0 0-11 0,0 0 3 16,0 0 2-16,0 0 4 0,0 0-6 0,0 0 5 16,0 0-8-16,0 0 3 0,0 0-9 0,0 0 6 0,19 10-12 15,-19-10 8-15,0 0-9 0,10 12 5 16,-10-12-10-16,4 13 9 0,-4-13-10 0,4 15 10 16,-4-15-10-16,2 16 6 0,-2-16-8 0,4 19 7 0,-4-19-10 15,2 21 6-15,-2-21-9 0,2 20 5 0,-2-20-6 16,3 22 8-16,-3-22-12 0,2 22 9 0,-2-22-12 15,2 23 8-15,-2-23-8 0,0 23 7 0,0-23 2 16,2 22-6-16,-2-22 4 0,0 25-5 0,0-25 2 16,2 22 0-16,-2-22-1 0,0 24-1 0,0-24-1 15,2 22 2-15,-2-22-3 0,0 22 1 0,0-22 0 16,0 24-2-16,0-24 1 0,0 23-1 0,0-23 0 16,-2 20 4-16,2-20-3 0,0 23 0 0,0-23 0 15,-2 19 0-15,2-19 2 0,0 23-2 0,0-23-3 0,0 18 4 16,0-18-2-16,-2 17-1 0,2-17 1 0,0 15-1 15,0-15 0-15,-2 15 2 0,2-15-2 0,0 12 1 16,0-12-1-16,0 0 2 0,0 19-2 0,0-19 4 16,0 0-3-16,0 16 1 0,0-16-3 0,0 0 3 15,0 15-2-15,0-15-1 0,0 0 2 0,0 14 2 16,0-14-2-16,0 0 6 0,0 0-1 0,-2 17 2 16,2-17 3-16,0 0-1 0,0 0-1 0,0 0 1 0,0 14-2 15,0-14-1-15,0 0 2 0,0 0 2 0,0 0-6 16,0 0 5-16,0 0-5 0,0 15 0 15,0-15-3-15,0 0 4 0,0 0-3 0,0 0 1 0,0 0-2 16,0 0 2-16,0 0-3 0,6 10 3 0,-6-10-22 16,0 0 25-16,0 0-1 0,0 0 4 0,0 0-5 15,18 5-2-15,-18-5 0 0,0 0 3 0,0 0-2 16,0 0-2-16,26 0 0 0,-26 0-1 0,0 0 3 16,25-2 0-16,-25 2-4 0,0 0 2 0,29 0-1 15,-29 0 2-15,0 0 0 0,31-3-2 0,-31 3-2 0,0 0 3 16,33 0-4-16,-33 0 4 0,0 0-1 0,34 0 1 15,-34 0-2-15,0 0 5 0,35 0-5 16,-35 0 3-16,0 0-2 0,35 0 0 0,-35 0-2 0,0 0 4 16,36 0 0-16,-36 0-1 0,22-3-2 0,-22 3 1 15,24 0 1-15,-24 0-4 0,23-3 3 0,-23 3 0 16,23-1 0-16,-23 1 1 0,24 0-3 0,-24 0 3 16,23-2 0-16,-23 2 0 0,23 0-1 0,-23 0 1 0,0 0-2 15,32 0 1-15,-32 0-1 0,0 0 3 0,33 0-3 16,-33 0 2-16,0 0-2 0,33 2 2 0,-33-2-2 15,0 0 1-15,33 1-1 0,-33-1 2 0,23 3-2 16,-23-3 3-16,22 2 0 0,-22-2 1 0,22 1-6 16,-22-1 6-16,23 0-6 0,-23 0 3 0,0 0-1 15,33 3 1-15,-33-3-1 0,0 0 3 0,31 3-3 16,-31-3 5-16,0 0-7 0,32 2 2 0,-32-2-2 16,0 0 4-16,31 4-1 0,-31-4 1 0,0 0-1 15,31 1 2-15,-31-1-2 0,21 2 0 0,-21-2 11 16,23 2-13-16,-23-2 2 0,0 0-3 0,30 2 13 0,-30-2-15 15,22 2 4-15,-22-2-1 0,23 2-1 0,-23-2 3 16,21 2-2-16,-21-2-1 0,22 3 3 0,-22-3 3 16,21 2-6-16,-21-2 3 0,23 2 2 0,-23-2 1 15,19 2-3-15,-19-2-1 0,0 0 1 0,31 2 1 16,-31-2-2-16,0 0 4 0,31 1-5 0,-31-1 2 16,0 0-2-16,31 3 4 0,-31-3-2 0,0 0 1 15,29 1-2-15,-29-1 1 0,0 0 0 0,30 0-1 16,-30 0 0-16,0 0 2 0,29 0-2 0,-29 0 1 15,0 0-1-15,27 2 2 0,-27-2-2 0,0 0 3 0,31 0-3 16,-31 0 0-16,0 0 2 0,25 1-2 0,-25-1-2 16,0 0 7-16,26 0-8 0,-26 0 0 0,0 0 6 15,25 3-1-15,-25-3-2 0,0 0 2 0,24 2-22 16,-24-2 26-16,0 0-1 0,21 4 1 0,-21-4-7 16,0 0 2-16,21 2 0 0,-21-2 2 0,0 0-2 15,20 3 3-15,-20-3-3 0,0 0 1 0,0 0-1 16,23 4-2-16,-23-4 2 0,0 0 3 0,0 0-4 0,20 3 3 15,-20-3-4-15,0 0 4 0,0 0-2 0,18 6 0 16,-18-6 0-16,0 0 1 0,0 0 0 16,0 0 0-16,23 4-1 0,-23-4 3 0,0 0-6 0,0 0-14 15,0 0 23-15,0 0-3 0,21 3 4 0,-21-3-4 16,0 0-2-16,0 0 1 0,0 0-4 0,0 0 4 16,0 0-2-16,0 0 2 0,23-2 0 0,-23 2 1 15,0 0-3-15,0 0 4 0,0 0 1 0,0 0 5 16,0 0-6-16,16-3 6 0,-16 3 1 0,0 0 6 15,0 0 3-15,0 0 3 0,8-12-7 0,-8 12 2 0,0 0-4 16,0 0 6-16,2-17-4 0,-2 17-3 0,0 0 1 16,0-12-8-16,0 12 8 0,0 0-13 0,0-17 2 15,0 17 2-15,0 0-4 0,0-21 1 0,0 21 0 16,0-12 0-16,0 12 2 0,0-17-3 0,0 17-3 16,0-16 2-16,0 16 1 0,0-17 1 0,0 17-5 15,3-17 2-15,-3 17 1 0,0-21 1 0,0 21-1 16,2-17 1-16,-2 17 2 0,2-21-1 0,-2 21-4 15,0-20 0-15,0 20 3 0,2-20-1 0,-2 20-2 0,2-23 3 16,-2 23-8-16,0-22 12 0,0 22 0 0,0-24 0 16,0 24 4-16,2-22 7 0,-2 22-3 0,0-25-3 15,0 25 3-15,-2-23-1 0,2 23 1 0,0-22-1 16,0 22 4-16,0-21-1 0,0 21 0 0,0-21 0 16,0 21-3-16,0-16-3 0,0 16-1 0,-2-14 3 15,2 14-4-15,0 0-1 0,0-20 0 0,0 20-2 16,0 0-3-16,0-14 3 0,0 14-5 0,0 0 0 0,0 0 1 15,0 0-3-15,-2-15 3 0,2 15-1 16,0 0-2-16,0 0 4 0,0 0-5 0,0 0 3 0,0 0 2 16,0 0-1-16,-2-12-1 0,2 12-1 15,0 0 0-15,0 0 1 0,0 0-3 0,0 0-2 16,0 0-6-16,0 0-5 0,0 0-9 0,0 0-20 0,0 0 0 16,0 0-24-16,0 0 4 0,0 0-22 0,0 0-2 15,0 0-23-15,0 0-9 0,0 0-16 0,0 0-15 16,0 0-19-16,0 0-50 0,0 0-101 0,0 0 217 15</inkml:trace>
  <inkml:trace contextRef="#ctx0" brushRef="#br0" timeOffset="37016.783">24677 6897 117 0,'0'0'255'0,"0"0"-65"0,0 0-29 0,2 13-18 0,-2-13-16 15,0 0-8-15,0 0-11 0,0 0-6 0,0 0-7 16,0 0 1-16,0 0-1 0,0 0 1 0,0 0 0 16,0 0-8-16,0 0-20 0,0 0-14 0,0 0-10 15,0 0-9-15,0 0-8 0,0 0-5 0,0 0-6 16,-2-21-2-16,2 21-6 0,0-18-1 0,0 18-7 15,-2-24-9-15,2 9-2 0,2 0-8 0,-2-4-5 16,0 3-5-16,2-5 6 0,0 2 2 0,0 2 1 0,1-4 6 16,-1 1 0-16,0 0 2 0,0-1 7 0,2-3-12 15,0 2-2-15,-2 3 2 0,4-3 0 0,-3 0 4 16,2 4-2-16,-1-1 3 0,0 3-4 0,2-4 2 16,-2 4-1-16,0 2 7 0,0-1 0 0,3 2-3 15,-3 0 1-15,-4 13 0 0,6-21-9 0,-6 21 9 16,6-16-3-16,-6 16 0 0,6-13 4 0,-6 13 0 15,0 0 3-15,9-12 1 0,-9 12 0 0,0 0 1 0,0 0 3 16,0 0-1-16,0 0 3 0,16 4 1 0,-16-4 0 16,6 11 4-16,-6-11-2 0,4 17 2 0,-4-17 1 15,5 21 0-15,-5-21 3 0,2 23 8 0,-2-23-1 16,2 27 1-16,-2-13-2 0,0 2-1 0,2 0 6 16,0 0-1-16,-2 2 4 0,0-1-4 0,0 2 5 15,0 0-3-15,0-1 7 0,0 1 0 0,0-1-4 16,-2 0-2-16,2 2-5 0,0-4-1 0,-2 1 1 15,2 1 1-15,0 0-3 0,0-1 1 0,2-2-9 16,-2 2-1-16,0-5 2 0,0-12-3 0,2 26-1 0,-2-26-1 16,2 23-2-16,-2-23 3 0,4 21-3 0,-4-21-1 15,2 13-3-15,-2-13-18 0,2 16 27 0,-2-16 1 16,0 0-3-16,6 10 1 0,-6-10 0 0,0 0 0 16,0 0-6-16,0 0 2 0,20-6-3 0,-20 6-3 15,8-10-33-15,-8 10 28 0,11-19-9 0,-5 9-3 16,0-4-3-16,-2 2 0 0,0-5 6 0,3-1 0 15,-3 3 0-15,0-3 9 0,-2-2 1 0,2 2-3 0,-2 0 1 16,0-1 2-16,0 1-6 0,0 0 8 0,0 0-5 16,0 2 4-16,-2 0-1 0,2 0 2 0,-2 16 1 15,0-26 2-15,0 26 0 0,3-22 5 0,-3 22-3 16,0-18 0-16,0 18-4 0,0-15-3 0,0 15-6 16,0 0-5-16,0-15 4 0,0 15 7 0,0 0-2 15,0 0 6-15,0 0-2 0,0 0 2 0,0 0 2 16,0 0 10-16,-9 17-6 0,9-17 8 0,-2 19 5 15,2-19 4-15,-2 20-1 0,2-20-1 0,-2 24 0 16,2-24 3-16,0 29-2 0,0-14-2 0,0 2 2 0,2-1-6 16,-2 1-3-16,2 0 0 0,0-2 1 0,0 3-3 15,0-3-1-15,3 1-2 0,-3-1 1 16,2 0-5-16,-2 0 5 0,2-4-2 0,0 2 0 0,-4-13-1 16,8 20 3-16,-8-20-4 0,9 18 2 0,-9-18-3 15,6 13 4-15,-6-13-6 0,8 10 9 0,-8-10-5 16,0 0 0-16,17 7-2 0,-17-7 3 0,0 0-4 15,0 0-5-15,21-7 2 0,-21 7-36 0,13-10 21 0,-13 10 0 16,12-13-5-16,-12 13-2 0,13-18 1 0,-7 7 0 16,2 2 0-16,-8 9 4 0,12-21 2 0,-12 21 3 15,11-18 3-15,-11 18 1 0,10-18-2 0,-10 18 5 16,8-15-3-16,-8 15 3 0,9-13-5 0,-9 13-1 16,6-12-5-16,-6 12 1 0,0 0-1 0,8-13 6 15,-8 13 6-15,0 0-1 0,0 0 0 0,0 0 4 16,0 0 1-16,0 0 2 0,0 0 2 0,20 6 5 0,-20-6-3 15,0 0 7-15,4 15-5 0,-4-15 0 16,4 15 4-16,-4-15 1 0,2 14-4 0,-2-14-1 16,4 16 0-16,-4-16 1 0,4 16-1 0,-4-16 2 15,7 15-3-15,-7-15 1 0,0 0-2 0,6 16 1 16,-6-16 1-16,0 0-1 0,8 14 0 0,-8-14 5 0,0 0-5 16,0 0 1-16,17 3-15 0,-17-3 19 0,0 0-4 15,0 0-34-15,20-8 39 0,-20 8-3 0,13-9-13 16,-13 9-4-16,10-10-2 0,-10 10 1 0,12-14-2 15,-12 14 4-15,11-12-2 0,-11 12 4 0,10-14 0 16,-10 14 4-16,7-13-2 0,-7 13 1 0,6-11 2 0,-6 11 2 16,0 0-1-16,9-14 4 0,-9 14-6 15,0 0 2-15,8-9-3 0,-8 9 1 0,0 0-3 0,0 0 4 16,0 0-2-16,0 0-5 0,0 0 9 0,0 0 2 16,0 0 7-16,0 0-5 0,0 0-2 0,12 5 1 15,-12-5 1-15,0 0 3 0,5 15-2 0,-5-15 3 16,2 12 2-16,-2-12-2 0,4 18-3 0,-4-18 6 15,4 12-2-15,-4-12 2 0,4 14-3 0,-4-14-1 16,6 17 0-16,-6-17 1 0,6 12-1 0,-6-12-1 16,0 0-2-16,11 14 5 0,-11-14-4 0,0 0 1 0,12 12-3 15,-12-12 3-15,0 0-2 0,0 0 1 16,0 0-3-16,23 1 1 0,-23-1-3 0,0 0 2 16,14-9-4-16,-14 9 0 0,0 0 3 0,13-11-10 0,-13 11-5 15,7-11 4-15,-7 11-2 0,8-8 3 0,-8 8 1 16,6-15 3-16,-6 15-2 0,7-10 4 0,-7 10-1 15,4-13 2-15,-4 13 0 0,0 0 1 0,6-15-1 16,-6 15 2-16,0 0 6 0,4-11-6 0,-4 11-3 0,0 0 1 16,0 0 0-16,4-15-1 0,-4 15-3 0,0 0 2 15,0 0-3-15,0 0 5 0,0 0 0 16,0 0 1-16,0 0 1 0,0 0 2 0,0 0-1 0,0 0 2 16,0 0 1-16,13 8 6 0,-13-8-1 0,0 0 5 15,4 15-5-15,-4-15 4 0,2 13-4 0,-2-13 3 16,4 12-14-16,-4-12 16 0,2 13-3 0,-2-13 4 15,6 13-5-15,-6-13 3 0,6 13-5 0,-6-13 0 16,7 11-1-16,-7-11 8 0,8 10-11 0,-8-10 4 0,0 0-2 16,12 9 1-16,-12-9-3 0,0 0 1 15,0 0 13-15,23 1-18 0,-23-1 0 0,0 0 1 0,0 0 2 16,24-6-1-16,-24 6-2 0,0 0-1 16,16-4 4-16,-16 4-2 0,0 0 1 0,15-8-2 0,-15 8 1 15,0 0-2-15,10-9 3 0,-10 9-4 0,0 0 5 16,8-11-2-16,-8 11 2 0,0 0-4 0,0 0 2 15,7-13-2-15,-7 13 5 0,0 0-6 0,0 0 7 16,2-11-6-16,-2 11 5 0,0 0-4 0,0 0 3 16,0 0-6-16,0 0 2 0,0 0 0 0,2-15 1 15,-2 15-2-15,0 0 1 0,0 0-1 0,0 0 3 16,0 0-4-16,0 0 6 0,0 0-2 0,0 0 4 0,0 0-4 16,0 0 5-16,0 0-5 0,0 0 4 15,0 0-4-15,0 0 5 0,0 0-10 0,0 0 8 0,0 0-3 16,0 0 2-16,0 0-5 0,2-12 5 0,-2 12-2 15,0 0 0-15,0 0-1 0,0 0 2 0,0 0-2 16,0 0 3-16,0 0-1 0,0 0 3 0,0 0-2 16,0 0 4-16,0 0-2 0,0 0-2 0,0 0-2 15,0 0 2-15,0 0-2 0,0 0 2 0,0 0-2 16,2-14 1-16,-2 14-1 0,0 0 0 0,0 0 0 16,0 0 1-16,0 0-2 0,0 0-15 0,0 0 18 0,-4-13 1 15,4 13 5-15,0 0-7 0,0 0 0 0,0 0 2 16,0 0-3-16,-8-11 2 0,8 11-5 0,0 0 4 15,0 0-1-15,-11-10 2 0,11 10 0 0,0 0-1 16,0 0 4-16,-12-8 0 0,12 8 4 0,0 0 3 16,0 0-2-16,-13-8 1 0,13 8-7 0,0 0 0 0,0 0-2 15,-18-4 2-15,18 4-2 0,0 0 5 16,0 0-4-16,0 0 0 0,-22-2 0 0,22 2 3 0,0 0-4 16,0 0 1-16,0 0-1 0,0 0-4 0,0 0 1 15,-27 0-3-15,27 0 1 0,0 0 1 0,0 0 2 16,0 0-2-16,-12 11 2 0,12-11-6 0,0 0-5 15,-8 11-7-15,8-11-2 0,0 0-6 0,-7 17-3 16,7-17-7-16,-4 11-5 0,4-11-8 0,-4 11-4 16,4-11-8-16,0 0-1 0,-4 17-7 0,4-17-2 15,0 0-5-15,-2 11-1 0,2-11 6 16,0 0 13-16,0 0 7 0,0 0 10 0,2 13 6 0,-2-13 6 16,0 0 0-16,0 0 5 0,0 0-4 0,0 0-6 15,0 0-4-15,25 1-3 0,-25-1-10 0,0 0-8 0,0 0-8 16,20-4-19-16,-20 4-59 0,0 0 41 0</inkml:trace>
  <inkml:trace contextRef="#ctx0" brushRef="#br0" timeOffset="37267.701">25615 6750 108 0,'0'0'164'0,"0"0"-15"0,10-9-21 0,-10 9-12 0,0 0-12 15,0 0-7-15,0 0-5 0,0 0-13 16,15-7-8-16,-15 7-22 0,0 0 10 0,0 0-15 16,0 0-2-16,0 0 1 0,0 0 3 0,0 0-6 0,0 0-1 15,6 11 0-15,-6-11 3 0,0 0-3 0,0 0 2 16,2 16-3-16,-2-16 6 0,4 13-3 0,-4-13 0 15,4 14-6-15,-4-14 0 0,4 15-3 0,-4-15 0 16,6 14 1-16,-6-14-2 0,9 15 6 0,-9-15-9 16,10 12-2-16,-10-12 3 0,12 10-5 0,-12-10 1 15,15 9-2-15,-15-9 6 0,0 0-5 0,22 6 0 16,-22-6-6-16,0 0-2 0,24 0-6 0,-24 0 1 0,0 0-5 16,25-6 1-16,-25 6-16 0,17-4-15 15,-17 4-27-15,14-11-24 0,-14 11-30 0,11-9-42 0,-11 9-51 16,10-12-61-16,-10 12-201 0,4-17 59 0</inkml:trace>
  <inkml:trace contextRef="#ctx0" brushRef="#br0" timeOffset="40411.742">26081 6934 30 0,'0'0'203'0,"23"-2"-40"0,-23 2-33 15,0 0-8-15,16-8-25 0,-16 8-13 16,0 0-13-16,19-11-10 0,-19 11-9 0,12-10-7 0,-12 10-6 16,12-14-9-16,-12 14-4 0,8-13-7 0,-8 13-2 15,10-16-4-15,-10 16-3 0,8-19-2 0,-8 19-2 16,5-20-1-16,-5 20-2 0,4-18 0 0,-4 18-1 15,4-23-2-15,-4 23 2 0,0-20-2 0,0 20 2 16,0-21-1-16,0 21 3 0,0-17 0 0,0 17 2 16,0-16-1-16,0 16 3 0,0 0-3 0,0-20-3 15,0 20-2-15,0 0-2 0,0-14 4 16,0 14-2-16,0 0 7 0,0 0 7 0,0 0 2 0,0 0 5 16,10-8 5-16,-10 8 1 0,0 0-1 0,0 0-4 15,15 13-1-15,-15-13-2 0,8 14 1 0,-8-14-2 0,8 18 2 16,-2-10-1-16,1 3-1 0,-3 0-1 0,2 3-1 15,-2-4 4-15,0 4 0 0,2-3 3 0,-6-11-2 16,7 21 7-16,-7-21 6 0,6 19-9 0,-6-19 2 16,4 14-5-16,-4-14-4 0,2 17 4 0,-2-17-4 0,0 0 0 15,2 17-4-15,-2-17-5 0,0 0-2 16,0 0-8-16,-4 13-4 0,4-13-1 0,0 0-4 16,0 0-4-16,0 0-1 0,0 0 0 0,0 0 1 0,0 0-2 15,0 0-5-15,-23-1-1 0,23 1-2 0,0 0 2 16,0 0-1-16,-4-16 1 0,4 16 2 0,0 0 1 15,0 0 0-15,6-13 10 0,-6 13-6 0,0 0 1 16,13-17 1-16,-13 17 2 0,10-7 3 0,-10 7 1 16,11-7 1-16,-11 7 1 0,15-9 0 0,-15 9 0 15,12-6 1-15,-12 6 1 0,0 0 0 0,19-7 0 16,-19 7 0-16,0 0 2 0,16-6 0 0,-16 6 0 16,0 0-1-16,0 0 3 0,15-6 1 0,-15 6 6 15,0 0 5-15,0 0 1 0,0 0 4 0,0 0 1 0,0 0 3 16,23 4-2-16,-23-4 7 0,0 0-8 0,10 11 1 15,-10-11-3-15,0 0-2 0,8 8-2 0,-8-8-1 16,0 0-2-16,10 11 1 0,-10-11-2 0,0 0 0 16,11 11-1-16,-11-11 2 0,0 0-3 0,11 9 0 15,-11-9 1-15,0 0-3 0,0 0 0 0,0 0-1 16,25 0 1-16,-25 0-2 0,0 0 1 0,17-6-1 16,-17 6-3-16,0 0 2 0,12-10 0 0,-12 10 0 0,0 0-2 15,12-13 0-15,-12 13 5 0,0 0-9 0,7-16-3 16,-7 16-5-16,2-14-2 0,-2 14-1 0,0 0-2 15,-2-22 1-15,2 22-2 0,-3-13 4 0,3 13 2 16,-6-15 3-16,6 15 2 0,-8-14 0 0,8 14 0 16,-8-14 5-16,8 14-2 0,-9-11 1 0,9 11 5 15,0 0-4-15,-14-11-1 0,14 11-1 0,0 0 1 16,-12-7 0-16,12 7 1 0,0 0 1 16,0 0-2-16,0 0 0 0,0 0-2 0,-24 0 6 0,24 0-2 15,0 0 2-15,0 0-1 0,-11 7 9 0,11-7 1 16,0 0 2-16,0 0-1 0,0 0 3 0,-4 15-1 0,4-15-2 15,0 0 0-15,0 0-1 0,11 12 2 16,-11-12-3-16,0 0-1 0,0 0-2 0,17 3 3 0,-17-3-4 16,0 0-1-16,23-3 0 0,-23 3 0 0,14-12-4 15,-14 12 0-15,19-13-11 0,-19 13-12 0,19-16-6 16,-11 5-8-16,0 1-10 0,3-3-1 0,-3 0 3 16,0-5-1-16,-2 3 8 0,3 2 1 0,-4-2 7 15,-1 1 3-15,2-3 4 0,-2 3 3 0,-2-2 0 0,2 2-3 16,-2-1 6-16,1-1 1 0,-3 16 7 0,2-21-2 15,-2 21 8-15,0-21-1 0,0 21 12 0,0-15-7 16,0 15 3-16,0 0-7 0,-2-14 5 0,2 14-2 16,0 0 10-16,0 0 10 0,0 0 6 0,0 0 3 15,0 0 1-15,-9 14 2 0,9-14 2 0,-4 19-2 16,4-19 7-16,-2 22-7 0,2-7-2 16,0-2 1-16,0 4 4 0,0-1 1 0,2 1-2 0,0 2 3 15,-2-2-2-15,2 1 2 0,2-2-3 0,-2 5-4 16,1-5-5-16,1 1-1 0,0 0 0 0,-2 1-7 0,2-3 0 15,0 4-5-15,0-7-1 0,0 5 0 0,1-3-2 16,-1-2-2-16,2-1 0 0,-2 1-3 0,-4-12-1 16,8 17 0-16,-8-17 1 0,11 17-2 0,-11-17 1 15,10 10-1-15,-10-10-6 0,0 0-11 0,19 4-3 16,-19-4-9-16,0 0-4 0,18-4-8 0,-18 4-1 16,12-10 4-16,-12 10-2 0,10-11 8 0,-10 11 6 15,8-14 3-15,-8 14 5 0,6-15 1 0,-6 15 8 0,4-11 0 16,-4 11 4-16,7-11 1 0,-7 11 5 0,0 0 3 15,2-16 3-15,-2 16-6 0,0 0-3 16,0 0 0-16,0 0-1 0,2-12 0 0,-2 12 0 0,0 0-1 16,0 0 2-16,0 0 0 0,0 0 1 0,0 0 1 15,0 0-1-15,-4 15 3 0,4-15 2 16,0 0 2-16,0 16-2 0,0-16 2 0,2 15-3 0,-2-15 2 16,2 14-6-16,-2-14 0 0,4 15 1 0,-4-15-3 15,6 15-1-15,-6-15-6 0,6 13-2 0,-6-13-5 16,11 12 0-16,-11-12-2 0,0 0-2 0,16 7-3 15,-16-7-6-15,0 0-3 0,0 0-2 0,23-1-6 0,-23 1 0 16,0 0-4-16,19-17 1 0,-19 17 1 0,12-12 1 16,-12 12 2-16,9-17 7 0,-9 17 5 0,11-16 3 15,-11 16 4-15,8-17 4 0,-8 17 2 0,6-17 6 16,-6 17 0-16,6-15 3 0,-6 15 4 0,4-12 6 16,-4 12 6-16,0 0 9 0,2-17 0 0,-2 17 3 15,0 0-2-15,5-15-3 0,-5 15-5 0,0 0-5 16,0 0-1-16,0 0-3 0,2-13-2 0,-2 13-1 0,0 0 3 15,0 0-3-15,0 0 0 0,0 0 1 16,0 0 2-16,0 0 6 0,0 0 1 0,-4 18 4 0,4-18 4 16,0 0-1-16,0 13 0 0,0-13 3 0,-3 14 2 15,3-14-2-15,0 17 0 0,0-17 5 0,0 16-1 16,0-16-2-16,3 17-3 0,-3-17-5 16,2 17-4-16,-2-17-2 0,4 16-1 0,-4-16 0 0,4 16-3 15,-4-16-9-15,6 13 9 0,-6-13-8 0,8 12 10 16,-8-12-11-16,0 0 9 0,17 11-9 0,-17-11 8 15,0 0-8-15,0 0 3 0,25 0-15 0,-25 0 3 0,0 0-11 16,20-10 6-16,-20 10-10 0,15-7 5 0,-15 7-9 16,13-13 9-16,-13 13 1 0,17-14 2 0,-9 4 1 15,0 2-2-15,-8 8 4 0,15-21 3 0,-15 21 0 16,14-19 5-16,-14 19-2 0,15-15 4 0,-15 15 2 16,12-15-2-16,-12 15 3 0,10-12-2 0,-10 12 0 15,13-11 0-15,-13 11 2 0,10-7 0 0,-10 7 0 16,0 0 1-16,14-12 1 0,-14 12-3 0,0 0 3 0,0 0 2 15,18-6-1-15,-18 6-1 0,0 0 2 16,0 0 2-16,0 0 0 0,21 4 0 0,-21-4-2 0,0 0 4 16,0 0 0-16,0 0 3 0,19 5-8 0,-19-5 5 15,0 0-5-15,0 0 8 0,0 0-6 16,0 0 7-16,14 9-2 0,-14-9 15 0,0 0-4 0,0 0 13 16,0 0-6-16,0 0-7 0,0 0-3 0,0 0 6 15,0 0-14-15,0 0-1 0,0 0-3 0,0 0 0 16,0 0 0-16,0 0-2 0,0 0 2 0,-12-11 0 15,12 11-3-15,0 0 2 0,0 0 1 0,0 0-2 0,-23-3-3 16,23 3 3-16,0 0-1 0,0 0-2 0,-23 8 5 16,23-8-4-16,0 0 1 0,-16 10 0 15,16-10-2-15,-10 12 2 0,10-12 1 0,-8 11 0 0,8-11-5 16,-8 12 10-16,8-12-7 0,-6 15 11 0,6-15-7 16,-5 15 11-16,5-15-9 0,-2 14 10 0,2-14-10 15,2 17 10-15,-2-17-11 0,5 18 9 0,-5-18-10 16,10 11 20-16,-10-11-25 0,12 10 9 0,-12-10-9 15,16 11 10-15,-16-11-11 0,18 2 8 0,-18-2-9 0,0 0 11 16,33 0-12-16,-33 0 8 0,23-5-14 16,-23 5 3-16,25-9-10 0,-25 9 7 0,25-15-8 0,-13 10 11 15,-3-5-6-15,-9 10 10 0,21-14-5 0,-10 3 12 16,-11 11-15-16,18-14 10 0,-18 14-10 16,15-12 10-16,-15 12-8 0,12-13 6 0,-12 13-3 15,10-11 7-15,-10 11-7 0,0 0 4 0,13-10-8 16,-13 10 4-16,0 0-3 0,0 0 11 0,0 0-6 0,0 0 9 15,0 0-3-15,0 0 8 0,0 0-3 0,18 6 10 16,-18-6-8-16,0 0 6 0,2 15-8 0,-2-15 5 0,0 0-9 16,0 18 10-16,0-18-10 0,2 15 6 15,-2-15-9-15,0 12 10 0,0-12-10 0,5 13 6 0,-5-13-7 16,4 16 8-16,-4-16-12 0,0 0 11 0,9 12-8 16,-9-12 4-16,0 0-7 0,17 8 5 0,-17-8-16 15,0 0 4-15,0 0-13 0,24-5 3 0,-24 5-4 16,15-4 5-16,-15 4-2 0,14-10 7 0,-14 10-2 15,13-11 7-15,-13 11-1 0,12-8 9 0,-12 8-4 16,8-12 13-16,-8 12 5 0,0 0 8 0,13-11 0 16,-13 11 8-16,0 0-6 0,0 0 7 0,10-12-12 15,-10 12 2-15,0 0-16 0,0 0 12 0,0 0-8 16,0 0 5-16,0 0-9 0,0 0 12 0,0 0-9 0,0 0 7 16,0 0-7-16,10 12 11 0,-10-12-10 0,0 0 7 15,0 0-9-15,3 14 7 0,-3-14-9 0,0 0 7 16,4 13-9-16,-4-13 10 0,0 0-11 0,7 11 8 15,-7-11-7-15,0 0 7 0,10 8-6 0,-10-8 7 16,0 0-8-16,0 0 2 0,0 0-13 0,31-2 1 0,-31 2-7 16,0 0 6-16,21-9-5 0,-21 9 6 0,14-8-5 15,-14 8 12-15,11-7-6 0,-11 7 14 16,0 0-12-16,14-14 7 0,-14 14-5 0,0 0 5 0,6-12-5 16,-6 12 9-16,0 0-6 0,2-14 6 0,-2 14-4 15,0 0 10-15,-6-16-6 0,6 16 13 0,0 0-6 16,-12-14 12-16,12 14-8 0,-13-8 11 0,13 8-6 15,-12-7-3-15,12 7-4 0,0 0-3 0,-19-5-1 0,19 5-11 16,0 0 12-16,0 0-14 0,-26 0 7 16,26 0-8-16,0 0 8 0,0 0-9 0,-19 5 7 15,19-5-9-15,0 0 4 0,0 0-8 0,-9 9 12 0,9-9-11 16,0 0 11-16,0 0-7 0,0 0 8 16,0 0-11-16,11 8 3 0,-11-8-10 0,0 0 2 15,0 0-5-15,25-4 12 0,-25 4-19 0,0 0 7 0,27-7-2 16,-27 7 9-16,20-5-3 0,-20 5 9 15,19-3-5-15,-19 3 8 0,0 0-2 0,29-3 7 0,-29 3-2 16,0 0 21-16,22 1 1 0,-22-1 12 0,0 0-3 16,0 0 9-16,24 2-10 0,-24-2 7 0,0 0-12 15,15 8 4-15,-15-8-14 0,0 0 7 0,0 0-14 16,8 12 10-16,-8-12-16 0,0 0 12 0,0 0-24 0,4 14-1 16,-4-14-27-16,0 0-11 0,0 0-22 15,0 0-15-15,2 14-20 0,-2-14-10 0,0 0 4 0,0 0 0 16,0 0 10-16,0 0-3 0,0 0-1 0,19-4-20 15,-19 4-65-15,12-7 57 0</inkml:trace>
  <inkml:trace contextRef="#ctx0" brushRef="#br0" timeOffset="40574.536">27915 6716 319 0,'25'-12'135'0,"-25"12"-22"0,21-9-19 0,-21 9-7 15,21-6 3-15,-21 6 5 0,20-1 6 0,-20 1 1 0,0 0-4 16,27 1-11-16,-27-1-6 0,0 0-15 0,23 8 12 16,-23-8-6-16,9 12 1 0,-9-12-13 15,10 10-7-15,-10-10-9 0,7 13-2 0,-7-13 4 0,4 13-18 16,-4-13-6-16,4 14-4 0,-4-14 9 0,0 0-20 15,2 18-7-15,-2-18 14 0,0 0-1 0,0 0-15 16,2 14-46-16,-2-14-15 0,0 0-40 0,0 0-32 16,0 0-44-16,0 0-65 0,0 0-166 0,-10-13 130 0</inkml:trace>
  <inkml:trace contextRef="#ctx0" brushRef="#br0" timeOffset="40861.203">27575 6532 141 0,'-18'4'400'0,"18"-4"-106"0,0 0-42 16,0 0-29-16,0 0-32 0,0 0-29 0,0 0-27 16,-19 6-22-16,19-6-23 0,0 0-17 0,0 0-14 15,0 0-14-15,0 0-12 0,0 0-23 0,0 0-23 16,0 0-21-16,0 0-25 0,0 0-30 0,0 0-43 16,0 0-50-16,0 0-62 0,0 0-219 0,0 0 59 0</inkml:trace>
  <inkml:trace contextRef="#ctx0" brushRef="#br0" timeOffset="41107.477">27731 6542 319 0,'0'0'448'0,"0"0"-79"16,13-8-55-16,-13 8-43 0,0 0-27 0,8-12-37 16,-8 12-39-16,8-12-37 0,-8 12-27 0,6-18-23 15,-6 18-14-15,8-20-15 0,-2 4-24 0,0 2-35 16,-2 1-35-16,3-5-40 0,-1 4-66 0,0-1-55 16,0 0-116-16,0 1-311 0,1-1-141 0</inkml:trace>
  <inkml:trace contextRef="#ctx0" brushRef="#br0" timeOffset="42463.435">28581 6661 275 0,'0'0'278'0,"0"0"-54"0,0 0-15 0,0 0-31 15,0 0-7-15,0 0-54 0,0 0-9 0,0 0-33 16,0 0 2-16,0 0-21 0,0 0 9 0,-6 11-24 15,6-11 14-15,0 0-19 0,-6 16 18 0,6-16 7 16,-4 15-17-16,4-15-18 0,-3 13 10 0,3-13-20 16,0 16-16-16,0-16 14 0,3 15 17 0,-3-15-19 15,6 14 6-15,-6-14-15 0,8 11 14 0,-8-11-15 16,12 8 11-16,-12-8-15 0,0 0 18 0,23 2-23 16,-23-2 12-16,19-4-23 0,-19 4 2 0,17-7-21 0,-17 7 10 15,19-12-14-15,-19 12 14 0,16-18-9 0,-16 18 10 16,11-16-18-16,-11 16 19 0,8-16-9 0,-8 16 18 15,4-20-7-15,-4 20 14 0,0-18-12 0,0 18 11 16,-4-15 12-16,4 15-7 0,-8-13-10 0,8 13 11 16,-13-9-10-16,13 9 14 0,0 0-12 0,-20-6 18 15,20 6-16-15,0 0 8 0,-25 6-7 0,25-6 14 16,-16 5-13-16,16-5 14 0,-14 14-16 16,14-14 13-16,-15 14-9 0,15-14 11 0,-12 17-11 0,12-17 11 15,-8 16-11-15,8-16 11 0,-6 16-10 0,6-16 9 16,-2 14-20-16,2-14 10 0,0 0-11 0,4 15 8 0,-4-15-11 15,0 0 10-15,14 9-10 0,-14-9 8 0,0 0-9 16,0 0 7-16,31-1-15 0,-31 1 10 0,17-6-6 16,-17 6 10-16,15-8-3 0,-15 8 9 0,15-5-4 15,-15 5 10-15,0 0-4 0,16-9 12 0,-16 9-2 16,0 0 17-16,15-9-7 0,-15 9 15 0,0 0-7 16,0 0 8-16,12-7-14 0,-12 7 6 0,0 0-13 15,0 0 9-15,0 0-16 0,0 0 24 0,0 0-13 0,0 0 17 16,6 12-12-16,-6-12 14 0,0 0-14 0,-2 15 12 15,2-15-11-15,0 0 11 0,2 20-11 0,-2-20 11 16,2 11-16-16,-2-11 8 0,7 13-16 0,-7-13 15 16,8 11-18-16,-8-11 14 0,12 7-14 0,-12-7 13 15,0 0-16-15,29 2 11 0,-29-2-12 0,24-8 23 16,-10 4-42-16,1-6 8 0,3-1-18 16,-1 0 6-16,0-4-18 0,-1 2 5 0,1-2-11 0,-1-1 4 15,-2-1-14-15,0 1 5 0,-2-3-9 0,-1 2 12 16,-1-1 0-16,-2 1 16 0,-1-1-3 0,-3 2 11 15,-2-1 7-15,0-2 3 0,0 2 5 0,-4 1 7 16,2-1 9-16,-2 0 14 0,-2 4 9 0,-1 1 13 16,5 12-4-16,-6-21-7 0,6 21-3 0,-10-17-5 0,10 17 1 15,-12-7 1-15,12 7 16 0,0 0-6 0,0 0 11 16,-27 4-8-16,27-4 15 0,-15 11-11 0,15-11 16 16,-11 18-15-16,5-5 19 0,-1 0-10 0,5 2 12 15,-2 0-2-15,2 2-5 0,0 1 1 0,2 0-8 0,2 1 11 16,0 0-7-16,0-1 0 0,2 1-9 0,1-1-1 15,1 0-3-15,0-1-8 0,0-1-5 16,1 0-7-16,2-1-2 0,1-2-5 0,0-2-7 0,-1 0-16 16,1-2-29-16,-10-9-51 0,23 14-30 0,-23-14-63 15,20 6-80-15,-20-6-111 0,0 0-159 0,36 0-39 16</inkml:trace>
  <inkml:trace contextRef="#ctx0" brushRef="#br0" timeOffset="46411.748">29398 6869 45 0,'0'0'225'16,"0"0"-33"-16,6 11-20 0,-6-11-24 0,0 0-4 0,0 0-16 16,0 0 0-16,0 0-25 0,0 0-9 0,0 0-24 15,18-6 0-15,-18 6-13 0,4-11 2 0,-4 11-19 16,5-15 2-16,-5 15-20 0,4-21 7 0,-2 5-19 16,0 2 10-16,0-5-19 0,0 2 14 0,-2-3-12 15,2 1 8-15,0-3-6 0,-2 2 5 0,0 0-13 16,2-2 18-16,-2 3-19 0,0-2 7 0,2 3-4 15,-2-1 12-15,0 3-4 0,0 2 22 0,0 14-3 0,0-27 14 16,0 27-17-16,0-20 9 0,0 20-25 0,0-15 12 16,0 15-12-16,0 0 21 0,0 0-10 0,0 0 17 15,0 0-14-15,0 0 14 0,0 0-17 0,0 0 18 16,-2 21-4-16,2-21 1 0,0 27-6 0,0-10-3 16,0 3-6-16,0 1-16 0,0 1 15 0,2 4-18 15,-2 1 14-15,0 3-13 0,0 0 15 0,2-1-19 16,-2 3 15-16,0 0-15 0,2-1 17 0,-2 0-13 15,0 1 17-15,2-3-13 0,-2 2 12 0,0-3-20 16,3 2 18-16,-3-4-20 0,2 0 13 0,-2-5-9 16,0 0 11-16,2-2-16 0,-2 0 17 0,0-3-16 0,0-16 20 15,2 23-16-15,-2-23 19 0,0 20-18 16,0-20 11-16,0 0-24 0,0 16 17 0,0-16-20 0,0 0 10 16,0 0-12-16,0 0-10 0,0 0 7 0,2-22 13 15,-2 22-15-15,0-21 15 0,0 21-13 0,0-25 17 16,0 12-15-16,0-4 10 0,0 2-10 0,0-2 14 15,0 1-12-15,2 1 13 0,-2-2-16 0,2 1 13 16,0-1-15-16,0 0 17 0,0 3-15 0,0-3 13 0,2 1-13 16,-2 1 11-16,3-2-13 0,-1 2 12 15,0 3-10-15,2-2 34 0,-3 1-37 0,-3 13 14 0,6-20-12 16,-6 20 8-16,9-17-11 0,-9 17 15 0,6-13-5 16,-6 13 13-16,0 0-12 0,10-11 14 0,-10 11-48 15,0 0 59-15,0 0-16 0,0 0 14 0,0 0-13 16,21 9 11-16,-21-9-10 0,6 8 12 0,-6-8-16 15,6 11 15-15,-6-11-15 0,8 13 15 0,-8-13-14 16,7 12 16-16,-7-12-12 0,8 12 13 0,-8-12-15 16,0 0 14-16,14 13-13 0,-14-13 15 0,0 0-14 0,17 6 15 15,-17-6-16-15,0 0 13 0,0 0-14 0,25-6 14 16,-25 6-17-16,11-7 28 0,-11 7-33 0,13-11 9 16,-13 11-12-16,10-13 15 0,-10 13-10 0,8-17 8 15,-8 17-13-15,6-17 15 0,-6 17-10 16,2-19 9-16,-2 19-9 0,2-17 10 0,-2 17-10 0,-2-21 13 15,2 21-12-15,-4-17 16 0,4 17-12 0,-4-14 18 16,4 14-10-16,-4-14 15 0,4 14-16 0,0 0 10 0,-8-13-18 16,8 13 15-16,0 0-14 0,0 0 13 15,-11-9-14-15,11 9 13 0,0 0-15 0,0 0 19 0,0 0-15 16,0 0 15-16,0 0-12 0,0 0 11 0,0 0-12 16,0 0 12-16,0 0-14 0,0 0 16 0,0 0-15 15,0 0 13-15,0 0-11 0,0 0 15 0,0 0-17 16,0 0 12-16,0 0-14 0,19 6 15 0,-19-6-13 15,0 0 31-15,23-9-37 0,-23 9 8 0,18-6-8 16,-18 6 14-16,19-8-15 0,-19 8 15 0,19-6-13 16,-19 6 11-16,16-6-12 0,-16 6 12 0,0 0-27 0,18-6 29 15,-18 6-10-15,0 0 17 0,0 0-21 16,18-6 14-16,-18 6-12 0,0 0 13 0,0 0-10 16,0 0 15-16,0 0-13 0,13 8 13 0,-13-8-13 0,0 0 13 15,0 0-12-15,0 13 17 0,0-13-11 0,0 0 14 16,0 17-17-16,0-17 17 0,-2 12-18 0,2-12 21 15,-2 18-26-15,2-18 18 0,0 12-19 0,0-12 17 16,0 17-15-16,0-17 14 0,2 15-18 0,-2-15 16 0,6 17-13 16,-6-17 15-16,6 11-2 0,-6-11-1 0,12 9-16 15,-12-9 14-15,0 0-18 0,23 9 15 16,-23-9-16-16,0 0 14 0,25 0-19 0,-25 0 20 0,0 0-19 16,27-6 20-16,-27 6-19 0,13-3 24 0,-13 3-20 15,15-8 16-15,-15 8-13 0,0 0 17 0,14-11-14 16,-14 11 15-16,0 0-15 0,11-11 21 0,-11 11-10 15,0 0 23-15,0 0-14 0,6-11 23 0,-6 11-26 16,0 0 11-16,0 0-20 0,0 0 13 0,0 0 2 16,0 0-8-16,0 0-15 0,0 0 14 0,0 0-14 15,0 0 16-15,0 0-17 0,0 0 14 0,-4 16-13 0,4-16 12 16,0 0-12-16,-5 16 15 0,5-16-14 0,0 0 35 16,3 16-38-16,-3-16 12 0,0 0-9 0,4 15 10 15,-4-15-9-15,0 0 14 0,10 13-17 0,-10-13 16 16,0 0-15-16,17 6 11 0,-17-6-17 0,0 0 10 15,0 0-23-15,26-6 5 0,-26 6-13 0,15-5 13 16,-15 5-15-16,10-10 12 0,-10 10-11 0,9-8 16 16,-9 8-12-16,4-15 14 0,-4 15-9 0,2-12 16 15,-2 12-11-15,0-13 14 0,0 13-8 0,-6-13 16 16,6 13-15-16,-7-17 15 0,7 17-12 0,-8-14 21 0,8 14-18 16,-12-15 13-16,12 15-4 0,-11-13 22 0,11 13-11 15,-10-9 9-15,10 9-23 0,0 0 16 0,-15-11-18 16,15 11 10-16,0 0-10 0,0 0 14 0,-22 1-9 15,22-1 19-15,0 0-9 0,-17 10 22 0,17-10-15 16,-10 9 7-16,10-9-11 0,-8 13 12 0,8-13-16 16,-5 15 23-16,5-15-27 0,-2 14 15 0,2-14-16 15,5 14 12-15,-5-14-16 0,6 13 14 0,-6-13-18 0,14 6 17 16,-14-6-17-16,0 0 11 0,27 5-11 0,-27-5 14 16,25-8-20-16,-25 8 11 0,27-13-16 15,-13 5 11-15,1-1-23 0,-4-2 14 0,4 0-26 0,-1-2 12 16,-2-2-38-16,1 1 45 0,-1-2-15 15,-1 0 19-15,-3 0-13 0,0 0 6 0,-2 0 4 0,0 3 4 16,-1-3 4-16,-3 1-7 0,2-2 8 0,-2 2 1 16,-2 15 1-16,0-26-7 0,0 26 19 0,0-21 7 0,0 21 3 15,0-19-4-15,0 19-5 0,-4-13-1 16,4 13-5-16,0 0 2 0,-9-9 1 0,9 9 0 16,0 0 8-16,0 0 8 0,-12 5 8 0,12-5-15 0,-8 13 15 15,8-13-15-15,-6 15 17 0,6-15-19 16,-7 20 15-16,5-7 6 0,-2 1-7 0,2 2-15 0,0-1 14 15,2 2-13-15,-2-1 13 0,2 2-16 0,0-1 9 16,0 1-18-16,0-1 15 0,2 2-11 0,0-3 14 16,0 1-18-16,0-1 15 0,2 1-15 0,1-2 18 15,-1-1-23-15,0-1 20 0,2 3-20 0,-2-6 19 16,2 2-17-16,-6-12 15 0,11 18-16 0,-11-18 14 16,10 14-20-16,-10-14 16 0,8 17-21 0,-8-17 23 15,9 8-16-15,-9-8 18 0,0 0-21 0,9 7 15 0,-9-7-21 16,0 0 16-16,0 0-21 0,0 0 9 0,0 0-12 15,14-9 36-15,-14 9-40 0,0 0 18 16,2-15-12-16,-2 15 15 0,0 0-12 0,2-20 17 0,-2 20-14 16,0 0 20-16,-2-20-13 0,2 20 16 0,0 0-10 15,-2-19 8-15,2 19-16 0,0 0 19 0,-4-14-15 16,4 14 22-16,0 0-24 0,0 0 17 0,-2-16-14 16,2 16 11-16,0 0-17 0,0 0-8 0,0 0 13 0,0 0 17 15,-2-13-13-15,2 13 12 0,0 0-14 0,0 0 14 16,0 0-14-16,0 0 16 0,0 0-17 15,0 0 20-15,0 0-20 0,21 2 17 0,-21-2-16 0,0 0 18 16,0 0-22-16,25 3 14 0,-25-3-18 0,0 0 4 16,24-3-22-16,-24 3 7 0,19-3-21 0,-19 3 14 15,21-6-16-15,-21 6 11 0,22-9-14 0,-22 9 6 16,22-13-12-16,-22 13 6 0,21-13-10 0,-21 13 6 16,16-17 2-16,-7 8 9 0,-9 9 1 0,14-20 8 15,-14 20 6-15,10-19 5 0,-10 19 1 0,7-20 8 16,-7 20 3-16,4-18 1 0,-4 18 4 0,2-21 1 15,-2 21 4-15,0-21 6 0,0 21 11 0,-2-19 8 16,2 19 9-16,-4-15 10 0,4 15-7 0,-5-13-6 0,5 13-7 16,0 0-2-16,-8-13-2 0,8 13 2 0,0 0 0 15,0 0 5-15,0 0-1 0,0 0 0 0,-25 2 4 16,25-2 2-16,0 0 12 0,-14 14-13 0,14-14 9 16,-8 14-12-16,8-14 11 0,-9 14-10 0,9-14 11 15,-6 19-19-15,6-19 22 0,-8 20-21 0,8-20 12 0,-6 22-14 16,6-22 10-16,-4 22-13 0,4-22 20 15,-3 26-23-15,3-26 18 0,-2 24-16 0,2-24 13 0,2 26-18 16,1-13 14-16,1 2-22 0,-2-2 18 0,2 1-19 16,2-4 13-16,-2 3-16 0,4-3 20 0,-1 2-22 15,1-3 17-15,-8-9-18 0,16 17 8 0,-16-17-43 16,17 12 39-16,-17-12-19 0,19 8 20 0,-19-8-23 16,18 4 17-16,-18-4-20 0,0 0 9 0,28-1-17 15,-28 1 4-15,19-5-1 0,-19 5-2 0,18-10 4 16,-18 10 0-16,19-11 1 0,-19 11 0 0,19-17 0 15,-19 17 2-15,16-19 17 0,-16 19-8 0,10-14 14 16,-10 14-8-16,11-17 13 0,-11 17-9 0,10-15-21 0,-10 15 29 16,6-15 6-16,-6 15-6 0,4-13 5 0,-4 13-9 15,2-13 12-15,-2 13-9 0,0 0 15 0,0-16-5 16,0 16 8-16,0 0-14 0,-6-13 9 0,6 13-11 16,0 0 9-16,-8-9-14 0,8 9 11 0,0 0-11 15,0 0 10-15,-17-7-12 0,17 7 12 0,0 0-10 0,0 0 12 16,-18 7-8-16,18-7 8 0,0 0-7 0,-15 9 11 15,15-9-6-15,-8 9 12 0,8-9-13 0,-8 11 20 16,8-11-16-16,-6 11 23 0,6-11-28 16,-4 13 2-16,4-13 1 0,-5 13 12 0,5-13-17 0,0 0 13 15,2 16-4-15,-2-16-12 0,0 0 2 0,9 15 0 16,-9-15 16-16,0 0-20 0,14 6 11 0,-14-6-10 16,0 0 8-16,23-2-15 0,-23 2-8 0,19-7-5 0,-19 7 9 15,20-10-16-15,-20 10 10 0,22-14-8 0,-10 6 14 16,-1 1-3-16,-11 7 11 0,22-12-6 15,-22 12 10-15,19-12-7 0,-19 12 10 0,17-9-12 0,-17 9 11 16,16-6-10-16,-16 6 13 0,0 0-5 0,21-5 11 16,-21 5-7-16,0 0 15 0,0 0-12 0,22 5 7 0,-22-5-11 15,0 0-1-15,12 13 2 0,-12-13-1 0,0 0 1 16,8 14-2-16,-8-14 2 0,4 12-1 0,-4-12-2 16,2 15 2-16,-2-15-1 0,2 11 2 0,-2-11-1 15,0 0-4-15,2 16-5 0,-2-16-3 0,0 0-21 16,0 0 18-16,3 14-11 0,-3-14-15 0,0 0-6 15,0 0-9-15,0 0-1 0,0 0-2 0,12-8 0 0,-12 8-4 16,8-10-2-16,-8 10-9 0,13-18 9 0,-13 18 10 16,14-16 5-16,-6 7 12 0,-8 9 9 0,15-18 6 15,-15 18 5-15,14-12 7 0,-14 12 8 0,15-11 9 16,-15 11 3-16,12-11 2 0,-12 11 2 0,9-10 2 0,-9 10 4 16,0 0 13-16,15-7 7 0,-15 7 2 15,0 0-2-15,0 0-5 0,0 0 0 0,23-2-2 0,-23 2 4 16,0 0 1-16,0 0 2 0,16 9 0 0,-16-9 0 15,0 0-6-15,8 12-3 0,-8-12 3 0,0 0 2 16,7 16-3-16,-7-16-1 0,4 13-3 0,-4-13-7 0,0 0-2 16,4 16-5-16,-4-16-2 0,0 0-4 0,2 17-3 15,-2-17-3-15,0 0-2 0,4 11-3 0,-4-11-5 16,0 0 2-16,0 0-11 0,0 0 4 0,0 0-2 0,17 6-8 16,-17-6-5-16,12-9-7 0,-12 9-6 15,12-8-1-15,-12 8 4 0,13-9 3 0,-13 9 7 0,13-9 1 16,-13 9 8-16,15-10 1 0,-15 10 3 0,12-8 5 15,-12 8 1-15,0 0 4 0,19-8 6 0,-19 8 5 16,0 0 7-16,0 0 13 0,18-6 6 0,-18 6 4 0,0 0 1 16,0 0-3-16,0 0 1 0,17 6 5 0,-17-6-3 15,0 0-2-15,0 0-1 0,10 11-1 0,-10-11-12 16,0 0 0-16,4 15-6 0,-4-15-3 0,0 0-3 0,7 15 0 16,-7-15-3-16,0 0 0 0,6 14 0 0,-6-14-1 15,0 0-4-15,10 11 2 0,-10-11 3 0,0 0 0 16,0 0-26-16,18 4 26 0,-18-4 4 0,0 0-8 15,20-7-5-15,-20 7-4 0,17-9-1 0,-17 9-7 16,16-11 4-16,-16 11-1 0,15-11 2 0,-15 11 6 16,14-12 0-16,-14 12-1 0,11-9 1 0,-11 9-1 0,0 0 0 15,14-9 2-15,-14 9-2 0,0 0 6 0,0 0 5 16,15-8 3-16,-15 8 9 0,0 0 0 0,0 0 6 16,0 0 0-16,0 0 4 0,8 11 0 0,-8-11-3 0,0 0-2 15,0 0 0-15,2 17-6 0,-2-17-5 0,0 0 2 16,0 13-4-16,0-13-2 0,0 0-1 0,0 17 1 15,0-17 14-15,0 0-22 0,0 14 0 0,0-14 0 16,0 0-1-16,6 13 0 0,-6-13 1 0,0 0-9 0,10 9 6 16,-10-9-2-16,0 0-1 0,0 0-6 0,0 0-3 15,26 0-4-15,-26 0-6 0,0 0 0 0,21-6-2 16,-21 6-3-16,15-10 2 0,-15 10-4 0,16-11 7 16,-16 11-9-16,15-9 5 0,-15 9 6 0,12-14 5 15,-12 14 2-15,10-11 2 0,-10 11-2 0,6-14 2 0,-6 14 0 16,9-11 2-16,-9 11 4 0,0 0 3 15,4-19 3-15,-4 19 1 0,0 0 4 0,-2-17 3 0,2 17 1 16,0 0-3-16,-4-14-2 0,4 14-3 0,0 0 2 16,-13-11-2-16,13 11-4 0,0 0 3 0,0 0 2 15,-22-2-1-15,22 2 0 0,0 0 1 0,-21 7-3 0,21-7 3 16,-17 9 1-16,17-9-1 0,-14 11 0 0,14-11 3 16,-17 16-4-16,17-16 3 0,-12 12-4 0,12-12 0 15,-12 13 2-15,12-13-1 0,-8 13 2 0,8-13-4 0,-6 13 5 16,6-13 1-16,0 0-5 0,-2 19 4 0,2-19-1 15,0 0 3-15,0 0-3 0,6 12-5 0,-6-12-10 16,0 0-8-16,0 0-12 0,20 5-12 0,-20-5-11 16,0 0-8-16,21-8-7 0,-21 8-3 0,16-6-1 0,-16 6-4 15,17-11 0-15,-17 11 8 0,14-9 17 0,-14 9 13 16,15-9 17-16,-15 9 11 0,12-6 11 0,-12 6 2 16,0 0 19-16,14-9 6 0,-14 9 2 0,0 0 7 15,0 0 5-15,0 0 12 0,17-7 3 0,-17 7 1 16,0 0 3-16,0 0-1 0,0 0-5 0,7 10-3 0,-7-10-7 15,0 0-5-15,4 15 4 0,-4-15-11 0,2 12 2 16,-2-12 2-16,2 13-2 0,-2-13 5 0,7 12 1 16,-7-12-1-16,8 13 8 0,-8-13-11 0,8 9 3 0,-8-9 3 15,13 8-1-15,-13-8 6 0,0 0 4 0,26 2 7 16,-26-2 0-16,23-2 10 0,-23 2-30 0,25-8 7 16,-25 8-25-16,25-11 15 0,-25 11-27 0,24-14 14 15,-24 14-29-15,22-13 0 0,-22 13-36 0,19-15-8 0,-19 15-65 16,12-13-53-16,-12 13-66 0,11-11-84 0,-11 11-158 15,0 0 35-15</inkml:trace>
  <inkml:trace contextRef="#ctx0" brushRef="#br0" timeOffset="48043.317">24736 8022 141 0,'0'0'321'0,"0"0"-68"0,0 0-50 0,0 0-22 16,0 0-23-16,0 0-27 0,25 0-24 0,-25 0-5 15,0 0 2-15,0 0-2 0,0 0-10 0,0 0-12 16,10 6-15-16,-10-6-7 0,0 0-12 0,0 0-2 16,0 0-7-16,15 6-9 0,-15-6 7 0,0 0-10 0,0 0-1 15,0 0-1-15,0 0-6 0,0 0-1 16,29-2-5-16,-29 2 0 0,0 0-3 0,14-10 0 15,-14 10-4-15,8-12-5 0,-8 12-8 0,9-15-11 0,-9 15-9 16,6-17-10-16,-6 17 1 0,2-21 4 0,-2 21 2 16,0-19 11-16,0 19 1 0,-2-22 2 0,2 22 3 15,-4-19 4-15,4 19 1 0,-4-18 3 0,4 18 0 16,-9-18 3-16,9 18 1 0,-6-12 3 0,6 12 0 0,-8-11 0 16,8 11-6-16,0 0 4 0,-12-9 0 15,12 9 0-15,0 0 0 0,0 0 0 0,0 0 1 16,-25-1-3-16,25 1 6 0,0 0-4 0,-15 8 3 0,15-8 0 15,0 0 2-15,-12 11 0 0,12-11 3 0,0 0 0 16,-6 14 12-16,6-14-17 0,0 0-1 0,-2 18 0 16,2-18 1-16,0 0 2 0,8 16-1 0,-8-16 1 15,12 8-1-15,-12-8 1 0,19 5-2 0,-19-5 2 16,23 2-2-16,-23-2 0 0,31 0-4 0,-31 0 2 16,34 0-6-16,-34 0 4 0,39 0-3 0,-39 0-4 15,37 1 2-15,-37-1-1 0,33 7 0 0,-33-7 1 0,32 4 2 16,-32-4-1-16,29 7 4 0,-29-7-2 15,25 9 2-15,-25-9 1 0,21 11 2 0,-21-11 0 0,14 11 1 16,-14-11 1-16,13 12 6 0,-13-12-5 0,8 14 3 16,-8-14-1-16,2 15 1 0,-2-15 2 0,-2 15 2 15,2-15 1-15,-6 15 4 0,6-15-1 0,-11 11 6 16,11-11 3-16,-14 9 1 0,14-9-5 0,-15 9 2 16,15-9-6-16,-18 3 0 0,18-3-6 0,0 0-2 15,-25 3-3-15,25-3-31 0,0 0 17 0,-23-5-15 16,23 5-9-16,0 0-23 0,-15-7-26 0,15 7-25 0,0 0-25 15,-9-11-24-15,9 11-30 0,0 0-41 16,0 0-173-16,0 0 141 0</inkml:trace>
  <inkml:trace contextRef="#ctx0" brushRef="#br0" timeOffset="48374.571">25450 8084 85 0,'0'0'481'15,"0"0"-105"-15,0 0-42 0,0 0-44 0,0 0-27 0,0 0-29 16,0 0-25-16,0 0-33 0,23-2-14 16,-23 2-9-16,0 0-17 0,0 0-20 0,0 0-18 0,0 0-17 15,0 0-18-15,2-14-1 0,-2 14-21 0,0 0-10 16,0 0-23-16,0 0-6 0,0 0-29 0,-2-14-37 16,2 14-36-16,0 0-40 0,0 0-51 0,0 0-55 15,0 0-66-15,-8-12-426 0,8 12-244 0</inkml:trace>
  <inkml:trace contextRef="#ctx0" brushRef="#br0" timeOffset="48550.513">25414 7947 290 0,'0'0'450'0,"-2"-16"-84"0,2 16-45 16,0 0-22-16,0 0-33 0,0-13-22 0,0 13-58 15,0 0-31-15,0 0-42 0,0 0-11 0,0 0-35 16,-4-15-6-16,4 15-52 0,0 0-32 0,0 0-41 15,0 0-24-15,0 0-57 0,0 0-60 0,0 0-78 0,0 0-387 16,0 0-180-16</inkml:trace>
  <inkml:trace contextRef="#ctx0" brushRef="#br0" timeOffset="49800.41">24854 8982 233 0,'0'0'245'0,"0"0"-54"0,0 0-37 0,0 0 3 16,0 0-8-16,0 0-3 0,0 0-15 0,0 0-8 0,0 0-10 16,18 6-8-16,-18-6-1 0,0 0-5 0,14 9-6 15,-14-9-15-15,8 8 4 0,-8-8-14 0,13 11-11 16,-13-11-10-16,12 15-9 0,-12-15-8 0,10 13-4 16,-10-13-5-16,13 17-5 0,-13-17 0 0,10 14-17 15,-10-14 11-15,8 18-7 0,-8-18-16 0,11 10-24 16,-11-10-12-16,6 11-17 0,-6-11-13 0,0 0-18 15,8 12-13-15,-8-12-30 0,0 0-35 0,0 0-25 16,0 0-12-16,0 0-31 0,0 0-109 0,0 0 192 16</inkml:trace>
  <inkml:trace contextRef="#ctx0" brushRef="#br0" timeOffset="50491.481">25015 8993 52 0,'0'0'231'0,"6"-14"-46"0,-6 14-25 0,0 0-17 16,0 0-7-16,0 0-6 0,5-15-4 0,-5 15-8 15,0 0-10-15,0 0-8 0,0 0 1 0,0 0-9 16,0 0-4-16,0 0-9 0,0 0-9 0,0 0-9 16,0 0-10-16,-9 15-11 0,9-15-5 0,-6 14-2 0,6-14-5 15,-8 14-3-15,8-14-7 0,-9 17-1 0,9-17-2 16,-11 20-1-16,5-9-6 0,0 0 2 0,0-1-4 16,-1 2 0-16,1-1-6 0,6-11 4 0,-10 22-2 15,10-22-1-15,-10 17-1 0,10-17 21 0,-11 17-20 16,11-17-2-16,-6 14-1 0,6-14-1 0,-8 12-3 15,8-12-3-15,0 0-6 0,-9 13-7 0,9-13-15 16,0 0-5-16,0 0-11 0,0 0-4 0,0 0-10 16,0 0-1-16,0 0-10 0,-6-15-5 0,6 15-7 15,0-15 6-15,0 15 11 0,2-18 13 0,-2 18 6 0,2-21 14 16,-2 21 4-16,5-20 9 0,-5 20 3 0,4-20 7 16,-4 20 2-16,2-21 4 0,-2 21 5 0,4-18 8 15,-4 18 8-15,4-17 10 0,-4 17 7 0,2-18 4 16,-2 18 1-16,4-14 6 0,-4 14 0 0,2-12 3 15,-2 12 1-15,0 0 0 0,4-15 1 0,-4 15-6 16,0 0 3-16,0 0 8 0,5-11 19 0,-5 11 2 16,0 0-2-16,0 0 0 0,0 0-7 0,0 0 1 0,0 0-9 15,10 7-10-15,-10-7 3 0,0 0-27 0,8 13 14 16,-8-13-4-16,4 14-4 0,-4-14 0 16,6 12-3-16,-6-12-4 0,9 17-5 0,-9-17 1 0,8 15-2 15,-8-15-3-15,10 14 0 0,-10-14-4 0,11 15 0 16,-11-15-2-16,9 13 1 0,-9-13 0 0,10 11 0 15,-10-11 0-15,11 7-1 0,-11-7-5 0,0 0-1 16,12 13 5-16,-12-13-5 0,0 0 0 0,10 8-16 16,-10-8-15-16,0 0-15 0,0 0-7 0,0 0-15 15,0 0-5-15,0 0-12 0,0 0-5 0,0 0-2 16,0 0 15-16,-20-4-1 0,20 4 11 0,0 0 7 0,-25-6 15 16,25 6 7-16,-22-5 11 0,22 5 7 0,-23-2 11 15,23 2 8-15,0 0 9 0,-31-4 4 0,31 4 7 16,0 0 2-16,-26 0 0 0,26 0-4 0,0 0-2 15,0 0 6-15,0 0 21 0,-27 0 6 0,27 0 11 16,0 0 2-16,0 0 7 0,0 0 20 0,0 0-15 16,0 0-3-16,0 0-4 0,0 0-6 0,31 0-12 15,-31 0-10-15,20-3-5 0,-20 3-7 0,29-4-14 0,-29 4-34 16,29-8-46-16,-29 8-57 0,32-7-73 16,-17 1-115-16,-15 6-161 0,31-8 39 0</inkml:trace>
  <inkml:trace contextRef="#ctx0" brushRef="#br0" timeOffset="53459.242">25486 9076 319 0,'0'0'244'0,"0"0"-40"0,0 0-29 0,0 0-18 15,0 0-22-15,0 0-25 0,2-13-12 0,-2 13-14 16,0 0-9-16,0 0-3 0,2-19-9 0,-2 19-6 16,0 0-7-16,2-18-5 0,-2 18-6 0,0 0-7 15,0-18-2-15,0 18-2 0,0 0-2 0,-2-17 1 16,2 17-1-16,-4-15-1 0,4 15 2 0,0 0-1 0,-5-13-3 16,5 13-2-16,0 0-7 0,-8-10-4 0,8 10-1 15,0 0-2-15,0 0-3 0,0 0 0 0,0 0-6 16,-23 4 4-16,23-4 0 0,0 0 1 0,-12 13-2 15,12-13-2-15,-9 12 2 0,9-12-7 0,-7 18 7 16,7-18-3-16,-6 18 2 0,6-18 1 0,-4 19-3 16,4-19 3-16,2 20-2 0,-2-20-1 0,4 18 3 15,-4-18-2-15,7 18 1 0,-7-18 2 0,11 14-2 0,-11-14 0 16,14 11 2-16,-14-11-2 0,17 8 1 0,-17-8 1 16,21 5 2-16,-21-5-1 0,0 0-2 0,31 1-1 15,-31-1 2-15,20-6 0 0,-20 6 0 0,19-2-3 16,-19 2 4-16,16-8-3 0,-16 8-1 0,14-9 2 15,-14 9 0-15,0 0 1 0,16-11 0 0,-16 11 0 16,0 0 2-16,13-9 3 0,-13 9 0 0,0 0-1 16,0 0 9-16,8-11 7 0,-8 11-1 0,0 0-4 15,0 0-3-15,0 0-5 0,0 0-3 0,0 0-3 16,0 0-2-16,0 0 2 0,0 0 0 0,0 0-1 0,0 0 1 16,0 0-2-16,0 18 0 0,0-18 1 0,0 0 2 15,2 14-5-15,-2-14 3 0,0 0-1 0,4 17 19 16,-4-17-22-16,6 12 2 0,-6-12 1 0,11 9 1 15,-11-9-1-15,12 7 1 0,-12-7-2 0,0 0-3 16,23 4 2-16,-23-4-3 0,0 0-4 0,25-2 2 16,-25 2-2-16,16-4-2 0,-16 4-1 0,14-7-1 15,-14 7-1-15,12-9 0 0,-12 9-2 0,0 0-5 0,13-14-1 16,-13 14-2-16,0 0-3 0,6-14-2 0,-6 14-4 16,0 0 1-16,-2-13 3 0,2 13 3 15,0 0 1-15,-11-18 4 0,11 18 5 0,-10-8 1 0,10 8 3 16,-12-11 2-16,12 11 4 0,-14-6-1 0,14 6-1 15,-14-7-2-15,14 7-34 0,0 0 41 0,-19-3 1 16,19 3 0-16,0 0 0 0,0 0-1 0,-23 3 1 16,23-3 0-16,0 0 0 0,-12 7-3 0,12-7 1 15,0 0 0-15,0 0 0 0,-10 12 6 0,10-12-6 16,0 0-1-16,0 0 2 0,0 0-1 0,10 9 1 16,-10-9-2-16,0 0 4 0,0 0-5 0,29-3 1 0,-29 3-6 15,21-5 0-15,-21 5-3 0,24-7 0 0,-24 7-4 16,28-8 0-16,-28 8 1 0,29-8 3 0,-29 8 3 15,29-9 2-15,-29 9 0 0,23-3 2 0,-23 3-2 16,23-4 4-16,-23 4 1 0,0 0 1 0,28 0-1 16,-28 0 3-16,0 0-2 0,22 6 5 0,-22-6 6 15,0 0-6-15,17 12-6 0,-17-12 8 0,0 0-2 16,10 14-1-16,-10-14 0 0,2 12 0 0,-2-12-2 16,0 0-2-16,4 18-10 0,-4-18-6 0,0 0-11 15,0 14-8-15,0-14-8 0,0 0-6 0,0 0-9 0,2 15-1 16,-2-15 1-16,0 0 9 0,0 0 8 0,0 0 10 15,0 0 3-15,0 0 8 0,23-2 1 16,-23 2 7-16,0 0-1 0,17-11 2 0,-17 11 1 0,12-9 4 16,-12 9-2-16,15-7 3 0,-15 7-3 0,13-11 5 15,-13 11-4-15,17-7 6 0,-17 7-1 0,14-8 3 16,-14 8 3-16,14-8 9 0,-14 8 7 0,0 0 5 16,19-6 2-16,-19 6 3 0,0 0-1 0,0 0 0 0,21-3 1 15,-21 3 3-15,0 0-1 0,0 0 0 0,0 0-5 16,0 0 0-16,25 3-4 0,-25-3-4 15,0 0-4-15,10 8 1 0,-10-8-5 0,0 0 0 0,8 13-1 16,-8-13-2-16,0 0-1 0,6 14-5 0,-6-14-5 16,0 0-9-16,4 17-7 0,-4-17-3 0,0 0-11 15,6 14 2-15,-6-14 4 0,0 0 6 0,0 0-1 16,14 5-1-16,-14-5-8 0,0 0-6 0,15-5-4 0,-15 5-5 16,14-10-6-16,-14 10-1 0,15-10 2 0,-15 10 3 15,16-18 8-15,-8 9 7 0,-8 9 7 16,19-15 12-16,-19 15 1 0,14-14 8 0,-14 14 7 0,13-12 7 15,-13 12 1-15,12-11 9 0,-12 11 2 16,0 0 7-16,14-11 3 0,-14 11 9 0,0 0 2 0,14-6 9 16,-14 6 3-16,0 0 4 0,0 0 3 0,0 0 3 15,0 0-6-15,21-3 1 0,-21 3-2 0,0 0-4 16,0 0-4-16,8 9-3 0,-8-9-3 0,0 0-5 16,6 13-8-16,-6-13-1 0,0 0-7 0,6 15-2 15,-6-15-20-15,7 12 20 0,-7-12-6 0,6 12 4 0,-6-12-9 16,10 9 2-16,-10-9-3 0,11 10 0 0,-11-10 1 15,12 7 0-15,-12-7 0 0,0 0-1 0,23 6-3 16,-23-6 1-16,0 0-1 0,26-6 0 0,-26 6-2 16,16-9 1-16,-16 9-3 0,19-11-3 0,-19 11-6 15,18-17-3-15,-9 8-4 0,-3-2-2 0,2 0-1 16,-2-1 2-16,0-1-2 0,1 0 3 0,-1-1 4 16,-2 0 2-16,0-1 3 0,-2 1 6 0,0 1 7 0,-2 13 11 15,4-23 10-15,-4 23 10 0,2-19 7 16,-2 19 1-16,0-17 1 0,0 17-8 0,0 0-8 0,0-17-7 15,0 17-7-15,0 0-5 0,0 0 0 0,0 0 2 16,0 0-2-16,0 0 0 0,0 0 4 0,0 0 0 16,-4 17-1-16,4-17-3 0,0 17 5 0,0-17-3 15,0 22-1-15,0-22 1 0,2 24-4 0,-2-8 0 16,2 2-2-16,-2-2 8 0,2 1 2 0,1 1 5 16,-1 1-2-16,0-1 3 0,-2 2-2 0,1-2 0 15,1 3-2-15,0-1 0 0,0-1-3 0,0-1 2 0,2 1-3 16,-2-3-2-16,0 3-3 0,0-4-2 0,0 1-5 15,3-2 4-15,-5-14-3 0,2 22 1 0,-2-22-2 16,4 19-1-16,-4-19-8 0,4 14 0 0,-4-14-9 16,0 0-12-16,0 0-7 0,2 12-9 0,-2-12-22 15,0 0 20-15,0 0-3 0,0 0 3 0,2-17 1 16,-2 17 0-16,2-15 2 0,-2 15 1 0,0-21 6 16,0 21 0-16,0-23 9 0,0 23-2 0,0-25 3 15,0 25-5-15,0-27-3 0,0 27-6 0,2-27 2 16,-2 27 1-16,0-26 2 0,0 26-3 0,2-24 5 0,-2 24 1 15,4-23 5-15,-4 23 1 0,2-22 8 16,-2 22-1-16,5-19 5 0,-5 19 3 0,2-18 0 16,-2 18 4-16,4-13 0 0,-4 13 3 0,4-12-1 0,-4 12 0 15,0 0 2-15,8-13 3 0,-8 13 9 0,0 0-1 16,0 0 8-16,0 0-3 0,10-7 5 0,-10 7-2 16,0 0 4-16,0 0-4 0,0 0-2 0,17 10-1 15,-17-10 3-15,0 0-2 0,14 6 1 0,-14-6-2 0,0 0 2 16,19 4 1-16,-19-4 5 0,0 0 1 0,22 4-11 15,-22-4 9-15,0 0 2 0,25-2-3 16,-25 2-5-16,0 0-6 0,24-7 2 0,-24 7-4 0,17-9 0 16,-17 9-3-16,14-13 0 0,-14 13-6 0,15-13-1 15,-15 13-3-15,12-17 3 0,-12 17 0 0,9-18 2 16,-9 18-1-16,6-15 2 0,-6 15 0 0,4-17 8 16,-4 17 9-16,2-15 5 0,-2 15 9 0,-2-13 7 15,2 13 2-15,0 0-2 0,-4-17 4 0,4 17-6 16,0 0-13-16,-4-12-8 0,4 12 1 0,0 0-1 15,0 0-8-15,0 0-7 0,0 0 6 0,-13-9-3 0,13 9 2 16,0 0-5-16,0 0 4 0,0 0-5 16,0 0-1-16,0 0-8 0,0 0-4 0,0 0-8 0,6 10 4 15,-6-10-3-15,0 0-3 0,0 0-7 0,0 0-4 16,26 0-9-16,-26 0-4 0,17-6-1 0,-17 6-1 16,18-7 6-16,-18 7 2 0,25-11 9 0,-25 11 6 15,25-9 5-15,-25 9 4 0,25-9 3 0,-25 9-3 16,18-8 11-16,-18 8 2 0,18-3 9 0,-18 3 16 0,0 0 10 15,21-4 16-15,-21 4 10 0,0 0-1 16,0 0-24-16,18 6 38 0,-18-6 4 0,0 0-3 0,9 12 1 16,-9-12-10-16,0 0-3 0,2 15-8 0,-2-15-5 15,0 0-10-15,2 21-9 0,-2-21-6 16,0 14-1-16,0-14-5 0,2 14 0 0,-2-14-7 0,2 15-4 16,-2-15 1-16,4 13-4 0,-4-13-7 0,6 12-1 15,-6-12-11-15,8 11 3 0,-8-11 10 0,11 8-17 16,-11-8 1-16,12 7 0 0,-12-7-2 0,0 0 3 15,19 8-1-15,-19-8-1 0,0 0 2 0,0 0 2 16,26 1 0-16,-26-1 4 0,0 0-1 0,0 0 4 16,0 0 2-16,26 0 1 0,-26 0 1 0,0 0 2 15,0 0 3-15,15-7 2 0,-15 7 2 0,0 0 6 0,0 0 20 16,0 0-7-16,12-7 13 0,-12 7 3 0,0 0 1 16,0 0-8-16,0 0-3 0,0 0-7 0,0 0-1 15,0 0-8-15,0 0 0 0,0 0-3 0,0 0-1 16,9 11-1-16,-9-11 1 0,0 0-2 0,0 0-3 0,2 15 2 15,-2-15 0-15,0 0-2 0,8 11 4 16,-8-11-7-16,0 0 2 0,12 9-2 0,-12-9-3 16,0 0-1-16,19 6 6 0,-19-6-3 0,0 0 0 0,0 0 2 15,31-2 0-15,-31 2 2 0,17-4 1 16,-17 4-1-16,19-7 1 0,-19 7-3 0,17-6-5 0,-17 6-9 16,14-10-5-16,-14 10-4 0,10-9-1 0,-10 9 5 15,9-9 0-15,-9 9 1 0,0 0 2 0,6-13-4 16,-6 13 6-16,0 0 4 0,0-15 3 0,0 15 1 15,0 0 0-15,-10-13 4 0,10 13 5 0,-11-9 4 16,11 9 3-16,-12-7 5 0,12 7 4 0,-13-6-2 16,13 6-2-16,0 0-4 0,-20-7-1 0,20 7-4 15,0 0 2-15,0 0-3 0,-22-2 0 0,22 2-2 0,0 0 0 16,0 0 2-16,0 0 7 0,-23 4 3 0,23-4 5 16,0 0-1-16,0 0 3 0,0 0 1 0,-8 9 2 15,8-9 5-15,0 0 1 0,0 0 4 0,0 0 12 16,12 8 0-16,-12-8 11 0,0 0-6 0,0 0-4 15,25 0-5-15,-25 0-6 0,0 0-10 0,22-6 2 16,-22 6-7-16,17-6-5 0,-17 6-7 0,16-5-20 16,-16 5-31-16,15-10-36 0,-15 10-36 0,14-8-44 0,-14 8-56 15,10-11-58-15,-10 11-253 0,9-8-28 0</inkml:trace>
  <inkml:trace contextRef="#ctx0" brushRef="#br0" timeOffset="53690.283">27463 8394 134 0,'0'0'561'0,"0"0"-163"16,0 0-80-16,0 0-64 0,0 0-38 0,0 0-36 15,-11 13-36-15,11-13-31 0,-4 17-27 0,4-17-30 16,-6 20-60-16,6-20-78 0,-4 27-125 0,0-15-153 16,0 4-204-16,2-3-78 0</inkml:trace>
  <inkml:trace contextRef="#ctx0" brushRef="#br0" timeOffset="55323.651">28098 8731 237 0,'0'0'280'0,"-14"-7"-45"15,14 7-33-15,0 0-20 0,0 0-23 0,0 0-28 16,0 0-16-16,0 0-18 0,0 0-11 0,0 0-16 15,0 0-9-15,0 0-13 0,0 0-10 0,0 0-11 16,4-11-1-16,-4 11-7 0,0 0-3 0,0 0-5 16,10-9 1-16,-10 9-2 0,0 0-2 0,0 0-2 15,19-5-1-15,-19 5 0 0,0 0-3 0,0 0 2 16,0 0 2-16,27-3-1 0,-27 3 1 0,0 0-1 16,16 8 6-16,-16-8 3 0,0 0 2 0,15 5 1 0,-15-5 2 15,0 0 0-15,10 15 0 0,-10-15 5 0,6 11-6 16,-6-11 2-16,2 14-3 0,-2-14-1 0,0 14 2 15,0-14-7-15,-4 16 3 0,4-16-1 0,-4 20 4 16,4-20-4-16,-8 18 0 0,8-18 1 0,-8 20-1 16,8-20-2-16,-9 20 3 0,9-20-5 0,-8 18 3 15,8-18-1-15,-8 18-4 0,8-18 0 0,-6 14-1 16,6-14-1-16,-7 13-2 0,7-13 5 0,0 0-3 0,-4 18 2 16,4-18 4-16,0 0 2 0,-2 13 2 15,2-13 3-15,0 0-5 0,0 0 2 0,4 15-3 16,-4-15-3-16,0 0 0 0,0 0-3 0,17 9-2 0,-17-9 2 15,0 0-1-15,0 0-7 0,23 4-7 0,-23-4-27 16,0 0-15-16,0 0-21 0,29 0-22 0,-29 0-25 16,0 0-38-16,0 0-30 0,27 0-36 0,-27 0-37 15,0 0-206-15,0 0 52 0</inkml:trace>
  <inkml:trace contextRef="#ctx0" brushRef="#br0" timeOffset="55994.39">28337 8824 39 0,'0'0'248'0,"0"0"-63"16,0 0-35-16,0 0-30 0,0 0-17 0,0 0-23 0,0 0-10 15,0 0-16-15,0 0-8 0,0 0-11 0,0 0 3 16,0 0-9-16,0 0 6 0,0 0 0 0,0 0 7 16,0 0-1-16,0 0 17 0,0 0 8 0,0 0 8 15,0 0 5-15,0 0 2 0,0 0 1 0,0 0-8 16,0 0-4-16,-21-4-9 0,21 4-10 0,0 0-1 16,0 0-8-16,0 0-6 0,0 0-8 0,0 0-3 15,0 0-4-15,0 0 15 0,0 0-24 0,0 0 2 0,0 0 0 16,0 0 2-16,0 0-5 0,0 0-1 15,0 0 0-15,0 0-6 0,0 0 2 0,0 0-4 0,0 0 1 16,0 0 0-16,0 0-3 0,0 0 4 0,0 0-4 16,0 0 2-16,-6-11-3 0,6 11 3 0,0 0 0 15,0 0-5-15,0 0 2 0,0 0 0 0,0 0 2 16,0 0 0-16,0 0 1 0,0 0-6 0,0 0 5 16,0 0 2-16,0 0 18 0,0 0-19 0,0 0 4 15,0 0-3-15,0 0 0 0,0 0 0 0,0 0-2 16,0 0-2-16,0 0-2 0,0 0 4 0,-16 8-3 0,16-8 6 15,0 0-3-15,0 0 0 0,-2 14-1 0,2-14 2 16,0 0-2-16,2 13 4 0,-2-13-5 0,0 0 4 16,6 13-1-16,-6-13 0 0,0 0 0 0,14 9 2 15,-14-9-1-15,0 0 1 0,0 0-3 0,29 0 2 16,-29 0-3-16,16-5 1 0,-16 5-3 0,18-10-2 16,-18 10 3-16,15-10-3 0,-15 10-5 0,12-12-4 15,-12 12 1-15,11-12 2 0,-11 12-5 0,6-16 2 0,-6 16-1 16,2-14 4-16,-2 14-1 0,-2-15 2 0,2 15 0 15,-4-13 1-15,4 13-7 0,-9-10 5 16,9 10 0-16,-12-11 0 0,12 11 0 0,0 0 1 0,-19-6-6 16,19 6-9-16,0 0-9 0,-20 6-9 0,20-6-6 15,-14 8-6-15,14-8-11 0,-14 13-9 0,14-13-10 16,-13 15-5-16,13-15-9 0,-8 14-6 0,8-14-6 16,-10 17-10-16,10-17-14 0,-6 15-10 0,6-15-22 0,-4 15-103 15,4-15 84-15</inkml:trace>
  <inkml:trace contextRef="#ctx0" brushRef="#br0" timeOffset="56422.683">28351 8868 27 0,'0'0'269'15,"0"0"-63"-15,0 0-36 0,0 0-24 0,0 0-10 0,0 0-12 16,0 0-12-16,0 0-12 0,-14 10-30 0,14-10 8 16,0 0-7-16,0 0-7 0,-12 9-4 0,12-9-4 15,0 0-3-15,-11 12-5 0,11-12-1 0,0 0-3 16,-10 12 2-16,10-12-3 0,-4 11-1 0,4-11-7 16,0 0 2-16,-6 19 1 0,6-19-2 0,0 0-8 15,0 20-2-15,0-20-1 0,4 15-1 0,-4-15-7 16,8 15-4-16,-8-15-3 0,10 10 2 0,-10-10-6 15,19 10 4-15,-19-10-3 0,20 7-2 0,-20-7-22 16,24 2 26-16,-24-2-8 0,23-2 4 0,-23 2-2 0,23-5-2 16,-23 5 1-16,19-8-23 0,-19 8 30 0,16-12-1 15,-16 12-2-15,15-14 1 0,-15 14-5 0,8-15 0 16,-8 15 0-16,4-17-2 0,-4 17 1 0,0-16-3 16,0 16 1-16,-6-17-4 0,6 17-2 0,-11-15-3 15,11 15-3-15,-14-12-9 0,14 12-12 0,-19-9-12 16,19 9-18-16,0 0-10 0,-29-3-16 0,29 3-22 0,-22 7-15 15,22-7-19-15,-23 17-45 0,13-9-4 16,0 3-194-16,2-3 157 0</inkml:trace>
  <inkml:trace contextRef="#ctx0" brushRef="#br0" timeOffset="59576.719">28846 9051 260 0,'0'0'219'0,"0"0"-43"0,0 0-25 15,0 0-21-15,0 0-4 0,0 0-18 0,0 0 1 16,0 0-19-16,0 0 10 0,0 0-1 0,0 0-2 15,0 0-2-15,0 0-3 0,0 0-5 0,0 0-5 16,0 0-15-16,0 0-14 0,0 0-14 0,0 0-10 16,0 0-6-16,0 0-2 0,-2-14-7 0,2 14-2 0,0 0-6 15,6-19-5-15,-6 19-3 0,6-15 2 16,-6 15 1-16,6-15-2 0,-6 15 1 0,11-16-3 0,-11 16 0 16,8-15 1-16,-8 15 2 0,10-13-5 0,-10 13 3 15,10-13-5-15,-10 13-1 0,11-9-3 0,-11 9 4 16,0 0 2-16,13-9-1 0,-13 9 3 0,0 0 0 15,0 0-1-15,0 0 28 0,23 5-32 0,-23-5 2 16,0 0 2-16,12 8 2 0,-12-8-3 0,9 12 4 16,-9-12 0-16,6 13 1 0,-6-13 15 0,6 12-23 15,-6-12 4-15,4 12-3 0,-4-12-6 0,0 0-2 0,8 16-6 16,-8-16 0-16,0 0-1 0,0 0-3 0,7 12 7 16,-7-12 1-16,0 0-4 0,0 0-2 0,0 0-4 15,0 0 3-15,0 0-3 0,18-3 1 0,-18 3-4 16,0 0-2-16,11-18 3 0,-11 18-6 0,10-10 13 15,-10 10-3-15,12-13 11 0,-12 13-4 0,11-12 11 16,-11 12-4-16,8-9 7 0,-8 9-7 0,9-9 10 16,-9 9-7-16,0 0 8 0,13-11-9 0,-13 11 9 15,0 0-5-15,12-9 5 0,-12 9-9 0,0 0 12 16,0 0-11-16,14-8 10 0,-14 8-6 0,0 0 14 0,0 0-1 16,0 0 8-16,0 0-8 0,19 6 9 0,-19-6-5 15,0 0 3-15,10 11-3 0,-10-11 0 0,0 0-6 16,9 13 2-16,-9-13-3 0,0 0-1 0,8 16 0 15,-8-16-4-15,0 0 3 0,6 12-4 0,-6-12 3 16,0 0-1-16,11 9-1 0,-11-9 3 0,0 0 2 16,0 0-4-16,0 0-1 0,0 0-1 0,0 0-5 15,26-4-5-15,-26 4-4 0,10-7-4 0,-10 7-7 0,12-10 11 16,-12 10-7-16,10-9 11 0,-10 9-5 16,9-12 11-16,-9 12-9 0,10-8 11 0,-10 8-6 15,0 0 9-15,10-11-7 0,-10 11 8 0,0 0-9 0,0 0 9 16,11-11-9-16,-11 11 9 0,0 0-9 0,0 0 19 15,0 0-3-15,0 0 16 0,0 0-26 0,0 0 30 16,0 0-12-16,0 0 16 0,0 0-7 0,14 7 3 16,-14-7 0-16,0 0-5 0,2 15-2 0,-2-15-1 0,0 0-3 15,4 17 5-15,-4-17-9 0,4 12 1 16,-4-12-1-16,5 12-3 0,-5-12 1 0,6 9-4 16,-6-9-3-16,0 0 1 0,12 13-2 0,-12-13 0 0,0 0-1 15,0 0-3-15,21 7 13 0,-21-7-19 0,0 0-8 16,0 0-2-16,22-6-1 0,-22 6-21 0,0 0 27 15,18-8 3-15,-18 8 6 0,13-10 11 0,-13 10-17 16,0 0 0-16,14-11 3 0,-14 11 1 0,0 0 0 16,12-12 2-16,-12 12-2 0,0 0 2 0,9-15 1 15,-9 15 1-15,0 0-2 0,4-12 2 0,-4 12-11 16,0 0 17-16,0 0 2 0,0-15 10 0,0 15 1 16,0 0-1-16,0 0-1 0,0 0-6 0,0 0-4 15,0 0-3-15,0 0 1 0,0 0-4 0,0 0-16 0,0 0 20 16,0 0 2-16,0 0 3 0,0 0-5 0,0 0-1 15,-8 10-2-15,8-10 3 0,0 0 1 0,-2 17 5 16,2-17-3-16,0 0 4 0,2 21-2 0,-2-21 0 16,2 14-1-16,-2-14-3 0,4 13-1 0,-4-13 1 15,6 11 0-15,-6-11 0 0,6 9 0 0,-6-9 1 16,0 0-1-16,15 9-2 0,-15-9 0 0,0 0-3 16,16 5 2-16,-16-5 1 0,0 0-2 0,0 0-29 0,26-5 25 15,-26 5-10-15,0 0 1 0,21-9-10 0,-21 9-4 16,12-7 3-16,-12 7 8 0,13-11-6 0,-13 11-3 15,12-8-4-15,-12 8 13 0,10-11-11 0,-10 11 8 16,11-10-7-16,-11 10 14 0,8-10-8 0,-8 10 15 16,0 0 3-16,10-15-3 0,-10 15-10 0,0 0 16 15,6-11-8-15,-6 11 14 0,0 0-11 0,0 0 10 16,0 0-11-16,9-10 12 0,-9 10-14 0,0 0-4 0,0 0 8 16,0 0 15-16,0 0-14 0,0 0 15 0,0 0-2 15,-7 13 0-15,7-13-1 0,0 0 1 16,-2 12-2-16,2-12 2 0,0 0 0 0,-4 17-1 0,4-17-3 15,0 0-3-15,-2 18 3 0,2-18-2 0,0 0 0 16,2 18 1-16,-2-18-3 0,0 0-3 0,4 15 3 16,-4-15-2-16,0 0 1 0,9 11 0 0,-9-11-3 15,0 0 4-15,12 8-5 0,-12-8 2 0,0 0-14 16,0 0 7-16,24-2-6 0,-24 2-3 0,0 0-3 16,25-8-4-16,-25 8 1 0,16-7-10 0,-16 7 13 15,19-8-5-15,-19 8 12 0,16-9-9 0,-16 9 12 16,17-11-6-16,-17 11 12 0,14-7-11 0,-14 7 10 15,13-8-8-15,-13 8 11 0,0 0-9 0,16-7 8 0,-16 7-7 16,0 0 9-16,0 0-10 0,0 0 12 0,20-3-10 16,-20 3 14-16,0 0-10 0,0 0 23 0,10 8-23 15,-10-8 10-15,0 0-11 0,6 15 9 0,-6-15-11 16,0 0 12-16,7 16-12 0,-7-16 12 0,2 14-14 16,-2-14 13-16,2 12-11 0,-2-12 10 0,0 0-13 15,4 17 7-15,-4-17-14 0,0 0 6 0,4 16-14 16,-4-16 7-16,0 0-10 0,0 0 11 0,8 10-3 0,-8-10 11 15,0 0-12-15,0 0 4 0,0 0-13 0,19-7-1 16,-19 7-13-16,0 0 6 0,16-12-5 0,-16 12 9 16,11-10 0-16,-11 10 11 0,14-9-1 0,-14 9 10 15,11-12-4-15,-11 12 10 0,12-8-4 0,-12 8 5 16,9-11-4-16,-9 11 8 0,0 0-5 0,15-8 6 16,-15 8-3-16,0 0 3 0,12-10-3 0,-12 10 7 15,0 0-2-15,0 0 10 0,15-5 0 0,-15 5 10 16,0 0-9-16,0 0 7 0,0 0-9 0,0 0 6 0,0 0-2 15,0 0 8-15,24 2-1 0,-24-2 8 0,0 0-7 16,0 0 6-16,11 9-5 0,-11-9 13 0,0 0-13 16,8 11 9-16,-8-11-11 0,0 0 13 0,6 15-12 15,-6-15 8-15,0 0-13 0,6 15 16 0,-6-15-16 16,0 0 13-16,7 14-17 0,-7-14 13 0,6 12-18 16,-6-12 10-16,0 0-16 0,12 12 15 0,-12-12-16 0,0 0 12 15,19 8-16-15,-19-8 14 0,0 0-18 16,22 4 6-16,-22-4-20 0,0 0 5 0,26-6-14 15,-26 6 9-15,19-6-14 0,-19 6 5 0,17-8-9 0,-17 8 4 16,18-12-24-16,-18 12 19 0,17-13 1 16,-17 13 9-16,14-13-1 0,-14 13 10 0,13-12-6 0,-13 12 8 15,7-17 0-15,-7 17 6 0,8-13 0 0,-8 13 5 16,4-14 0-16,-4 14 10 0,0 0-1 0,0-18 16 16,0 18-8-16,0 0 4 0,-2-13-9 0,2 13 6 15,0 0-10-15,0 0 9 0,-12-9-7 0,12 9 10 16,0 0-7-16,0 0 9 0,0 0-7 0,-20 4 8 0,20-4-8 15,0 0 10-15,-14 9-10 0,14-9 11 16,0 0-10-16,-13 12 14 0,13-12-11 0,-8 12 8 0,8-12 4 16,-6 11-6-16,6-11-13 0,-4 13 12 0,4-13-13 15,0 0 9-15,-2 19-12 0,2-19 10 0,2 13-11 16,-2-13 8-16,4 13-11 0,-4-13 11 0,6 11-8 16,-6-11 9-16,10 8-11 0,-10-8 9 0,0 0-11 15,21 11 11-15,-21-11-14 0,0 0 7 0,24-2-11 16,-24 2 10-16,18-4-12 0,-18 4 7 0,21-6-10 15,-21 6 6-15,19-9-5 0,-19 9-2 0,22-11-9 0,-22 11 5 16,21-11-12-16,-21 11 7 0,21-9-6 0,-21 9 6 16,16-12-5-16,-16 12 4 0,18-7-2 0,-18 7 4 15,16-8-1-15,-16 8 7 0,17-5-3 16,-17 5 11-16,0 0-5 0,21-8 6 0,-21 8 1 16,0 0-3-16,22-4-10 0,-22 4 3 0,0 0-2 0,0 0 7 15,29 0 0-15,-29 0 4 0,0 0 0 0,0 0 4 16,28 0-6-16,-28 0 11 0,0 0-6 0,0 0 8 15,23 4-4-15,-23-4 5 0,0 0 1 0,0 0 12 0,0 0 4 16,0 0 10-16,27 0-6 0,-27 0 4 0,0 0-9 16,0 0 4-16,0 0-9 0,0 0 7 0,14-5-5 15,-14 5 5-15,0 0-8 0,0 0 8 0,0 0-7 16,0 0 11-16,-2-17-1 0,2 17 12 0,0 0-11 16,0 0 3-16,-10-9-15 0,10 9 8 0,0 0-14 15,0 0 9-15,-17-4-14 0,17 4-4 0,0 0 5 16,0 0 7-16,-20 2-4 0,20-2 5 0,0 0-10 15,-18 8 10-15,18-8-5 0,-12 11 9 0,12-11-7 0,-13 10 12 16,13-10-5-16,-10 14 9 0,10-14-11 0,-10 14 17 16,10-14-12-16,-11 16 10 0,11-16-16 0,-6 16 12 15,6-16-14-15,-6 15 16 0,6-15-17 0,-2 15 11 16,2-15-17-16,2 14 10 0,-2-14-9 0,4 12 15 16,-4-12-17-16,0 0 11 0,17 9-13 0,-17-9 11 15,0 0-16-15,24 2 5 0,-24-2-24 0,0 0 2 16,28-5 0-16,-28 5-12 0,21-8-3 0,-21 8 11 15,21-8-2-15,-21 8 13 0,20-10-6 0,-20 10 14 16,19-11-6-16,-19 11 11 0,16-7-8 0,-16 7 8 16,15-5-5-16,-15 5 8 0,0 0-11 0,16-7 11 0,-16 7-7 15,0 0 8-15,0 0-10 0,18-6 11 0,-18 6-2 16,0 0 14-16,0 0-4 0,0 0 15 0,0 0-9 16,14 6 14-16,-14-6-14 0,0 0 25 0,0 0-24 15,3 12 15-15,-3-12-14 0,0 0 9 0,0 0-13 16,4 16 11-16,-4-16-15 0,0 0 10 0,0 0-15 15,6 14 9-15,-6-14-14 0,0 0 12 0,10 11-12 16,-10-11 14-16,0 0-18 0,15 8 9 0,-15-8-12 0,0 0 11 16,0 0-22-16,29 0 13 0,-29 0-20 15,18-5 13-15,-18 5-13 0,19-6 10 0,-19 6-19 0,18-10 10 16,-18 10-10-16,18-10 14 0,-18 10-9 0,17-12-14 16,-17 12 22-16,14-11 16 0,-14 11-8 0,10-9 10 15,-10 9-6-15,9-11 10 0,-9 11-10 0,4-12 13 16,-4 12-5-16,0 0 14 0,2-16-12 0,-2 16 10 0,0 0-6 15,-8-15 10-15,8 15-13 0,0 0 10 0,-13-13-13 16,13 13 7-16,0 0-9 0,-16-6-8 0,16 6 8 16,0 0 17-16,0 0-19 0,-29 5 11 0,29-5-9 0,-16 4 10 15,16-4-9-15,-16 8 12 0,16-8-13 0,-17 9 10 16,17-9-10-16,-16 10 8 0,16-10-24 0,-13 11 27 16,13-11-10-16,-12 12 10 0,12-12-12 0,-9 10 10 15,9-10-9-15,-4 11 7 0,4-11-11 0,0 0 6 16,-4 13-10-16,4-13 2 0,0 0-12 0,0 0 5 15,8 13-14-15,-8-13 1 0,0 0-17 0,0 0-1 0,0 0-12 16,25 3-13-16,-25-3-14 0,0 0-24 0,21-6-22 16,-21 6-19-16,16-9-24 0,-16 9-72 0,15-10 78 15</inkml:trace>
  <inkml:trace contextRef="#ctx0" brushRef="#br0" timeOffset="60010.713">30886 8947 175 0,'0'0'166'0,"0"0"-35"16,0 0-18-16,0 0-2 0,0 0-15 0,0 0 0 0,0 0-17 15,0 0-1-15,2 17-16 0,-2-17 5 0,0 0-10 0,-2 15-4 16,2-15-10-16,0 0 0 0,-2 14-13 16,2-14 3-16,0 0-9 0,2 15 5 0,-2-15-9 0,0 0 4 15,2 14-11-15,-2-14 5 0,0 0-8 0,8 10 4 16,-8-10-7-16,0 0-4 0,0 0 2 0,0 0 12 16,27 0-19-16,-27 0 10 0,0 0-10 0,21-8 4 0,-21 8-10 15,17-13 3-15,-17 13-10 0,21-17 5 0,-11 8-3 16,1-1 16-16,-1-1-16 0,0 4 9 0,1-4-6 15,-1 2 11-15,0-2-3 0,1 3 5 0,-3-1-3 16,-8 9 9-16,16-15-5 0,-16 15 8 0,15-13-9 16,-15 13 7-16,13-11-8 0,-13 11 5 0,13-9-9 15,-13 9 8-15,14-6-8 0,-14 6 5 0,0 0-6 0,21-5 9 16,-21 5-13-16,0 0 14 0,0 0-11 0,29 0 11 16,-29 0-5-16,0 0 3 0,21 5-8 0,-21-5 11 15,0 0-7-15,18 9 14 0,-18-9-1 0,0 0 14 0,20 11-6 16,-20-11 12-16,0 0-11 0,16 12 18 0,-16-12-16 15,0 0 24-15,13 12-5 0,-13-12 14 0,0 0-11 16,8 10 22-16,-8-10-20 0,0 0 11 0,4 13-18 16,-4-13 15-16,0 0-12 0,-6 16-6 0,6-16-10 0,0 0-4 15,-12 13-1-15,12-13-6 0,-13 10-4 0,13-10-4 16,-15 9-1-16,15-9-3 0,-17 6-7 0,17-6-9 16,-16 6-25-16,16-6-20 0,-17 9-38 0,17-9-24 0,0 0-45 15,-23 3-39-15,23-3-54 0,0 0-243 0,0 0 9 16</inkml:trace>
  <inkml:trace contextRef="#ctx0" brushRef="#br0" timeOffset="60605.305">29605 8765 131 0,'0'0'310'0,"0"0"-63"0,19 7-16 0,-19-7-28 16,21 6-11-16,-21-6-52 0,21 3-12 0,-21-3-40 0,29 4-4 16,-29-4-27-16,33 0-2 0,-33 0-39 15,35-3-26-15,-35 3-53 0,35-3-48 0,-35 3-51 0,37-3-57 16,-37 3-198-16,33-8 118 0</inkml:trace>
  <inkml:trace contextRef="#ctx0" brushRef="#br0" timeOffset="61905.366">31840 9000 212 0,'0'0'161'16,"0"0"-39"-16,-2-15-25 0,2 15-14 0,0 0-23 16,2-15-8-16,-2 15-8 0,4-13-3 0,-4 13-5 15,2-13-2-15,-2 13 2 0,0 0-7 0,6-18 2 16,-6 18-2-16,0 0-5 0,4-10-4 0,-4 10-3 0,0 0-2 16,0 0-4-16,5-13 0 0,-5 13 9 15,0 0 15-15,0 0 4 0,0 0 7 0,0 0 10 0,0 0-10 16,0 0 1-16,0 0-11 0,0 0-1 0,0 0-13 15,8 10 7-15,-8-10-12 0,0 0 14 0,0 0-17 16,2 18 7-16,-2-18-15 0,0 0 11 0,4 15-12 16,-4-15 9-16,0 0-8 0,4 15 7 0,-4-15-9 15,0 0 9-15,4 13-10 0,-4-13 8 0,0 0-9 16,0 0 11-16,11 11-10 0,-11-11 10 0,0 0-12 16,0 0 9-16,0 0-12 0,16-4 13 0,-16 4-14 0,0 0 10 15,15-13-9-15,-15 13 10 0,8-9-9 16,-8 9 27-16,6-9 0 0,-6 9 39 0,0 0-29 15,10-12 12-15,-10 12-24 0,0 0 6 0,0 0-20 0,9-9 7 16,-9 9-17-16,0 0 10 0,0 0-12 0,0 0 17 16,8 9-45-16,-8-9 46 0,0 0-13 0,8 19 10 15,-8-19-14-15,5 18 15 0,-5-18-16 0,7 25 13 16,-3-11-20-16,0 3 13 0,0-1-14 0,2 1 14 0,-2 6-16 16,3-3-1-16,-3-1 0 0,2 4 2 15,-2-1 3-15,0-1 3 0,-2-3 1 0,0 1-1 16,0 1 16-16,0-1-13 0,-4 0 0 0,2-2 8 0,-2 0 11 15,0 2 5-15,-2-2 10 0,-2-3 6 0,2 1 19 16,-2-4-21-16,-1 2 19 0,7-13-23 0,-14 19 13 16,14-19-17-16,-15 11 13 0,15-11-17 0,-15 7 7 15,15-7-23-15,0 0 13 0,-19-4-18 0,19 4 13 0,-8-11-27 16,8 11 16-16,-4-14-21 0,4 14 13 16,4-21-24-16,0 10 14 0,2-4-21 0,1 2 8 15,1 2-29-15,2-2 5 0,-1 0-29 0,4 0-22 16,-3 2-28-16,3 1-31 0,-1-2-52 0,-2 3-55 0,1 1-175 15,-1-1 86-15</inkml:trace>
  <inkml:trace contextRef="#ctx0" brushRef="#br0" timeOffset="63760.187">25287 9756 255 0,'0'0'201'0,"0"0"-45"16,0 0-33-16,0 0-9 0,0 0-12 0,0 0-10 15,0 0-27-15,9-9 16 0,-9 9-13 0,0 0-11 16,0 0-7-16,0 0-4 0,0 0-3 0,19-4-6 0,-19 4 0 15,0 0-4-15,0 0-3 0,0 0-3 0,0 0-1 16,27 0-7-16,-27 0 0 0,0 0-3 0,0 0-5 16,0 0-2-16,0 0-4 0,25 2 2 0,-25-2-1 15,0 0-1-15,0 0 0 0,0 0 1 0,0 0 7 16,0 0 5-16,0 0 5 0,0 0 3 0,0 0-1 16,18 2-9-16,-18-2-2 0,0 0-5 0,0 0 1 15,0 0-6-15,0 0 4 0,0 0-4 0,0 0-2 16,0 0 0-16,0 0 2 0,-22 2-5 0,22-2 1 15,0 0 1-15,0 0-3 0,0 0 2 0,-21 5 0 0,21-5 2 16,0 0 0-16,0 0-2 0,-19 3 0 0,19-3 0 16,0 0 0-16,-14 8 0 0,14-8 1 0,0 0-2 15,-15 9 2-15,15-9 11 0,-9 9-11 0,9-9-1 16,0 0 0-16,-12 11 0 0,12-11 0 0,0 0 2 16,-11 13-1-16,11-13-1 0,0 0 1 0,-6 15 0 15,6-15 0-15,0 0 0 0,-6 15 4 0,6-15-3 16,0 0 3-16,-2 13-1 0,2-13 3 0,0 0-2 15,2 15-3-15,-2-15 1 0,0 0-1 0,6 11 3 0,-6-11 0 16,0 0-4-16,17 9 3 0,-17-9 18 0,0 0-26 16,21 8-15-16,-21-8-4 0,21 3-6 0,-21-3-3 15,23 5 3-15,-23-5-3 0,25 6 1 0,-25-6 8 16,24 6 3-16,-24-6 4 0,21 8 2 0,-21-8 4 16,19 7 5-16,-19-7 17 0,15 9 9 0,-15-9 13 15,15 9 4-15,-15-9 7 0,10 11-3 0,-10-11-2 16,6 12 1-16,-6-12 1 0,0 0-2 0,4 18 1 15,-4-18-6-15,0 0-4 0,-2 17-1 0,2-17-13 16,0 0-1-16,-8 14 0 0,8-14-4 0,0 0 0 0,-10 11 5 16,10-11-1-16,0 0 0 0,-17 9-2 0,17-9 7 15,0 0-5-15,-18 5-1 0,18-5-3 0,0 0-5 16,0 0 1-16,-28 0-2 0,28 0-9 0,0 0-9 16,-21-5-10-16,21 5-17 0,0 0-25 0,0 0-42 15,-19-1-35-15,19 1-33 0,0 0-19 0,0 0-28 16,0 0-243-16,0 0 54 0</inkml:trace>
  <inkml:trace contextRef="#ctx0" brushRef="#br0" timeOffset="64557.694">25588 9718 105 0,'0'0'203'0,"0"0"-44"0,0 0-25 16,0 0-17-16,0 0-18 0,0 0-13 0,0 0-3 15,0 0-5-15,0 0-4 0,0 0-6 0,-4 14-10 16,4-14-6-16,0 0-1 0,0 0-2 0,-2 18 1 0,2-18-3 16,0 0-2-16,-1 18 3 0,1-18-5 15,-5 12 4-15,5-12-3 0,-2 13 2 0,2-13-5 0,-4 13 1 16,4-13-5-16,-4 12-1 0,4-12 18 0,-2 12-37 16,2-12-1-16,-4 11-7 0,4-11 2 0,0 0-5 15,-6 15 0-15,6-15-5 0,0 0 3 0,0 0-3 16,-4 13 0-16,4-13-3 0,0 0-2 0,0 0-6 15,0 0-6-15,0 0-7 0,-2 16-4 0,2-16-3 16,0 0 1-16,0 0-1 0,0 0-2 0,0 0-2 16,0 0-2-16,18 4-5 0,-18-4 0 0,0 0-7 0,16-6-3 15,-16 6-3-15,0 0 0 0,18-5 4 16,-18 5 2-16,0 0 10 0,21-6 5 0,-21 6 7 0,0 0 6 16,21-4 3-16,-21 4 3 0,0 0 3 0,0 0 5 15,22-3 4-15,-22 3 7 0,0 0 6 0,0 0 6 16,0 0 6-16,19-3 5 0,-19 3 4 0,0 0 1 15,0 0-5-15,0 0-8 0,0 0-3 0,14-8-2 16,-14 8-4-16,0 0-3 0,0 0-1 0,7-13-1 0,-7 13-1 16,0 0-2-16,0 0 1 0,0-17 3 0,0 17 3 15,0 0 3-15,0-14 5 0,0 14 4 0,0 0 8 16,-2-16 5-16,2 16 4 0,0 0 5 16,0 0-1-16,0-16-1 0,0 16-1 0,0 0-5 15,0 0-7-15,0 0-4 0,-3-13-5 0,3 13-4 0,0 0-5 16,0 0-3-16,0 0 2 0,0 0 12 0,0 0 9 15,0 0 13-15,0 0 2 0,0 0 2 0,0 0-2 16,0 0 5-16,5 13-2 0,-5-13 5 0,0 0-1 16,2 19-2-16,-2-19-1 0,0 18-3 0,0-18 0 0,0 20-1 15,0-20-3-15,2 21-1 0,-2-21-6 0,2 22 0 16,-2-22-3-16,0 23 0 0,0-23-3 0,2 23-6 16,-2-23-3-16,4 22-6 0,-4-22-2 0,2 21 0 15,-2-21-4-15,4 16-3 0,-4-16 14 0,4 16-17 16,-4-16 10-16,3 13-23 0,-3-13-2 0,7 10-28 15,-7-10 2-15,0 0-25 0,8 11-14 0,-8-11-37 16,0 0-41-16,0 0-54 0,14 5-89 0,-14-5-356 16,0 0-163-16</inkml:trace>
  <inkml:trace contextRef="#ctx0" brushRef="#br0" timeOffset="66656.299">26200 10074 161 0,'0'0'203'0,"0"0"-42"16,0 0-18-16,0 0-16 0,0 0-13 0,0 0-6 16,-9 9-6-16,9-9-4 0,0 0-10 0,0 0-6 15,0 0-8-15,0 0-5 0,0 0-4 0,0 0-4 16,0 0-3-16,0 0-1 0,-4 13 3 0,4-13-3 15,0 0-23-15,0 0 28 0,0 0-3 0,9 11 4 16,-9-11-5-16,0 0-3 0,0 0-8 0,0 0-3 16,16 6-5-16,-16-6-3 0,0 0-7 0,0 0-4 15,19-4 3-15,-19 4-11 0,0 0-5 0,18-10 0 16,-18 10-4-16,13-14-2 0,-13 14-4 0,10-15-5 0,-10 15-4 16,10-19-3-16,-10 19-5 0,9-22 1 0,-9 22-2 15,8-17 7-15,-8 17 2 0,6-19-3 16,-6 19 3-16,3-15 6 0,-3 15-2 0,2-15 0 0,-2 15-3 15,0 0 0-15,4-14-4 0,-4 14 3 0,0 0 2 16,0 0 2-16,0 0 3 0,0 0-2 0,0 0-2 16,0 0 4-16,0 0-6 0,0 0 5 0,23 7-3 15,-23-7 4-15,8 13 1 0,-8-13 0 0,9 14-3 0,-9-14 4 16,8 17-3-16,-8-17 1 0,8 18 1 0,-8-18 1 16,6 20 4-16,-6-20-1 0,7 21 2 0,-7-21 10 15,6 20-14-15,-6-20 2 0,4 21-1 0,-4-21 4 16,4 17 1-16,-4-17-2 0,2 16 0 0,-2-16-1 15,0 13 2-15,0-13 0 0,0 0 1 0,2 17-3 16,-2-17-3-16,0 0-7 0,0 0-4 0,0 0-9 16,0 0-3-16,-4 11 0 0,4-11-1 0,0 0 1 0,0 0-1 15,-8-11-1-15,8 11 0 0,0 0-7 16,-2-17-24-16,2 17 32 0,0 0 1 0,2-20 6 16,-2 20-3-16,4-13 1 0,-4 13 0 0,6-12 0 0,-6 12 2 15,8-11 2-15,-8 11 2 0,9-8 1 16,-9 8 2-16,0 0 1 0,12-12 1 0,-12 12-1 0,0 0 3 15,0 0 2-15,17-7-2 0,-17 7 4 0,0 0 7 16,0 0 11-16,0 0-1 0,0 0 10 0,19 2-1 16,-19-2 4-16,0 0 0 0,0 0 0 0,15 11-4 15,-15-11-3-15,0 0-4 0,10 9-2 0,-10-9-2 16,0 0-4-16,13 15-2 0,-13-15 0 0,8 9-6 0,-8-9-2 16,10 8 7-16,-10-8 6 0,10 7-12 15,-10-7 1-15,0 0-1 0,19 7 2 0,-19-7-3 0,0 0-1 16,0 0-1-16,29 0 0 0,-29 0-4 0,0 0-5 15,19-9-7-15,-19 9-2 0,9-11-3 0,-9 11 1 16,10-11-3-16,-10 11 1 0,6-15-4 0,-6 15 16 16,5-13-18-16,-5 13 3 0,0-15 2 0,0 15 6 15,0-16-3-15,0 16 8 0,-5-13-2 0,5 13 9 16,-6-15-4-16,6 15 5 0,-8-13-1 0,8 13 3 16,-6-12 4-16,6 12 2 0,-7-8-4 0,7 8 2 0,0 0-4 15,-15-9 1-15,15 9 1 0,0 0-1 16,0 0 1-16,0 0 2 0,0 0 0 0,-29 0 3 0,29 0 3 15,0 0 2-15,0 0 0 0,-14 9 6 0,14-9-1 16,0 0-3-16,-7 11 0 0,7-11 3 0,0 0 0 16,0 0 5-16,-2 16-1 0,2-16-5 0,0 0-4 15,5 14 0-15,-5-14 5 0,0 0-8 0,10 11 2 16,-10-11-3-16,0 0-5 0,16 5 1 0,-16-5 5 16,0 0-5-16,23-2 2 0,-23 2-5 0,18-6-7 15,-18 6-9-15,18-11-9 0,-18 11-4 0,21-14-2 0,-21 14-25 16,19-17 22-16,-9 6-3 0,-2 0-3 0,0-3-10 15,1 2-3-15,-1-1 1 0,-2-1-1 16,0 1 1-16,1-3 0 0,-3 1 5 0,2-2 4 0,-4 3 8 16,0-1 9-16,0 0 6 0,0 2 7 0,-2 13 12 15,-2-26 9-15,2 26 11 0,-2-21 5 0,2 21 7 16,-4-19 2-16,4 19-6 0,-6-15-1 0,6 15-4 16,0 0-3-16,-11-12-2 0,11 12 3 0,0 0 4 15,0 0-17-15,0 0 23 0,0 0-1 0,-22 6 10 16,22-6-3-16,-7 12 9 0,7-12-9 0,-6 14 2 15,6-14-5-15,-6 16-6 0,6-16 3 0,-4 20 1 0,4-20 0 16,-2 22 3-16,2-22-5 0,0 24 1 0,0-24 2 16,0 26-1-16,2-11-4 0,0-2-3 0,0 1 3 15,2-1 3-15,-2 3-13 0,2-2-1 0,3-3-5 16,-3 2 0-16,2-1-1 0,-2-2-3 0,4 1 3 16,-8-11-4-16,15 21 0 0,-15-21-2 0,14 17 0 0,-14-17-1 15,14 14 1-15,-14-14-8 0,16 14 3 0,-16-14-8 16,17 7 0-16,-17-7 0 0,14 6 2 0,-14-6-5 15,0 0 3-15,25 1-4 0,-25-1-1 0,0 0 1 16,21-4-2-16,-21 4-2 0,0 0-2 0,18-8 5 16,-18 8 4-16,0 0 0 0,15-10 4 0,-15 10 0 15,0 0-1-15,9-12 4 0,-9 12 3 0,0 0-25 16,0 0 30-16,8-12 0 0,-8 12 4 0,0 0-2 16,0 0 3-16,0 0-7 0,0 0 0 0,0 0 0 15,0 0-2-15,0 0 0 0,0 0 1 0,0 0-3 16,0 0 4-16,0 0 0 0,0 0-3 0,0 0 3 15,0 0-1-15,-4 12 1 0,4-12 1 0,0 0-3 0,0 0 6 16,2 17 0-16,-2-17-4 0,0 0 3 0,7 13-11 16,-7-13 10-16,0 0 0 0,12 11-1 0,-12-11 3 15,0 0-3-15,14 9-1 0,-14-9 0 0,0 0-2 16,21 3-3-16,-21-3-3 0,0 0-2 0,21-4-2 16,-21 4-4-16,0 0 4 0,20-8-1 0,-20 8 2 0,0 0-2 15,13-11 8-15,-13 11-11 0,0 0 3 16,10-13 4-16,-10 13 4 0,0 0-5 0,2-14 6 0,-2 14-2 15,0 0-4-15,-4-14 5 0,4 14-2 0,0 0 1 16,-8-14-2-16,8 14 0 0,0 0 2 0,-11-11-5 16,11 11 0-16,0 0 1 0,-8-10-1 0,8 10 0 15,0 0 1-15,0 0-3 0,0 0 4 0,-10-9-2 16,10 9-1-16,0 0-4 0,0 0 1 0,0 0-3 16,0 0 3-16,0 0-3 0,-8-9 1 0,8 9-4 15,0 0 2-15,0 0 0 0,0 0-2 0,0 0 6 16,0 0 1-16,0 0 0 0,0 0 1 0,0 0 0 15,0 0 4-15,0 0-1 0,0 0 6 0,0 0-2 16,0 0 1-16,0 0-2 0,0 0 3 0,0 0-2 0,0 0 5 16,0 0-3-16,0 0 1 0,0 0-1 0,6-11-3 15,-6 11-2-15,0 0 5 0,0 0 0 0,0 0 1 16,0 0-1-16,0 0-1 0,0 0 2 0,0 0 1 16,0 0 1-16,14-5-1 0,-14 5 1 0,0 0 1 0,0 0 2 15,0 0-1-15,0 0 5 0,0 0 12 16,0 0-11-16,0 0 5 0,9-10-4 0,-9 10-4 15,0 0 0-15,0 0 0 0,0 0 0 0,0 0 4 0,0 0-3 16,0 0 2-16,0 0-2 0,0 0-3 16,0 0 4-16,-9-11 5 0,9 11-6 0,0 0 0 0,0 0-5 15,0 0 3-15,0 0-3 0,0 0 0 0,0 0-2 16,0 0 1-16,-22 2-2 0,22-2 2 0,0 0-4 16,0 0 1-16,-17 11-3 0,17-11 1 0,0 0-29 15,-14 13 24-15,14-13-16 0,-7 11-9 0,7-11-13 16,-6 13-16-16,6-13-24 0,-2 13-26 0,2-13-39 15,0 0-34-15,-2 18-212 0,2-18 145 0</inkml:trace>
  <inkml:trace contextRef="#ctx0" brushRef="#br0" timeOffset="67558.618">27049 10001 120 0,'0'0'218'16,"0"0"-42"-16,0 0-16 0,0 0-28 0,0 0-12 16,0 0-15-16,2 14-4 0,-2-14-7 0,0 0 0 15,0 0-3-15,0 0-6 0,0 0-18 0,0 0-11 16,0 0-10-16,0 0-10 0,0 0-8 0,9-14 1 15,-9 14-5-15,0 0-4 0,4-18-5 0,-4 18-3 16,4-16-4-16,-4 16-1 0,6-18-2 0,-6 18-37 0,4-23 39 16,-2 9-9-16,0-2-7 0,3 0-6 0,-3-1-3 15,0 1-3-15,0-5 4 0,0 2 3 0,0 1 7 16,0-2-2-16,0 2 0 0,-2 0 4 0,2 0 2 16,-2 3-1-16,0 1 2 0,0 14 1 0,2-23 0 15,-2 23-25-15,0-20 29 0,0 20-3 0,0-15 0 16,0 15 0-16,0 0 1 0,-2-13 2 0,2 13 1 15,0 0 6-15,0 0 2 0,0 0 6 0,0 0 5 0,-10 11-1 16,10-11-1-16,-4 15 5 0,4-15 1 16,-5 21-1-16,5-21-1 0,-4 20-2 0,4-20-1 0,-2 28 3 15,0-13-8-15,0-1 3 0,0 1 1 16,2 0 6-16,-2 2-1 0,0-2-4 0,2 3-1 0,0-2-1 16,-2-1 0-16,2 3-4 0,2-3-2 0,-2 1-4 15,0 0-2-15,2-3 1 0,0 2-3 0,0-1-4 16,2-2 1-16,0 1 3 0,-4-13-3 0,9 22 1 15,-9-22-7-15,10 18-9 0,-10-18-4 0,10 15 0 16,-10-15-6-16,11 13 6 0,-11-13 0 0,12 9 1 16,-12-9-3-16,0 0 5 0,17 6 0 0,-17-6 4 0,0 0-2 15,0 0-1-15,0 0-2 0,0 0 6 0,24 2-2 16,-24-2 6-16,0 0-1 0,0 0 0 0,0 0 3 16,14-8 3-16,-14 8-2 0,0 0 5 0,0 0 2 15,0 0 3-15,0 0-3 0,0 0 1 0,0 0-3 16,0 0 2-16,0 0-1 0,0 0 1 0,0 0 0 15,0 0 15-15,10 11-22 0,-10-11 2 0,0 0 1 16,0 0 1-16,2 13-2 0,-2-13-4 0,0 0 3 16,6 13 4-16,-6-13-2 0,0 0 0 0,13 10-4 0,-13-10 0 15,0 0-6-15,16 5 3 0,-16-5-8 0,0 0-2 16,23-4-6-16,-23 4-6 0,15-6-7 16,-15 6 1-16,16-8-7 0,-16 8 5 0,13-10 5 15,-13 10 3-15,12-13 1 0,-12 13 3 0,8-11 3 0,-8 11 4 16,5-15 4-16,-5 15 3 0,4-12 1 0,-4 12 2 15,3-14 2-15,-3 14 1 0,-3-14 0 0,3 14 7 16,-4-13 4-16,4 13 4 0,-7-13 4 0,7 13 3 16,-6-13 3-16,6 13-3 0,-8-9-3 0,8 9-5 0,0 0-4 15,-15-10-2-15,15 10 3 0,0 0-5 0,0 0-4 16,0 0 5-16,-25 3-3 0,25-3-3 0,0 0 3 16,-14 8-1-16,14-8 0 0,-10 10 2 0,10-10-4 15,-9 11-2-15,9-11-11 0,-6 10-12 0,6-10-13 16,-4 13-7-16,4-13-15 0,0 0-11 0,-4 17-7 15,4-17-9-15,0 0-8 0,2 15-17 0,-2-15-15 16,0 0-23-16,0 0-124 0,12 10 273 0</inkml:trace>
  <inkml:trace contextRef="#ctx0" brushRef="#br0" timeOffset="68824.256">27335 9988 146 0,'0'0'191'15,"0"0"-34"-15,0 0-8 0,0 0-18 0,0 0-11 0,2 13-11 16,-2-13-13-16,0 0-13 0,0 0-12 16,0 20-7-16,0-20-7 0,0 0-4 0,2 14-6 15,-2-14-7-15,0 0-7 0,4 15-2 0,-4-15-7 0,0 0 2 16,8 12-3-16,-8-12-6 0,0 0-3 0,0 0 0 16,17 6-5-16,-17-6 1 0,0 0-4 0,0 0 2 15,22-6-2-15,-22 6-2 0,13-11-2 0,-13 11 2 16,14-10-2-16,-14 10-1 0,13-12-4 0,-13 12 3 15,12-12-2-15,-12 12-1 0,12-13 0 0,-12 13 1 16,13-13-2-16,-13 13-1 0,9-11 2 0,-9 11 1 16,13-11-2-16,-13 11 2 0,10-10-1 0,-10 10-3 0,0 0-1 15,19-8 4-15,-19 8-7 0,0 0 3 16,18-2-2-16,-18 2 1 0,0 0 2 0,0 0 0 0,23 0 3 16,-23 0 0-16,0 0 1 0,18 5 1 0,-18-5 1 15,0 0-1-15,0 0 4 0,19 9 4 0,-19-9-1 16,0 0 2-16,0 0-1 0,12 9 4 0,-12-9 2 15,0 0 4-15,0 0 4 0,0 0 6 0,0 0 2 16,14 6-2-16,-14-6-6 0,0 0-5 0,0 0-4 16,0 0 0-16,0 0 4 0,0 0-8 0,0 0-1 15,0 0-2-15,0 0 4 0,-9-9 3 0,9 9 5 0,0 0 7 16,-13-7 1-16,13 7-2 0,0 0-2 0,0 0-2 16,-16-8-6-16,16 8-4 0,0 0-1 0,0 0-3 15,-21-4-1-15,21 4-4 0,0 0 2 0,-17 6-1 16,17-6-1-16,-12 7 1 0,12-7-3 0,-12 9 2 15,12-9-4-15,-13 15 5 0,13-15-1 0,-10 13-2 16,10-13 1-16,-8 17 16 0,8-17-21 0,-9 12-1 16,9-12-2-16,-2 14 0 0,2-14-2 0,0 0 1 0,0 16 1 15,0-16 6-15,0 0-1 0,0 0 3 16,0 0-6-16,19 4 3 0,-19-4-10 0,12-7-6 16,-12 7-9-16,17-15-11 0,-7 6-10 0,-2-2-8 15,3-1-12-15,-3-3-4 0,2 3-4 0,-1-3 4 0,1-2 11 16,0 0 4-16,-1 1 12 0,-2-1 7 0,-1 2 10 15,0-1 3-15,0 1 13 0,-1 0 12 0,1 2 16 16,-6 13 7-16,6-20 3 0,-6 20-8 0,4-15 2 16,-4 15-6-16,0 0 5 0,0 0 2 0,4-13 11 15,-4 13-5-15,0 0 9 0,0 0 1 0,0 0 2 0,-2 16-4 16,2-16-4-16,0 13-3 0,0-13 1 0,-2 19-6 16,2-19-3-16,-2 23-3 0,2-23-4 0,-2 23-4 15,2-23 0-15,0 27 0 0,0-14-2 0,2 3-1 16,-2-3-2-16,2 2 7 0,0-2-6 0,2-2-4 15,-4-11 4-15,7 21-4 0,-7-21 0 0,8 17 1 16,-8-17 0-16,12 14 2 0,-12-14 1 0,13 9-3 16,-13-9 1-16,16 8-2 0,-16-8 6 0,0 0-5 15,23 1 1-15,-23-1-1 0,0 0 1 0,22-6 1 16,-22 6-2-16,0 0 2 0,20-6-1 0,-20 6 2 16,0 0 9-16,17-6 5 0,-17 6 7 0,0 0 7 15,0 0-1-15,0 0-1 0,18-4-39 0,-18 4 37 16,0 0 2-16,0 0-5 0,0 0 5 0,0 0-7 0,0 0 3 15,0 0-7-15,13 9-2 0,-13-9-4 0,0 0 1 16,0 0-6-16,4 13 1 0,-4-13-3 0,0 0 1 16,6 9 1-16,-6-9-2 0,0 0-3 0,8 11-1 15,-8-11 0-15,0 0-3 0,15 6-4 0,-15-6 3 16,0 0-5-16,0 0 0 0,23-2-7 0,-23 2-2 16,14-6-4-16,-14 6-3 0,11-9 0 0,-11 9 3 0,13-9 1 15,-13 9 1-15,10-9 3 0,-10 9 1 0,8-12-1 16,-8 12 1-16,7-11 3 0,-7 11 2 0,0 0 1 15,4-14 10-15,-4 14-6 0,0 0-4 0,-2-17 4 16,2 17 5-16,-7-11 6 0,7 11 2 0,-8-9 7 16,8 9 3-16,-10-10 0 0,10 10 1 0,0 0-4 15,-17-11-1-15,17 11 0 0,0 0-6 0,0 0-3 16,-17-5-2-16,17 5 0 0,0 0-2 0,0 0 1 16,0 0-4-16,0 0 2 0,0 0-1 0,0 0 0 15,0 0-5-15,-17 8 2 0,17-8 0 0,0 0-7 16,0 0 1-16,0 0-5 0,19 2-1 0,-19-2-1 15,0 0-3-15,0 0 0 0,26-1 0 0,-26 1-1 0,20-1 7 16,-20 1 5-16,23-6-2 0,-23 6 7 0,27-2 11 16,-27 2 13-16,31-4 12 0,-31 4 4 0,34 0 6 15,-34 0 9-15,35 2-2 0,-35-2 4 0,33 4 7 16,-33-4 9-16,29 7 5 0,-29-7-11 0,21 7 11 0,-21-7-2 16,19 12-3-16,-19-12-2 0,9 11-7 0,-9-11-8 15,6 13-8-15,-6-13-5 0,2 13-4 16,-2-13-9-16,0 0-4 0,0 16-3 0,0-16-5 0,0 0-2 15,-8 11-1-15,8-11-11 0,0 0-11 0,-12 8-26 16,12-8-23-16,0 0-33 0,0 0-24 0,0 0-40 16,-28-3-45-16,28 3-72 0,0 0-100 0,-19-6-149 15,19 6-24-15</inkml:trace>
  <inkml:trace contextRef="#ctx0" brushRef="#br0" timeOffset="72301.813">13979 7582 161 0,'0'0'230'16,"0"0"-61"-16,0 0-31 0,0 0-25 0,0 0-18 15,0 0-8-15,0 0-2 0,0 0-2 0,0 0 2 0,6-10 2 16,-6 10 5-16,0 0 2 0,0 0-17 0,0 0 28 16,0 0 0-16,8-12 1 0,-8 12-5 0,0 0-5 15,0 0 7-15,0 0-21 0,7-11-2 0,-7 11-23 16,0 0-3-16,0 0-15 0,6-14 4 0,-6 14-14 15,0 0 0-15,8-15-18 0,-8 15 11 0,8-13-13 16,-8 13 4-16,11-13-11 0,-11 13 8 0,12-12-11 16,-12 12-2-16,15-10 1 0,-15 10-2 0,14-9 2 15,-14 9 1-15,17-6 1 0,-17 6-8 0,0 0 5 16,23-5 0-16,-23 5 2 0,0 0-3 0,25 1 2 0,-25-1 0 16,17 6 0-16,-17-6 1 0,16 7 0 0,-16-7 9 15,15 9-12-15,-15-9 12 0,14 11-11 0,-14-11 9 16,15 14-9-16,-15-14 6 0,12 14-10 0,-12-14 11 15,10 17-4-15,-10-17 2 0,12 15-10 0,-12-15 16 16,10 14-11-16,-10-14 12 0,10 14-13 0,-10-14 9 16,11 12-10-16,-11-12 11 0,10 13-11 0,-10-13 11 15,8 9-10-15,-8-9 8 0,0 0-14 0,11 14 9 0,-11-14-11 16,0 0 11-16,10 9-10 0,-10-9 13 0,0 0-10 16,0 0 10-16,19 4-6 0,-19-4 6 15,0 0-11-15,0 0 14 0,22-4-12 0,-22 4 9 0,0 0-7 16,19-7 8-16,-19 7-26 0,13-10 31 0,-13 10-17 15,15-7 15-15,-15 7-14 0,14-8 12 0,-14 8-12 16,15-7 11-16,-15 7-10 0,0 0 9 0,18-10-7 16,-18 10 7-16,13-7-6 0,-13 7 4 0,12-8-21 0,-12 8 27 15,0 0-11-15,17-4 8 0,-17 4-10 16,0 0 15-16,0 0-14 0,22-5 11 0,-22 5-13 16,0 0 11-16,0 0-8 0,22 5 11 0,-22-5-11 0,0 0 8 15,19 9 8-15,-19-9-9 0,0 0-8 0,16 10 9 16,-16-10-8-16,11 10 9 0,-11-10-8 0,10 9 7 15,-10-9-8-15,10 7 9 0,-10-7-11 0,11 11 13 16,-11-11-11-16,10 9 12 0,-10-9-13 0,0 0 14 16,17 8-12-16,-17-8 10 0,0 0-8 0,18 6 6 15,-18-6-8-15,0 0 7 0,20-4-15 0,-20 4 10 0,16-6-10 16,-16 6-12-16,19-8 15 0,-19 8 6 0,19-11-5 16,-19 11 6-16,16-12-7 0,-16 12 11 15,19-9-12-15,-19 9 7 0,14-10-4 0,-14 10 9 0,15-7-8 16,-15 7 9-16,12-8-10 0,-12 8 10 0,0 0-13 15,18-4 11-15,-18 4-8 0,0 0 11 0,14-6-8 16,-14 6 7-16,0 0-6 0,0 0 7 0,0 0-13 16,25-4 13-16,-25 4-9 0,0 0 9 0,0 0-9 0,18 5 23 15,-18-5-25-15,0 0 7 0,0 0-6 16,15 9 8-16,-15-9-7 0,0 0 12 0,10 12-11 16,-10-12 10-16,0 0-10 0,11 13 9 0,-11-13-10 0,0 0 6 15,8 11-6-15,-8-11 10 0,0 0-12 0,10 11 6 16,-10-11-6-16,0 0 0 0,13 10-9 0,-13-10 7 15,0 0-11-15,17 7 1 0,-17-7-15 16,0 0 6-16,0 0-36 0,31-2 31 0,-31 2-7 0,19-5 11 16,-19 5-8-16,18-8 7 0,-18 8 3 0,21-8 3 15,-21 8 10-15,19-7-1 0,-19 7 4 0,16-7 1 16,-16 7 1-16,17-8 4 0,-17 8-4 0,0 0 4 16,17-7 3-16,-17 7-6 0,0 0 6 0,17-5-3 15,-17 5 2-15,0 0 2 0,0 0 0 0,16-7 9 0,-16 7-9 16,0 0 1-16,0 0 1 0,0 0 6 0,23 5 4 15,-23-5 2-15,0 0-1 0,13 9 3 0,-13-9 4 16,0 0-3-16,10 11 6 0,-10-11-9 0,8 11 4 16,-8-11-8-16,10 15 5 0,-10-15-11 0,13 14 6 15,-13-14-6-15,12 14 4 0,-12-14-8 0,14 12 9 16,-14-12-7-16,16 11 7 0,-16-11-8 0,21 9 7 16,-21-9-7-16,23 1 9 0,-23-1-11 0,0 0 10 0,35-4-5 15,-35 4 2-15,29-7-9 0,-29 7 5 0,23-11 6 16,-10 3 7-16,-13 8 6 0,23-13 7 15,-23 13 5-15,18-12 22 0,-18 12-5 0,15-11 21 16,-15 11-13-16,12-10 11 0,-12 10-15 0,0 0 11 0,15-9-13 16,-15 9 6-16,0 0-22 0,0 0 4 0,12-9-24 15,-12 9 9-15,0 0-19 0,0 0 10 0,0 0-28 16,0 0 27-16,0 0-16 0,0 0 12 0,14 9-12 16,-14-9 9-16,0 0-20 0,0 0 6 0,7 14-11 15,-7-14 4-15,0 0-15 0,6 16 9 0,-6-16-17 16,0 0 2-16,9 8-18 0,-9-8 7 0,0 0-15 0,15 6 5 15,-15-6-18-15,0 0-11 0,0 0-29 0,24 0-37 16,-24 0-41-16,15-6-57 0,-15 6-277 0,14-8-27 16</inkml:trace>
  <inkml:trace contextRef="#ctx0" brushRef="#br0" timeOffset="73756.062">16806 6976 128 0,'0'0'203'0,"0"0"-39"0,0 0-23 0,0 0-20 16,0 0-13-16,0 0-9 0,0 0-8 0,0 0-8 16,0 0-9-16,0 0-10 0,0 0-4 0,0 0 11 15,0 0 6-15,0 0-32 0,0 0 35 0,0 0-7 0,0 0-10 16,12 9-3-16,-12-9-3 0,8 9-8 0,-8-9 2 16,13 13-4-16,-13-13-7 0,12 19-1 0,-4-9-1 15,0 3 2-15,2-1-4 0,-2 1 1 0,1-1-4 16,1 5-1-16,-2-5-3 0,0 1-4 0,3 3-1 15,-3-3-6-15,-2 2 1 0,2-1 3 0,1 0 2 16,-3 1-11-16,0-4 9 0,0 1-15 0,-2 2 6 16,3-3-11-16,-7-11 10 0,8 18-11 0,-8-18 8 0,6 16-10 15,-6-16 7-15,5 14-15 0,-5-14-4 0,7 11-19 16,-7-11-7-16,0 0-7 0,6 14-11 0,-6-14-14 16,0 0-12-16,0 0-25 0,6 13-22 0,-6-13-19 15,0 0-19-15,0 0-21 0,0 0-18 0,0 0-189 16,0 0 145-16</inkml:trace>
  <inkml:trace contextRef="#ctx0" brushRef="#br0" timeOffset="74117.322">17058 7085 72 0,'0'0'331'0,"0"0"-66"0,0 0-43 0,0 0-21 0,0 0-23 16,0 0-26-16,0 0-23 0,0 0-17 16,0 0-14-16,0 0-17 0,0 0-6 0,0 0-6 0,0 0-6 15,0 0-4-15,-17 6-5 0,17-6-6 0,-8 12 3 16,8-12 2-16,-8 12 3 0,8-12-14 16,-11 19-1-16,11-19 4 0,-9 20-14 0,5-9 5 0,-2-2-8 15,0 2 5-15,1 3-11 0,-1-4 8 0,2 1-12 16,-2 2 10-16,2 1-15 0,-2-4 13 0,6-10-14 15,-11 22 10-15,11-22-17 0,-6 20 13 0,6-20-16 16,-10 18 14-16,10-18-16 0,-4 12 13 0,4-12-11 0,-7 13 9 16,7-13-14-16,0 0 11 0,-6 13-12 0,6-13 8 15,0 0-22-15,0 0-3 0,-4 13-30 16,4-13-5-16,0 0-27 0,0 0-13 0,0 0-15 0,0 0-20 16,0 0-41-16,0 0-36 0,2 13-52 0,-2-13-260 15,0 0-20-15</inkml:trace>
  <inkml:trace contextRef="#ctx0" brushRef="#br0" timeOffset="74658.548">17322 7278 161 0,'0'0'277'0,"0"0"-59"0,0 0-45 0,0 0-24 0,0 0-26 16,0 0-4-16,0 0-17 0,0 0-3 0,0 0-9 16,0 0-5-16,0 0 1 0,0 0 4 15,0 0 2-15,0 0 2 0,0 0-4 0,0 0-3 0,0 0 3 16,0 0-24-16,0 0 1 0,0 0-20 0,0 0 0 15,0 0-17-15,0 0 1 0,0 0-9 0,0 0 16 16,0 0-10-16,0 0 5 0,0 0-16 0,0 0 7 16,7 10-16-16,-7-10 11 0,0 0-13 0,16 9 4 15,-16-9-9-15,0 0 9 0,23 2-12 0,-23-2 12 16,0 0-11-16,25 3-2 0,-25-3-18 0,0 0 4 16,27 3-16-16,-27-3 0 0,0 0-15 0,21 2 0 0,-21-2-21 15,0 0-9-15,0 0-10 0,27-2-26 16,-27 2-25-16,0 0-20 0,0 0-29 0,17-5-36 0,-17 5-240 15,0 0 55-15</inkml:trace>
  <inkml:trace contextRef="#ctx0" brushRef="#br0" timeOffset="75000.992">17318 7165 185 0,'0'0'332'0,"0"0"-70"15,0 0-34-15,0 0-22 0,-14-8-28 0,14 8-14 0,0 0-18 16,0 0-8-16,0 0-15 0,0 0-9 16,0 0-12-16,0 0-1 0,-16-3-20 0,16 3-6 0,0 0-17 15,0 0-2-15,0 0-23 0,0 0 4 0,0 0-18 16,0 0 8-16,0 0-6 0,0 0 16 0,0 0-14 15,0 0 13-15,0 0-18 0,14 7 8 0,-14-7-15 16,0 0 9-16,25 7-14 0,-25-7 9 16,18 6-12-16,-18-6 10 0,21 7-15 0,-21-7 17 0,23 5-24 15,-23-5 7-15,20 5-19 0,-20-5 1 0,21 3-22 16,-21-3-7-16,0 0-26 0,26 3-17 0,-26-3-27 0,0 0-35 16,23-3-56-16,-23 3-69 0,0 0-294 15,14-9-88-15</inkml:trace>
  <inkml:trace contextRef="#ctx0" brushRef="#br0" timeOffset="76998.906">17857 7247 218 0,'0'0'260'0,"0"0"-47"0,0 0-30 15,0 0-17-15,-17-9-16 0,17 9-18 0,0 0-12 0,0 0-7 16,0 0-10-16,0 0-9 0,0 0-9 0,0 0-9 16,0 0-9-16,0 0-6 0,0 0 3 0,0 0 3 15,0 0 0-15,0 0 3 0,0 0-18 0,0 0 0 16,0 0-17-16,0 0 4 0,25 4-15 0,-25-4 4 15,0 0-14-15,0 0 9 0,24 5-17 0,-24-5 11 16,0 0-14-16,25 0 10 0,-25 0-12 0,0 0 6 16,29 2-6-16,-29-2 8 0,0 0-12 0,29 1 7 15,-29-1-7-15,0 0 10 0,24 0-10 0,-24 0 11 0,0 0-10 16,0 0 1-16,30 0-17 0,-30 0-15 0,0 0-17 16,23-6-24-16,-23 6-29 0,17-9-45 0,-17 9-52 15,14-9-62-15,-14 9-285 0,17-9-57 0</inkml:trace>
  <inkml:trace contextRef="#ctx0" brushRef="#br0" timeOffset="77814.683">18324 7286 204 0,'0'0'215'0,"0"0"-36"16,0 0-18-16,0 0-18 0,0 0-12 0,0 0-19 16,14-7-14-16,-14 7-21 0,0 0-9 0,0 0-12 15,11-9-6-15,-11 9-4 0,0 0-3 0,8-13-3 16,-8 13-4-16,0 0-5 0,8-16-4 0,-8 16-5 15,2-13-2-15,-2 13-4 0,2-17-2 0,-2 17-4 16,3-19-4-16,-3 19 0 0,0-22 0 0,0 22-4 16,-3-21 0-16,3 21-1 0,-2-25-16 0,2 25 17 0,-2-24 1 15,0 9 6-15,2 15-9 0,-4-26 0 0,2 14 0 16,0-3 1-16,2 15 0 0,-4-21 4 0,4 21 8 16,-2-20 7-16,2 20 13 0,-4-17 7 0,4 17-3 15,-4-13 5-15,4 13-2 0,0 0-8 0,-3-17-9 16,3 17-2-16,0 0-4 0,0 0-2 0,-6-10 0 15,6 10 5-15,0 0 4 0,0 0-1 0,0 0 2 16,0 0-3-16,0 0 4 0,-2 16-1 0,2-16-1 16,2 15 0-16,-2-15 1 0,2 19-2 0,-2-19 3 15,4 20 3-15,1-7-3 0,-3 2 1 0,2-3 1 16,-2 1 10-16,2 2-13 0,0-1 12 0,-2 3-17 0,2-5 8 16,3 1-15-16,-3 1 8 0,-2-2-13 0,-2-12 7 15,6 22-9-15,-6-22 7 0,6 18-13 0,-6-18 13 16,8 17-13-16,-8-17 10 0,5 13-14 0,-5-13 9 15,6 11-23-15,-6-11-2 0,0 0-21 0,6 12-13 16,-6-12-35-16,0 0-25 0,0 0-27 0,0 0-44 16,0 0-50-16,0 0-74 0,0 0-197 0,0 0-2 0</inkml:trace>
  <inkml:trace contextRef="#ctx0" brushRef="#br0" timeOffset="78342.243">18470 6992 15 0,'0'0'382'0,"0"0"-102"0,0 0-63 0,0 0-36 16,0 0-27-16,0 0-35 0,0 0-18 0,0 0-12 15,0 0 7-15,0 0 7 0,0 0-5 0,0 0-8 16,0 0-12-16,0 0-5 0,0 0-7 0,0 0-5 16,22 5-6-16,-22-5-9 0,0 0-8 0,11 7-5 0,-11-7-11 15,0 0-1-15,16 7-2 0,-16-7-6 0,0 0-3 16,19 4 15-16,-19-4-25 0,0 0-14 16,0 0-11-16,29-2-1 0,-29 2-7 0,0 0 0 0,23-6-2 15,-23 6 5-15,0 0 3 0,17-7 4 0,-17 7 9 16,0 0 2-16,17-9 5 0,-17 9 5 0,0 0 0 15,0 0 7-15,14-7 17 0,-14 7 4 0,0 0-2 16,0 0-4-16,0 0-3 0,0 0-2 0,0 0-3 16,0 0 2-16,0 0 3 0,0 0 7 0,0 0 2 15,0 16 0-15,0-16 1 0,-2 15 5 0,2-15 4 16,-2 17-16-16,2-17 14 0,0 21-15 0,0-21 6 0,-2 19-15 16,2-19 15-16,2 25-10 0,-2-25 9 15,2 23-6-15,-2-23 10 0,2 24-16 0,-2-24 12 0,2 21-10 16,-2-21 6-16,2 20-11 0,-2-20 10 0,4 19-14 15,-4-19 10-15,5 16-15 0,-5-16 22 0,2 13-24 16,-2-13 13-16,0 0-18 0,4 16 5 0,-4-16-22 16,0 0-6-16,0 0-18 0,6 12-8 0,-6-12-27 15,0 0-39-15,0 0-31 0,0 0-40 0,0 0-48 0,0 0-44 16,0 0-237-16,0 0-23 0</inkml:trace>
  <inkml:trace contextRef="#ctx0" brushRef="#br0" timeOffset="78563.055">18559 7165 320 0,'0'0'305'0,"0"0"-58"15,0 0-25-15,0 0-19 0,0 0-22 0,0 0-12 16,0 0-7-16,0 0-1 0,0 0 8 0,0 0-28 0,0 0-7 16,0 0-29-16,0 0-5 0,0 0-23 0,0 0 3 15,0 0-26-15,0 0 4 0,0 0-24 0,24 2 5 16,-24-2-19-16,0 0 7 0,21-2-25 0,-21 2-9 15,0 0-35-15,24-2-12 0,-24 2-32 0,0 0-23 16,27-4-28-16,-27 4-29 0,0 0-35 0,27-3-36 16,-27 3-29-16,0 0-267 0,24-2-38 0</inkml:trace>
  <inkml:trace contextRef="#ctx0" brushRef="#br0" timeOffset="79338.03">18860 6935 8 0,'0'0'347'16,"0"0"-80"-16,2-16-53 0,-2 16-25 0,0 0-12 16,5-16-26-16,-5 16-11 0,0 0-16 0,4-14-11 15,-4 14-12-15,0 0-3 0,4-13-15 0,-4 13-3 16,0 0-10-16,0 0-6 0,8-11-11 0,-8 11 4 0,0 0-15 15,0 0 15-15,0 0-9 0,0 0 6 0,0 0-11 16,0 0 7-16,0 0-11 0,16 4 6 0,-16-4-16 16,0 0 7-16,4 19-14 0,-4-19 6 0,2 12-13 15,-2-12 10-15,0 19-12 0,0-19 10 0,-2 23-15 16,2-23 10-16,-4 26-14 0,2-12 10 0,1 1-15 16,-2-1 14-16,1-1-16 0,-2-1 14 0,2 5-14 15,-2-5 13-15,4-12-14 0,-4 21 12 0,4-21-13 0,-6 21 11 16,6-21-14-16,-4 19 7 0,4-19-12 0,-5 16 3 15,5-16-13-15,0 0 9 0,-4 17-17 0,4-17 8 16,0 0-8-16,0 0 6 0,-4 15-8 0,4-15 5 16,0 0-9-16,0 0 13 0,0 0-8 15,0 0 11-15,0 0-7 0,0 0 8 0,0 0-6 0,0 0 6 16,0 0-9-16,15-9 1 0,-15 9-4 0,0 0 1 16,10-11 0-16,-10 11 1 0,10-10-4 0,-10 10-2 0,0 0 5 15,16-10 0-15,-16 10 8 0,12-8 16 16,-12 8-11-16,0 0 1 0,19-9 3 0,-19 9 2 0,0 0 6 15,16-8 0-15,-16 8 2 0,0 0 4 0,15-5-3 16,-15 5-1-16,0 0-3 0,0 0 7 0,14-10-2 16,-14 10 1-16,0 0 1 0,0 0 0 0,15-9-3 15,-15 9-3-15,0 0 2 0,0 0 1 0,8-13 1 16,-8 13-4-16,0 0 5 0,0 0 2 0,6-15-1 16,-6 15 0-16,0 0 3 0,0 0 8 0,0-15 7 15,0 15 3-15,0 0 0 0,0 0 6 0,0 0 2 0,-2-14 2 16,2 14-3-16,0 0 6 0,0 0-1 15,0 0-4-15,0 0 5 0,0 0-14 0,0 0 10 16,0 0-20-16,0 0 5 0,-6-11-12 0,6 11 10 0,0 0-6 16,0 0 10-16,0 0-17 0,0 0 30 15,-2 15-7-15,2-15 8 0,0 0-9 0,0 12 15 0,0-12-10 16,0 0 11-16,2 21-12 0,-2-21 8 0,2 17-10 16,-2-17 17-16,2 21-5 0,-2-21 11 0,4 17-15 15,-4-17 15-15,4 21-19 0,-4-21 10 0,5 18-16 16,-5-18 10-16,4 19-16 0,-4-19 12 0,4 16-20 15,-4-16 13-15,2 15-20 0,-2-15 16 0,4 13-18 0,-4-13 14 16,0 0-18-16,4 14 6 0,-4-14-31 0,0 0-5 16,0 0-29-16,3 16-10 0,-3-16-24 0,0 0-15 15,0 0-38-15,0 0-38 0,0 0-52 0,0 0-67 16,0 0-293-16,0 0-114 0</inkml:trace>
  <inkml:trace contextRef="#ctx0" brushRef="#br0" timeOffset="79951.899">19084 7053 150 0,'0'-17'441'0,"0"17"-104"0,0 0-41 15,0 0-48-15,0 0-27 0,-2-14-23 0,2 14-45 16,0 0-19-16,0 0-33 0,0 0-6 0,0 0-38 15,0 0-15-15,2-15-5 0,-2 15-2 0,0 0-14 0,0 0 3 16,6-10-13-16,-6 10 8 0,0 0-16 0,8-12 10 16,-8 12-11-16,0 0 5 0,10-11-6 0,-10 11 6 15,0 0-10-15,13-7 6 0,-13 7-8 0,0 0 12 16,0 0-9-16,0 0 9 0,25-2-10 0,-25 2 9 16,0 0-5-16,14 7 9 0,-14-7-6 0,8 10 11 15,-8-10-5-15,9 10 8 0,-9-10-4 0,4 15 1 16,-4-15-9-16,4 17 8 0,-4-17-11 0,0 18 4 0,0-18-10 15,-2 21 15-15,2-21-16 0,-2 19 11 0,2-19-11 16,-2 15 10-16,2-15-20 0,-4 12 7 0,4-12-18 16,0 0-3-16,-5 17-13 0,5-17-7 15,0 0-2-15,0 0 2 0,-6 9-23 0,6-9 24 16,0 0-3-16,0 0 5 0,0 0-3 0,0 0 6 0,0 0 3 16,0 0 3-16,4-13 0 0,-4 13-3 0,0 0-4 15,13-9-1-15,-13 9 13 0,0 0 2 0,13-7 10 16,-13 7 0-16,0 0 6 0,0 0-3 0,23-3 11 15,-23 3 13-15,0 0 15 0,19 4 9 0,-19-4 10 0,0 0 6 16,16 8-4-16,-16-8 5 0,10 9 4 0,-10-9 5 16,9 10 2-16,-9-10-2 0,8 10 6 15,-8-10-16-15,4 15-3 0,-4-15 1 0,2 15-10 0,-2-15 8 16,0 0-18-16,0 20 9 0,0-20-10 0,-4 13 15 16,4-13-11-16,-8 15 12 0,8-15-12 0,-13 13 10 15,13-13-14-15,-12 12 12 0,12-12 5 0,-14 9-28 16,14-9 10-16,-17 8-17 0,17-8 13 0,-14 6-18 15,14-6 7-15,0 0-31 0,-18 6-5 0,18-6-32 16,0 0 4-16,0 0-49 0,0 0-25 0,0 0-10 16,0 0-21-16,0 0-24 0,-15-8-17 0,15 8-24 15,0 0-22-15,0 0-228 0,0 0 40 0</inkml:trace>
  <inkml:trace contextRef="#ctx0" brushRef="#br0" timeOffset="80385.616">19452 7063 209 0,'0'0'350'15,"0"0"-74"-15,0 0-63 0,-7-10 4 0,7 10-32 16,0 0-26-16,0 0-22 0,0 0-19 0,0 0-16 15,0 0-7-15,0 0-7 0,0 0-6 0,-22 1-5 16,22-1-11-16,0 0-3 0,-7 13 6 0,7-13-18 16,-4 12 6-16,4-12-19 0,-2 15 3 0,2-15-15 0,0 19 6 15,0-19-17-15,2 16 5 0,-2-16-10 16,4 20 5-16,-4-20-12 0,9 16 12 0,-9-16-12 16,10 13 10-16,-10-13-14 0,15 8 12 0,-15-8-10 0,16 8 9 15,-16-8-13-15,0 0 1 0,24 0 1 0,-24 0 2 16,18-6-1-16,-18 6 1 0,17-9 1 0,-17 9-3 15,17-12 2-15,-17 12 2 0,12-17 9 0,-12 17-12 16,8-16 3-16,-8 16 12 0,4-19 9 0,-4 19 6 0,0-16 2 16,0 16 0-16,-2-17 0 0,2 17-1 0,-6-14-1 15,6 14-5-15,-10-11-5 0,10 11-4 0,0 0-7 16,-19-7-2-16,19 7-7 0,0 0-19 0,-23 6-23 16,23-6-24-16,-14 11-20 0,14-11-45 0,-15 17-34 15,10-7-39-15,5-10-50 0,-12 21-78 0,12-21-259 16,-8 20-103-16</inkml:trace>
  <inkml:trace contextRef="#ctx0" brushRef="#br0" timeOffset="81338.154">19741 6991 176 0,'0'-15'294'0,"0"15"-61"0,0 0-30 0,0 0-16 15,0 0-14-15,-2-15-22 0,2 15-17 0,0 0-52 16,0 0 30-16,0 0-2 0,0 0-31 0,0 0-12 16,0 0-5-16,0 0 0 0,0 0 11 0,0 0 2 15,0 0-1-15,0 0-7 0,2 13 6 0,-2-13-17 16,2 18 6-16,-2-18-14 0,4 21-6 0,-2-8-6 16,0 2 3-16,0 1-15 0,0 1 11 0,1 0-13 15,-1-1 9-15,0 1-14 0,0 1 9 0,0-1-19 16,1 0 12-16,-1-1-15 0,0-1 9 0,0 0-12 0,0-2 11 15,-2-13-14-15,4 22 10 0,-4-22-16 0,4 19-2 16,-4-19-26-16,5 15-1 0,-5-15-24 0,4 11-3 16,-4-11-10-16,0 0-13 0,8 15-14 0,-8-15-28 15,0 0-42-15,0 0-41 0,0 0-36 0,0 0-45 0,0 0-166 16,0 0 63-16</inkml:trace>
  <inkml:trace contextRef="#ctx0" brushRef="#br0" timeOffset="81619.405">19710 7200 28 0,'0'0'419'0,"0"0"-84"15,0 0-53-15,0 0-35 0,0 0-35 0,0 0-19 16,0 0-22-16,0 0-20 0,0 0-20 0,0 0-6 0,0 0-22 15,0 0 12-15,0 0-18 0,0 0 9 0,0 0-26 16,14-6 4-16,-14 6-28 0,0 0 4 0,21-3-24 16,-21 3 7-16,0 0-22 0,26 0 7 0,-26 0-17 15,0 0 12-15,29 0-19 0,-29 0-13 0,0 0-32 16,31-3-10-16,-31 3-32 0,0 0-24 0,29 0-38 16,-29 0-28-16,0 0-27 0,25 0-39 0,-25 0-43 15,0 0-289-15,20-2-88 0</inkml:trace>
  <inkml:trace contextRef="#ctx0" brushRef="#br0" timeOffset="82334.502">20058 6939 305 0,'0'0'326'0,"0"0"-57"16,0 0-28-16,0 0-28 0,-5-9-26 0,5 9-18 15,0 0-18-15,0 0-12 0,0 0-22 0,0 0-9 16,0 0-23-16,0 0-11 0,0 0-13 0,0 0-2 15,0 0-17-15,5-15 7 0,-5 15-14 0,0 0 2 0,13-9-18 16,-13 9 6-16,0 0-13 0,18-8 6 0,-18 8-14 16,13-7 9-16,-13 7-12 0,0 0 10 0,22-3-13 15,-22 3 7-15,0 0-8 0,0 0 9 0,34 1-9 16,-34-1 8-16,0 0-8 0,22 5 8 0,-22-5-8 16,0 0 8-16,19 10-8 0,-19-10 11 0,7 11-10 15,-7-11 7-15,8 11-7 0,-8-11 11 0,7 15-3 16,-7-15 4-16,2 16-12 0,-2-16 13 0,-2 19-13 15,2-19 11-15,-2 21-11 0,2-21 9 0,-7 20-12 16,7-20 14-16,-6 24-12 0,1-12 10 0,1 0-10 0,-2-1 14 16,6-11-15-16,-9 21 8 0,9-21-9 15,-6 18 10-15,6-18-11 0,-8 19 10 0,8-19-15 0,-4 13 15 16,4-13-11-16,-4 12 8 0,4-12-10 0,0 0 14 16,-5 15-9-16,5-15 14 0,0 0-10 0,0 0 11 15,7 12-9-15,-7-12 10 0,0 0-13 0,0 0 12 16,0 0-12-16,22 2 9 0,-22-2-11 0,0 0 6 15,20-3-16-15,-20 3-2 0,0 0-16 0,25-6 4 0,-25 6-21 16,0 0 2-16,21-5-18 0,-21 5-12 0,0 0 1 16,20-6-27-16,-20 6-19 0,0 0-31 0,0 0-28 15,19-5-47-15,-19 5-66 0,0 0-152 0,12-9 82 16</inkml:trace>
  <inkml:trace contextRef="#ctx0" brushRef="#br0" timeOffset="83051.992">20330 6930 334 0,'0'0'309'0,"0"0"-55"0,0 0-35 15,0 0-21-15,0 0-31 0,0 0-25 0,-6-11-23 16,6 11-10-16,0 0-14 0,0 0-8 0,0 0 6 0,0 0-10 16,0 0 7-16,-8 9-22 0,8-9 8 0,0 0-21 15,-4 11 2-15,4-11-15 0,0 0 6 0,-5 14-15 16,5-14 3-16,0 0-13 0,0 14 5 0,0-14-14 16,0 0 8-16,5 15-12 0,-5-15 6 0,0 0-10 15,8 12 9-15,-8-12-12 0,0 0 10 0,14 9-12 16,-14-9 9-16,0 0-14 0,0 0 4 0,24-3-17 0,-24 3 5 15,15-6-14-15,-15 6 8 0,14-9-7 16,-14 9 4-16,12-11-10 0,-12 11 12 0,13-11-7 16,-13 11 8-16,10-10-10 0,-10 10 7 0,6-14-6 0,-6 14 0 15,7-13 7-15,-7 13-4 0,2-13 2 16,-2 13 1-16,0 0 7 0,-2-19 5 0,2 19-1 0,0 0-1 16,-7-16 4-16,7 16 9 0,0 0-4 0,-12-9 6 15,12 9-7-15,0 0 6 0,0 0-7 0,-23-2 5 16,23 2-6-16,0 0 6 0,-20 7-2 0,20-7 5 15,-15 11-6-15,15-11 7 0,-11 13-13 0,11-13 7 16,-15 17-2-16,15-17-3 0,-12 17 5 0,12-17 1 0,-8 18-1 16,8-18 3-16,-9 18-7 0,9-18 3 15,-6 16-22-15,6-16 25 0,-2 15-7 0,2-15-1 0,0 0-5 16,4 14-1-16,-4-14-2 0,0 0-1 0,13 8-6 16,-13-8-2-16,0 0-12 0,0 0 1 0,26 0 0 15,-26 0 1-15,0 0 8 0,20-6 4 0,-20 6 4 16,0 0 2-16,21-4 2 0,-21 4 16 0,0 0 15 15,0 0 15-15,0 0 15 0,27 0 2 0,-27 0-2 0,0 0 9 16,14 11 4-16,-14-11-6 0,8 12 21 16,-8-12-25-16,7 13 2 0,-7-13-12 0,6 16 5 0,-6-16-4 15,4 19 4-15,-4-19-16 0,6 21 9 0,-6-21-18 16,4 15 10-16,-4-15-14 0,4 17 12 16,-4-17-11-16,4 15 5 0,-4-15-12 0,5 13 9 0,-5-13-15 15,0 0 11-15,4 15-13 0,-4-15 12 0,0 0-15 16,0 0 10-16,4 13-19 0,-4-13-6 0,0 0-30 15,0 0-8-15,0 0-40 0,4 13-31 0,-4-13-33 16,0 0-35-16,0 0-51 0,0 0-67 0,0 0-237 0,0 0-57 16</inkml:trace>
  <inkml:trace contextRef="#ctx0" brushRef="#br0" timeOffset="83539.228">20674 7138 319 0,'9'-12'294'0,"-9"12"-55"0,0 0-17 0,0 0-32 16,0 0-23-16,0 0-10 0,0 0-6 0,2-13-6 15,-2 13-8-15,0 0-6 0,0 0-9 0,0 0-1 16,0 0-19-16,0 0 9 0,0 0-22 0,0 0 6 16,0 0-25-16,0 0 6 0,0 0-29 0,0 0 4 0,0 0-25 15,0 0 10-15,0 0-21 0,0 0 10 0,0 0-19 16,-13 9-1-16,13-9-3 0,0 0 12 0,0 0-17 16,-6 13 17-16,6-13-18 0,0 0 12 0,0 0-21 15,0 0 6-15,-2 15-20 0,2-15 10 0,0 0-15 16,0 0 15-16,0 0-10 0,0 0 15 0,0 0-10 15,0 0 12-15,0 0-10 0,23-3 17 0,-23 3-13 16,0 0 8-16,0 0 0 0,12-12 2 0,-12 12 4 16,0 0 0-16,0 0 5 0,6-9 1 0,-6 9 3 15,0 0 5-15,0 0-1 0,0 0 6 0,0 0 1 0,0-15 3 16,0 15 1-16,0 0-1 0,0 0-2 16,0 0-1-16,-8-12-3 0,8 12-2 0,0 0-3 0,0 0-3 15,0 0-5-15,0 0-4 0,0 0-8 0,-8-11-18 16,8 11-15-16,0 0-41 0,0 0-37 0,0 0-45 15,0 0-49-15,-6 15-61 0,6-15-88 0,0 0-212 16,0 0-89-16</inkml:trace>
  <inkml:trace contextRef="#ctx0" brushRef="#br0" timeOffset="85048.694">21024 6822 167 0,'0'0'253'0,"0"0"-42"15,0 0-29-15,0 0-18 0,0 0-14 0,0 0-9 0,0 0-18 16,0 0-5-16,0 0-8 0,0 0-3 16,0 0 0-16,10-7-6 0,-10 7-9 0,0 0 9 0,0 0 9 15,0 0-22-15,0 0-3 0,0 0-21 0,0 0 0 16,0 0-23-16,0 0-1 0,0 0-17 0,0 0 3 16,0 0-12-16,-12 12 8 0,12-12-12 0,0 0 13 15,-13 11-11-15,13-11 13 0,-8 9-14 0,8-9 13 16,-8 12-8-16,8-12 7 0,-11 10-14 0,11-10 12 15,-8 15-12-15,8-15 13 0,-6 19-9 0,6-19 16 16,-6 18-16-16,6-18 13 0,-7 21-18 0,7-21-2 0,-4 25 0 16,4-12-1-16,-2 1 6 0,2-14-9 15,4 27 13-15,-2-13-15 0,3 0 13 0,-1-2-15 0,2-1 14 16,0 1-13-16,2-2 13 0,1 0-20 0,-9-10 12 16,16 14-14-16,-16-14 6 0,21 10-14 0,-21-10 9 15,21 6-17-15,-21-6 10 0,0 0-13 0,29-5 8 16,-29 5-10-16,21-5 11 0,-21 5-3 0,19-9 14 0,-19 9-11 15,14-11 10-15,-14 11-4 0,11-12 10 16,-11 12-9-16,8-10 13 0,-8 10-9 0,4-15 9 16,-4 15-8-16,0 0 9 0,-2-18-6 0,2 18 9 0,-8-13-4 15,8 13 5-15,0 0-12 0,-15-10 13 16,15 10-10-16,0 0 0 0,-20-2-3 0,20 2 2 0,0 0-5 16,-23 5 13-16,23-5-14 0,-13 12-11 0,13-12-13 15,-11 12-12-15,11-12-15 0,-12 15-11 0,12-15-16 16,-9 17-7-16,9-17-22 0,-6 18-17 0,6-18-10 15,-4 14-13-15,4-14-13 0,-2 12-16 0,2-12-25 16,0 0-168-16,4 15 166 0</inkml:trace>
  <inkml:trace contextRef="#ctx0" brushRef="#br0" timeOffset="85514.866">21301 6954 83 0,'0'0'320'0,"-7"-12"-72"0,7 12-36 16,0 0-21-16,0 0-16 0,-8-10-31 0,8 10-17 16,0 0-18-16,0 0-13 0,0 0-3 0,0 0-3 15,0 0-1-15,0 0 3 0,-23 0-1 0,23 0-3 16,0 0 0-16,-10 12-4 0,10-12-13 0,-6 12 2 15,6-12-15-15,-6 15 2 0,6-15-21 0,-7 15 4 16,7-15-19-16,-4 20 8 0,4-20-17 0,0 18 9 0,0-18-17 16,2 20 14-16,-2-20-16 0,7 19 10 0,-7-19-11 15,10 15 10-15,-10-15-15 0,14 13 12 16,-14-13-12-16,17 8 13 0,-17-8-10 0,19 4 7 0,-19-4-13 16,0 0 12-16,33 0-14 0,-33 0 12 0,20-6-12 15,-20 6 11-15,20-11-14 0,-20 11 11 0,16-10-15 16,-16 10 17-16,15-15-12 0,-15 15 9 0,12-14-11 15,-12 14 15-15,9-15-13 0,-9 15 10 0,2-19-9 16,-2 19 10-16,0-16-13 0,0 16 13 0,-4-17-13 16,4 17 13-16,-11-17-13 0,11 17 14 0,-14-13-14 15,14 13 12-15,-17-11-16 0,17 11 9 0,-17-5-13 16,17 5-3-16,0 0-19 0,-27 2-8 0,27-2-35 16,-17 11-8-16,17-11-12 0,-14 14-12 0,14-14-14 0,-13 19-23 15,13-19-14-15,-10 20-18 0,10-20-15 0,-6 17-33 16,6-17-179-16,-4 18 129 0</inkml:trace>
  <inkml:trace contextRef="#ctx0" brushRef="#br0" timeOffset="86248.3">21502 6891 307 0,'0'0'258'0,"0"0"-46"0,0 0-23 15,-8-9-14-15,8 9-18 0,0 0-16 0,0 0-15 16,0 0-12-16,-6-13-17 0,6 13-13 0,0 0-10 16,0 0-9-16,-2-13-8 0,2 13 1 0,0 0-18 0,0 0 11 15,4-17-12-15,-4 17-1 0,0 0-10 0,6-12-4 16,-6 12-8-16,0 0 1 0,12-16-9 0,-12 16 3 16,0 0-9-16,14-11 16 0,-14 11-22 0,0 0 10 15,18-6-6-15,-18 6 4 0,0 0-7 0,0 0 7 16,25 0-9-16,-25 0 5 0,0 0 0 0,17 9 3 15,-17-9 2-15,0 0 3 0,12 14 2 0,-12-14-20 16,4 11 21-16,-4-11 2 0,4 11-5 0,-4-11 0 16,0 15-3-16,0-15-2 0,-2 15-1 0,2-15-5 15,-2 15-10-15,2-15 2 0,-4 13-4 0,4-13 2 0,-4 13-4 16,4-13 2-16,-6 9 1 0,6-9 2 16,0 0 3-16,-6 15-3 0,6-15-5 0,0 0-7 15,0 0-9-15,-9 10-4 0,9-10-4 0,0 0-6 0,0 0-5 16,0 0-5-16,0 0-4 0,0 0 4 0,0 0 4 15,0 0 6-15,0 0-1 0,0 0-1 0,0 0 2 16,0 0-4-16,0 0 7 0,23-2 8 0,-23 2 8 16,0 0 6-16,0 0 10 0,21 5 9 0,-21-5 12 15,0 0 12-15,16 9 12 0,-16-9 4 0,0 0 6 16,15 11 6-16,-15-11 9 0,6 11 8 0,-6-11 5 16,6 13 3-16,-6-13 4 0,3 12 0 0,-3-12 6 0,0 0-14 15,0 19-4-15,0-19-10 0,-2 13 7 0,2-13-11 16,-7 14-4-16,7-14 7 0,-8 12-7 0,8-12 10 15,-13 9-14-15,13-9 15 0,-12 8-14 0,12-8 14 16,0 0-21-16,-25 6 11 0,25-6-22 0,0 0 9 16,-23 2-20-16,23-2 11 0,0 0-18 0,0 0 8 15,-27-1-20-15,27 1-1 0,0 0-28 0,0 0-7 16,-18-3-25-16,18 3-10 0,0 0-16 0,0 0-44 16,0 0-32-16,0 0-29 0,-14-8-45 0,14 8-41 15,0 0-279-15,0 0-74 0</inkml:trace>
  <inkml:trace contextRef="#ctx0" brushRef="#br0" timeOffset="87512.341">16898 8456 42 0,'-4'-15'318'0,"4"15"-72"0,0 0-34 15,0 0-18-15,0 0-11 0,-7-11-21 0,7 11-13 16,0 0-17-16,0 0 5 0,0 0-28 0,0 0 0 0,0 0-15 16,0 0 4-16,0 0-23 0,-4-13 2 15,4 13-22-15,0 0-2 0,0 0-14 0,0 0 18 16,0 0-3-16,0 0 9 0,0 0-9 0,0 0 6 0,13 11-21 16,-13-11 5-16,10 11-20 0,-10-11 12 0,10 12-15 15,-10-12 12-15,19 17-18 0,-11-5 9 0,0-4-15 16,3 4 10-16,-1-3-18 0,0 0 17 0,1 2-16 15,-1-2 15-15,-1 2-16 0,-9-11 12 0,21 16-16 16,-13-7 15-16,3-1-14 0,-11-8 13 0,16 14-15 16,-16-14 17-16,15 11-17 0,-15-11 12 0,12 11-21 15,-12-11-4-15,12 8-27 0,-12-8-6 0,0 0-23 0,13 9-10 16,-13-9-20-16,0 0-6 0,0 0-19 16,12 8-16-16,-12-8-30 0,0 0-11 0,0 0-16 0,0 0-9 15,0 0-31-15,0 0-185 0,4-12 109 0</inkml:trace>
  <inkml:trace contextRef="#ctx0" brushRef="#br0" timeOffset="87846.649">17126 8417 174 0,'0'0'315'0,"0"0"-59"0,0 0-40 15,0 0-18-15,2-17-26 0,-2 17-22 0,0 0-12 16,0 0-18-16,0 0-3 0,0 0-21 0,0 0-3 15,0 0-22-15,0 0-7 0,0 0-14 0,0 0 11 16,0 0-11-16,0 0 6 0,0 0-10 0,0 0 8 16,-8 12-14-16,8-12 7 0,0 0-10 0,-6 18 9 15,6-18-10-15,-7 14 11 0,7-14-13 0,-8 18 16 0,8-18-11 16,-8 20 17-16,2-11-13 0,2 4 9 0,4-13-17 16,-13 22 15-16,7-10-19 0,2 0 12 15,-2 0-20-15,-1 0 9 0,1-1-19 0,6-11 13 0,-8 21-20 16,8-21 12-16,-8 16-19 0,8-16 15 0,-6 15-17 15,6-15 14-15,-5 13-16 0,5-13 14 0,0 0-17 16,-6 13 14-16,6-13-24 0,0 0 4 0,0 0-16 16,0 0-3-16,-1 13-35 0,1-13-13 0,0 0-35 15,0 0-30-15,0 0-40 0,0 0-38 0,0 0-53 16,24 0-64-16,-24 0-217 0,0 0-73 0</inkml:trace>
  <inkml:trace contextRef="#ctx0" brushRef="#br0" timeOffset="88259.69">17413 8606 153 0,'0'0'365'0,"0"0"-72"0,9-10-36 0,-9 10-32 16,0 0-20-16,0 0-25 0,0 0-4 0,0 0-22 16,0 0-2-16,0 0-21 0,0 0-2 0,0 0-16 15,0 0 7-15,0 0-20 0,0 0 8 0,0 0-18 0,0 0 6 16,0 0-21-16,0 0 6 0,0 0-26 16,0 0 6-16,0 0-22 0,0 0 6 0,0 0-23 0,0 0 9 15,0 0-21-15,0 0 12 0,0 0-18 0,0 0 10 16,0 0-18-16,0 0 14 0,0 0-16 0,0 0 16 15,0 0-15-15,0 0 16 0,18 5-14 0,-18-5 15 16,0 0-17-16,0 0 17 0,0 0-3 0,20 6-1 16,-20-6-1-16,0 0-3 0,0 0-1 0,27 4-6 15,-27-4-10-15,0 0-9 0,0 0-8 0,31 0-8 16,-31 0-5-16,0 0-8 0,23-2-11 0,-23 2-15 16,0 0-13-16,20-3-18 0,-20 3-32 0,0 0-14 15,0 0-29-15,0 0-36 0,23-5-56 0,-23 5-61 0,0 0-202 16,0 0-48-16</inkml:trace>
  <inkml:trace contextRef="#ctx0" brushRef="#br0" timeOffset="88601.298">17450 8468 390 0,'0'0'324'0,"0"0"-58"16,0 0-32-16,0 0-31 0,0 0-12 0,0 0-25 16,0 0-44-16,0 0 27 0,0 0-18 0,0 0 5 15,0 0-26-15,0 0 5 0,0 0-23 0,0 0 7 16,0 0-23-16,-12-6 9 0,12 6-25 0,0 0 3 0,0 0-23 16,0 0 6-16,0 0-24 0,0 0 11 15,0 0-16-15,0 0 17 0,0 0-16 0,0 0 13 16,0 0-14-16,16 5 11 0,-16-5-18 0,0 0 11 0,0 0-18 15,25 5 14-15,-25-5-15 0,0 0 14 0,22 6-18 16,-22-6 15-16,0 0-20 0,25 2 18 0,-25-2-42 16,0 0 3-16,23 0-30 0,-23 0-1 0,0 0-33 15,0 0-15-15,27 2-32 0,-27-2-25 0,0 0-31 16,0 0-35-16,0 0-57 0,23-2-69 0,-23 2-156 16,0 0-11-16</inkml:trace>
  <inkml:trace contextRef="#ctx0" brushRef="#br0" timeOffset="114596.155">17873 8283 75 0,'0'0'289'16,"0"0"-67"-16,0 0-43 0,0 0-27 0,0 0-10 15,0 0-9-15,-12-7-9 0,12 7-10 16,0 0-9-16,0 0-7 0,0 0-9 0,0 0-1 0,0 0-12 15,0 0-1-15,0 0-15 0,0 0 3 0,0 0-15 16,0 0 1-16,0 0-14 0,0 0-1 0,0 0-11 16,0 0 0-16,0 0-16 0,0 0 6 0,0 0-12 15,0 0 6-15,0 0-7 0,0 0 9 0,0 0-9 0,0 0 5 16,0 0-6-16,0 0 9 0,10-7-12 0,-10 7 10 16,0 0-10-16,0 0 8 0,0 0-10 0,26-1 8 15,-26 1-4-15,0 0 6 0,0 0-9 0,0 0 8 16,0 0-10-16,25 0 8 0,-25 0-35 0,0 0 46 15,0 0-8-15,0 0 6 0,0 0-10 0,0 0 10 16,0 0-12-16,0 0 12 0,0 0-13 0,0 0 7 16,0 0-5-16,0 0 2 0,0 0-4 0,0 0 5 15,0 0-6-15,0 0 23 0,0 0-27 0,0 0 12 16,0 0-13-16,0 0 8 0,0 0-5 0,-19-5 9 0,19 5-9 16,0 0 10-16,0 0-9 0,0 0 7 0,-26 3-6 15,26-3 8-15,0 0-7 0,0 0 5 16,0 0-4-16,-24 2 13 0,24-2-16 0,0 0 7 0,0 0-8 15,0 0 9-15,-21 1-9 0,21-1 7 0,0 0-6 16,0 0 2-16,0 0-27 0,0 0 34 0,-19 5-5 16,19-5 8-16,0 0-9 0,0 0 3 0,-8 14-6 15,8-14 5-15,0 0-5 0,-2 12 5 0,2-12-4 0,0 0 8 16,0 19-7-16,0-19 8 0,0 0-10 0,2 19 9 16,-2-19-7-16,2 12 8 0,-2-12-5 15,2 15 5-15,-2-15-10 0,2 13 7 0,-2-13-9 0,2 15 14 16,-2-15-9-16,2 14 9 0,-2-14-12 0,0 0 10 15,3 15 5-15,-3-15-12 0,0 0-5 0,2 17 7 16,-2-17-7-16,0 0 11 0,0 0-11 0,2 12 9 16,-2-12-7-16,0 0 9 0,0 0-10 0,0 0 8 15,0 0-6-15,6 12 8 0,-6-12-8 0,0 0 10 16,0 0-11-16,0 0 10 0,0 0-7 0,18-3 5 16,-18 3-10-16,0 0 9 0,17-6-5 0,-17 6 6 15,0 0-5-15,22-5-26 0,-22 5 26 0,0 0-1 16,27-5 5-16,-27 5-4 0,0 0-3 0,26 0 1 0,-26 0 0 15,0 0-1-15,27 5 1 0,-27-5 0 0,17 2 1 16,-17-2 4-16,14 9-1 0,-14-9-2 0,13 5 0 16,-13-5 5-16,12 9 0 0,-12-9-3 0,7 11-1 15,-7-11 5-15,5 12 0 0,-5-12-2 0,0 0 9 16,4 15-5-16,-4-15 14 0,0 0-11 0,-4 14 6 0,4-14 15 16,0 0-14-16,-12 9-5 0,12-9 14 0,0 0-7 15,-21 6 16-15,21-6-8 0,0 0 8 0,-22 2-9 16,22-2 4-16,0 0-12 0,-27 0 8 0,27 0-12 15,0 0 6-15,-23 0-9 0,23 0-2 0,0 0-6 16,0 0 7-16,0 0-13 0,-31 0 8 0,31 0-26 16,0 0-19-16,0 0-22 0,0 0-6 0,0 0-10 15,0 0-36-15,0 0-5 0,0 0-31 0,0 0-32 0,0 0-27 16,0 0-52-16,0 0-162 0,0 0 110 16</inkml:trace>
  <inkml:trace contextRef="#ctx0" brushRef="#br0" timeOffset="115119.653">18117 8322 239 0,'0'0'300'0,"0"0"-41"0,0 0-30 0,0 0-21 16,-12-7-32-16,12 7-19 0,0 0-24 0,0 0-15 15,0 0-30-15,0 0-11 0,0 0-20 0,0 0-12 16,0 0-17-16,0 0-7 0,0 0-2 0,0 0-4 16,0 0 1-16,0 0-2 0,0 0-2 0,0 0-2 15,16-8-3-15,-16 8-3 0,0 0 2 0,23-6-2 16,-23 6-7-16,19-4-11 0,-19 4-9 0,17-6-9 15,-17 6 1-15,21-8-3 0,-21 8 4 0,21-7 6 0,-21 7 2 16,18-5 5-16,-18 5 1 0,0 0 4 0,25-5 4 16,-25 5 9-16,0 0 6 0,0 0 9 0,0 0 10 15,25 2 4-15,-25-2 2 0,0 0 1 0,8 12-1 16,-8-12 0-16,4 14-3 0,-4-14-2 0,4 16-4 16,-4-16 1-16,2 18-8 0,-2-18 3 0,3 21 5 15,-3-21-2-15,2 22 2 0,-2-22-7 0,1 26 20 0,-1-26-23 16,2 25 9-16,0-10-4 0,0-1 7 0,-2 3-6 15,0-17 13-15,4 26-14 0,-4-11 8 0,0 0-13 16,2-1 1-16,-2-14-9 0,0 25 7 0,0-25-12 16,2 24 11-16,-2-24-15 0,0 22 12 0,0-22-11 15,2 19 2-15,-2-19-28 0,0 16-14 16,0-16-21-16,0 13-14 0,0-13-24 0,0 0-19 0,2 17-23 16,-2-17-24-16,0 0-33 0,0 0-37 0,-2 13-239 15,2-13 38-15</inkml:trace>
  <inkml:trace contextRef="#ctx0" brushRef="#br0" timeOffset="115364.442">18172 8591 227 0,'0'0'353'0,"0"0"-72"0,0 0-38 0,-9-12-27 15,9 12-21-15,0 0-5 0,0 0-21 0,-2-14-2 16,2 14-27-16,0 0-2 0,6-14-31 0,-6 14-3 15,7-8-28-15,-7 8 8 0,15-10-21 0,-15 10 0 16,16-9-18-16,-16 9 2 0,21-9-20 0,-21 9 8 16,23-9-21-16,-23 9 8 0,22-6-20 0,-22 6 14 15,23-6-22-15,-23 6-3 0,22-1-27 0,-22 1-1 16,0 0-38-16,31 0-26 0,-31 0-48 0,0 0-44 16,27 1-53-16,-27-1-56 0,0 0-284 0,20 6-97 15</inkml:trace>
  <inkml:trace contextRef="#ctx0" brushRef="#br0" timeOffset="117161.657">16573 8299 304 0,'0'0'245'0,"0"0"-42"0,-2-16-28 16,2 16-18-16,0 0-19 0,0 0-25 0,-2-14-14 15,2 14-11-15,0 0-26 0,0 0-13 0,0 0-14 16,0 0-2-16,0 0 8 0,0 0 12 0,0 0 6 15,0 0 9-15,0 0-12 0,0 0 4 0,6 11-12 16,-6-11 3-16,2 19-12 0,-2-19 3 0,4 22-19 0,1-8 7 16,-3 1-11-16,0 3 2 0,2-1-9 0,-2 2 1 15,0-1-2-15,2 7 3 0,-2-4-6 0,2 2 5 16,0 1-9-16,-2-1 5 0,1 2-7 0,1-1 12 16,-2 0-15-16,2-2 5 0,0 2 3 0,-2-2-2 15,2-1 0-15,-2-3-5 0,4 2 3 0,-1-2-2 16,-1 0 1-16,0-1 5 0,0-3-9 0,2 1 2 15,-2 2 0-15,3-5 1 0,-1 2 14 0,0-3-14 0,2 2-1 16,1-4 2-16,-2 0 4 0,-7-9-1 0,16 13 5 16,-16-13-3-16,23 13 4 0,-23-13-2 15,25 10-1-15,-25-10-6 0,25 3 3 0,-25-3 2 16,31 3-3-16,-31-3 0 0,34 0-4 0,-34 0-12 0,39-3 18 16,-39 3-4-16,39-1-1 0,-39 1 0 0,40-2 3 15,-40 2-2-15,40-3-4 0,-40 3 3 0,39 0 1 16,-39 0-1-16,39 0 0 0,-39 0-1 0,40 3-1 15,-40-3-2-15,38 0 4 0,-38 0 5 0,39 0-7 16,-39 0-1-16,37 2-2 0,-37-2 4 0,38 0 1 16,-38 0 2-16,36 0-3 0,-36 0-2 0,37 1 2 0,-37-1-1 15,37 3-1-15,-37-3 3 0,36 0-4 0,-36 0 4 16,36 4 2-16,-36-4-5 0,33 4 7 0,-33-4-5 16,33 4-3-16,-33-4 1 0,33 4 3 0,-33-4 0 15,30 3-3-15,-30-3 0 0,27 2 2 0,-27-2 3 16,29 2-5-16,-29-2 3 0,31 2 0 0,-31-2-5 15,31 0 5-15,-31 0 0 0,32 0 1 0,-32 0-3 16,35-2 2-16,-35 2-3 0,35 0 1 0,-35 0 3 16,33 0 1-16,-33 0-4 0,28 0 1 0,-28 0-6 0,31 0 2 15,-31 0-14-15,27 0 22 0,-27 0-2 0,27 0 5 16,-27 0-4-16,26 0-2 0,-26 0 2 0,24 0-1 16,-24 0 1-16,25 0-4 0,-25 0 2 0,25 0 0 15,-25 0-1-15,0 0 0 0,31-2-2 0,-31 2 1 16,0 0 2-16,31 0 5 0,-31 0-8 0,0 0 0 15,25 0-1-15,-25 0 2 0,0 0 3 0,23 0-3 16,-23 0-2-16,0 0 3 0,0 0-1 0,27 2 2 16,-27-2 7-16,0 0-10 0,0 0 0 0,25 5 2 0,-25-5-2 15,0 0 10-15,0 0-13 0,25 4 0 0,-25-4 6 16,0 0-2-16,0 0 1 0,25 3 2 0,-25-3-2 16,0 0 1-16,0 0-4 0,28 3 5 0,-28-3-2 15,0 0 2-15,0 0-3 0,29 0 6 0,-29 0-7 16,0 0-17-16,22-3 21 0,-22 3-1 0,0 0 5 15,25-1-7-15,-25 1 4 0,0 0-1 0,23 0-2 16,-23 0 0-16,0 0-1 0,23-2-1 0,-23 2 3 0,0 0-2 16,0 0 2-16,28-3-1 0,-28 3 3 0,0 0-3 15,0 0 1-15,28 0-1 0,-28 0-4 16,0 0 3-16,0 0 1 0,27 0-4 0,-27 0 11 0,0 0-7 16,0 0-2-16,29 3 2 0,-29-3 2 0,0 0-1 15,0 0-3-15,27 0 2 0,-27 0-1 0,0 0-1 16,0 0 2-16,25-3 6 0,-25 3-7 0,0 0 2 15,0 0-3-15,0 0 3 0,24 0-2 0,-24 0 1 16,0 0 0-16,0 0 1 0,0 0 0 0,0 0 1 16,20-2-1-16,-20 2 3 0,0 0 1 0,0 0-1 0,0 0 0 15,0 0-1-15,15-10-6 0,-15 10 19 0,0 0-14 16,0 0-2-16,4-14 2 0,-4 14-10 0,0 0 12 16,2-18-11-16,-2 18 10 0,2-14-9 0,-2 14 16 15,0-18-15-15,0 18 6 0,0-19-4 0,0 19 8 16,0-22-10-16,0 22 9 0,0-22-10 0,0 22 9 15,0-24-6-15,0 24 6 0,0-26-7 0,0 26 10 16,0-28-9-16,0 15 6 0,0 13-6 0,0-26 12 0,0 26-6 16,0-26 11-16,0 26-7 0,0-24 13 15,0 24-5-15,0-24 14 0,0 24-10 0,0-20 12 16,0 20-4-16,-2-17 10 0,2 17-14 0,0-15 8 0,0 15-17 16,0 0 7-16,0-16-15 0,0 16 6 0,0 0-15 15,0 0 8-15,-2-16-15 0,2 16 6 0,0 0-18 16,0 0-8-16,0 0-37 0,0 0-55 0,0 0-14 15,0 0-51-15,0 0-63 0,0 0-76 0,0 0-215 16,0 0-49-16</inkml:trace>
  <inkml:trace contextRef="#ctx0" brushRef="#br0" timeOffset="118405.702">16733 10249 159 0,'0'0'212'16,"0"0"-47"-16,0 0-20 0,0 0-24 0,0 0-4 15,0 0-9-15,0 0-7 0,0 0-5 0,0 0-7 0,0 0 4 16,0 0 1-16,0 0-12 0,0 0 8 16,0 0-16-16,0 0 6 0,0 0-7 0,0 0 6 0,2 13-6 15,-2-13 3-15,0 0-17 0,0 0 3 0,9 14-14 16,-9-14-1-16,0 0-16 0,8 14 1 0,-8-14-14 16,8 13 7-16,-8-13-15 0,6 11 5 0,-6-11-9 15,9 11 3-15,-9-11-5 0,10 12 4 0,-10-12-9 16,10 12 9-16,-10-12-8 0,0 0 3 0,17 6-6 0,-17-6 3 15,0 0-10-15,0 0 3 0,29-2-14 16,-29 2 10-16,14-9-13 0,-14 9 9 0,14-12-12 0,-14 12 3 16,12-14-1-16,-12 14 15 0,13-13-4 0,-13 13 11 15,10-15-4-15,-10 15 10 0,8-11-4 0,-8 11 13 16,0 0-5-16,8-14 9 0,-8 14-7 0,0 0 5 16,7-9-12-16,-7 9 8 0,0 0-10 0,0 0 5 15,0 0-5-15,0 0 6 0,0 0-9 0,0 0 11 16,0 0-8-16,0 16 13 0,0-16-6 0,-7 16 15 15,7-16-7-15,-6 19 10 0,6-19-8 0,-6 24 14 0,2-9-10 16,0-2 11-16,0 2-16 0,-1-1 11 0,3 3-12 16,-2-2 8-16,0-1-7 0,0 3 10 0,0 0-13 15,0-3 9-15,2 4-14 0,-2-6 9 0,0 4-15 16,0 0 9-16,2-2-10 0,-2 0 6 0,2-2-10 16,2-12 10-16,-2 23-11 0,2-23-3 0,-4 18-26 15,4-18-21-15,-4 17-19 0,4-17-19 0,-2 11-20 16,2-11-29-16,0 0-30 0,-2 16-23 0,2-16-34 15,0 0-61-15,0 0-150 0,0 0 88 0</inkml:trace>
  <inkml:trace contextRef="#ctx0" brushRef="#br0" timeOffset="118711.459">17143 10437 49 0,'0'0'437'16,"0"0"-108"-16,0 0-59 0,0 0-37 16,8-11-32-16,-8 11-15 0,0 0-31 0,0 0-9 0,0 0-25 15,0 0-9-15,0 0-28 0,0 0-9 0,0 0-19 16,0 0 1-16,0 0-18 0,0 0 0 0,0 0-10 16,0 0 12-16,0 0-5 0,0 0 12 0,0 0-18 15,22-1 8-15,-22 1-18 0,0 0 11 0,0 0-14 16,14 6 10-16,-14-6-17 0,0 0 9 0,15 6-13 15,-15-6 8-15,0 0-12 0,20 1 13 0,-20-1-17 16,0 0 11-16,23 2-29 0,-23-2-9 0,0 0-36 16,23 3-8-16,-23-3-26 0,0 0-19 0,0 0-16 0,27 0-23 15,-27 0-28-15,0 0-24 0,0 0-37 0,0 0-269 16,17-6-13-16</inkml:trace>
  <inkml:trace contextRef="#ctx0" brushRef="#br0" timeOffset="118935.857">17149 10381 438 0,'0'0'381'0,"0"0"-52"0,0 0-53 0,0 0-24 16,0 0-34-16,0 0-12 0,0 0-38 0,0 0-19 16,-19-3-44-16,19 3 0 0,0 0-18 0,0 0 7 15,0 0-25-15,0 0 4 0,0 0-29 0,0 0 6 16,0 0-22-16,0 0 6 0,26 0-28 0,-26 0-22 15,0 0-44-15,27-6-28 0,-27 6-46 0,21-4-29 16,-21 4-39-16,24-4-44 0,-24 4-44 0,27-7-53 16,-27 7-150-16,29-6 17 0</inkml:trace>
  <inkml:trace contextRef="#ctx0" brushRef="#br0" timeOffset="119340.863">17595 10355 143 0,'0'0'364'0,"0"0"-95"0,0 0-44 0,0 0-10 16,0 0-25-16,0 0-20 0,0 0 11 0,25 0-50 16,-25 0-7-16,0 0-25 0,0 0-1 0,0 0-28 15,19-4-4-15,-19 4-24 0,0 0 0 0,14-11-24 16,-14 11-9-16,8-11-31 0,-8 11-5 0,11-12-24 15,-11 12-7-15,8-17-19 0,-8 17 1 0,8-19-5 16,-8 19 6-16,9-20 8 0,-9 20 14 0,4-18 3 16,-4 18 13-16,4-19 6 0,-4 19 9 0,2-18-6 0,-2 18 30 15,2-13 10-15,-2 13 12 0,0 0-3 0,4-19 17 16,-4 19-7-16,0 0 6 0,0 0 1 16,2-13 24-16,-2 13-2 0,0 0 5 0,0 0 2 0,0 0-7 15,0 0 6-15,4 11 1 0,-4-11-1 0,4 13 2 16,-4-13-8-16,5 16-2 0,-5-16-17 0,4 17 9 15,-4-17-16-15,5 20 9 0,-5-20-19 0,6 21 10 16,-6-21-17-16,8 22 9 0,-8-22-19 0,7 20 10 0,-7-20-15 16,6 19 11-16,-6-19-32 0,6 18-20 0,-6-18-40 15,6 17-41-15,-6-17-47 0,8 11-61 0,-8-11-69 16,0 0-319-16,9 13-129 0</inkml:trace>
  <inkml:trace contextRef="#ctx0" brushRef="#br0" timeOffset="119970.994">17891 10194 98 0,'0'0'352'0,"0"0"-92"16,0 0-55-16,0 0-10 0,0 0-25 0,0 0-22 15,0 0-18-15,0 0-6 0,0 0-19 0,0 0 0 16,2 17-12-16,-2-17 3 0,0 0-21 0,2 13-4 16,-2-13-16-16,0 0-1 0,4 13-20 0,-4-13 2 0,0 0-16 15,6 16 6-15,-6-16-12 0,0 0 5 16,9 12-11-16,-9-12 1 0,0 0-30 0,0 0 21 16,18 3-27-16,-18-3-6 0,0 0-26 0,0 0-8 15,23-6-20-15,-23 6-11 0,12-6-7 0,-12 6 6 16,11-12 9-16,-11 12 11 0,8-9 15 0,-8 9 14 0,6-11 9 15,-6 11 10-15,0 0 8 0,2-17 10 0,-2 17 6 16,0 0 17-16,-4-14 11 0,4 14 19 0,0 0 9 16,-10-15 3-16,10 15-1 0,0 0 6 0,-19-8-4 15,19 8 9-15,0 0-11 0,-23-5 5 0,23 5-11 0,0 0 1 16,-22 0-15-16,22 0-1 0,0 0-12 0,-21 7 4 16,21-7-12-16,-12 7 3 0,12-7-7 15,-10 9 2-15,10-9-5 0,0 0 6 0,-8 16-10 0,8-16 10 16,0 0-11-16,-4 18 6 0,4-18-8 0,0 0 10 15,6 13-9-15,-6-13 0 0,0 0-21 0,12 9-5 16,-12-9-8-16,0 0-7 0,0 0 5 0,24 2 4 16,-24-2 5-16,0 0 5 0,0 0 6 0,31 0 4 0,-31 0 3 15,0 0 8-15,0 0 6 0,27 0 15 16,-27 0 19-16,0 0 26 0,17 5-4 0,-17-5 21 16,0 0-6-16,16 14 1 0,-16-14-11 0,9 11 8 0,-9-11-15 15,8 12 10-15,-8-12-17 0,10 17 5 16,-10-17-15-16,7 19 16 0,-7-19-16 0,9 16 10 0,-9-16-20 15,8 17 14-15,-8-17-19 0,6 18 9 0,-6-18-14 16,4 15 4-16,-4-15-18 0,6 11 12 0,-6-11-16 16,5 13 11-16,-5-13-18 0,0 0 6 0,6 12-34 15,-6-12-12-15,0 0-42 0,0 0-45 0,4 12-45 0,-4-12-71 16,0 0-113-16,0 0-266 0,0 0-139 0</inkml:trace>
  <inkml:trace contextRef="#ctx0" brushRef="#br0" timeOffset="121236.563">18168 10228 95 0,'0'0'293'0,"0"0"-71"0,0 0-40 16,0 0-28-16,0 0-16 0,0 0-13 0,0 0-15 15,0 0-6-15,0 0-8 0,0 0-45 0,0 0 39 16,-7 9-7-16,7-9 1 0,0 0-7 0,0 0 6 16,0 0-18-16,11 12 2 0,-11-12-19 0,0 0-2 15,0 0-16-15,17 7 1 0,-17-7-11 0,0 0 5 16,18 3-12-16,-18-3 5 0,0 0-11 0,0 0 3 0,29 0-9 16,-29 0 0-16,0 0-15 0,21-6-2 0,-21 6-11 15,0 0-3-15,20-9-9 0,-20 9 8 0,0 0-3 16,15-12 8-16,-15 12-9 0,0 0 15 0,8-14-5 15,-8 14 11-15,0 0-1 0,4-14 5 0,-4 14-3 16,0 0 8-16,-4-14-4 0,4 14 5 0,0 0 12 16,-6-12-16-16,6 12 2 0,0 0 3 0,0 0-4 15,-12-11 5-15,12 11-6 0,0 0 5 0,0 0-5 0,0 0 5 16,-15-6-5-16,15 6 7 0,0 0-7 0,0 0 8 16,-16 9-4-16,16-9 5 0,0 0-4 0,-13 8-4 15,13-8 6-15,0 0 1 0,-12 15-1 0,12-15 9 16,0 0-3-16,-8 13-1 0,8-13 3 0,0 0 1 15,-7 12 0-15,7-12 2 0,0 0-4 0,0 0-3 16,0 17 4-16,0-17 0 0,0 0 1 0,0 0-4 16,11 11 3-16,-11-11 0 0,0 0-3 0,0 0-2 15,22 3-1-15,-22-3 1 0,0 0 0 0,0 0-2 0,29 1 0 16,-29-1 0-16,0 0 3 0,21 3-1 0,-21-3 5 16,0 0 8-16,19 6 4 0,-19-6 6 0,11 8 8 15,-11-8 1-15,12 9 4 0,-12-9-18 0,11 12 28 16,-11-12 5-16,10 17-12 0,-10-17 5 0,8 15-16 15,-8-15 0-15,9 17-14 0,-9-17 0 0,8 18-2 16,-8-18 4-16,6 15-2 0,-6-15-1 0,6 14-2 16,-6-14-6-16,6 15 2 0,-6-15-2 0,7 10-3 15,-7-10 2-15,0 0-1 0,6 11-27 0,-6-11-19 0,0 0-18 16,0 0-26-16,0 0-38 0,8 9-46 0,-8-9-35 16,0 0-27-16,0 0-300 0,0 0-33 0</inkml:trace>
  <inkml:trace contextRef="#ctx0" brushRef="#br0" timeOffset="121703.642">18499 10222 154 0,'0'0'429'0,"0"0"-105"15,0 0-33-15,0 0-49 0,0 0-14 0,-2-15-45 16,2 15-13-16,0 0-36 0,0 0-14 0,0 0-34 15,0 0-10-15,0 0-24 0,0 0-3 0,0 0-22 16,0 0 2-16,0 0-11 0,0 0 4 0,0 0-9 16,0 0 6-16,0 0-12 0,0 0 10 0,10-11-10 15,-10 11 10-15,0 0-10 0,0 0 6 0,25-3-14 0,-25 3 11 16,0 0-2-16,25-6-2 0,-25 6 0 0,20-4-4 16,-20 4 2-16,19-2-4 0,-19 2 1 0,0 0 2 15,26-5-3-15,-26 5-1 0,0 0 1 0,0 0 1 16,29-2 2-16,-29 2 0 0,0 0 4 0,0 0 10 15,18 7-8-15,-18-7 14 0,0 0-12 0,8 12 17 16,-8-12-17-16,0 0 16 0,5 19-13 0,-5-19 17 16,-2 16-15-16,2-16 15 0,-3 16-14 0,3-16 14 15,-6 18-15-15,6-18 13 0,-4 19-14 0,4-19 17 16,-6 18-15-16,6-18 12 0,-6 18-15 0,6-18 11 16,-4 14-20-16,4-14 14 0,-5 15-21 0,5-15 16 0,-4 15-17 15,4-15 14-15,0 0-17 0,-2 17 15 0,2-17-16 16,0 0 9-16,2 15-20 0,-2-15 5 0,0 0-23 15,0 0-1-15,13 7-23 0,-13-7-2 16,0 0-21-16,16-6-11 0,-16 6-31 0,15-7-25 0,-15 7-27 16,14-12-40-16,-14 12-39 0,15-9-37 0,-15 9-223 15,12-11-17-15</inkml:trace>
  <inkml:trace contextRef="#ctx0" brushRef="#br0" timeOffset="122077.532">18815 10250 65 0,'0'0'436'0,"0"0"-92"15,0 0-34-15,0-15-48 0,0 15-17 0,0 0-35 0,0 0-29 16,0 0-21-16,0 0-38 0,0 0-9 16,0 0-24-16,0 0 4 0,0 0-24 0,-6 14 7 0,6-14-25 15,0 0 4-15,-2 16-19 0,2-16 8 0,0 14-22 16,0-14 8-16,2 15-20 0,-2-15 13 0,6 17-19 15,-6-17 14-15,8 14-17 0,-8-14 15 0,13 13-16 16,-13-13 16-16,14 11-19 0,-14-11 16 0,19 2-17 16,-19-2 14-16,0 0-14 0,28-1 10 0,-28 1-19 15,22-6 13-15,-22 6-17 0,21-12 13 0,-21 12-14 16,21-14 18-16,-13 5-17 0,-8 9 18 0,12-15-13 0,-12 15 18 16,9-18-2-16,-9 18 1 0,4-19 0 15,-4 19 1-15,-2-14 0 0,2 14 2 0,-4-19 0 0,4 19 4 16,-13-15 5-16,13 15-2 0,-12-13-1 0,12 13-4 15,-19-11-2-15,19 11-5 0,-16-4-1 0,16 4-5 16,0 0-14-16,-29 4-29 0,29-4-33 0,-18 9-42 16,18-9-31-16,-16 17-49 0,16-17-42 0,-13 15-67 15,13-15-318-15,-8 18-139 0</inkml:trace>
  <inkml:trace contextRef="#ctx0" brushRef="#br0" timeOffset="123636.765">19296 10259 15 0,'0'0'331'16,"0"0"-75"-16,0 0-44 0,0 0-23 0,0 0-23 16,0 0-21-16,0 0-20 0,0 0-11 0,0 0-13 15,0 0-9-15,0 0-7 0,0 0 1 0,0 0-4 16,0 0 17-16,0 0-2 0,0 0 8 0,0 0-22 16,0 0-3-16,14-6-21 0,-14 6 1 0,0 0-14 15,0 0 7-15,0 0-16 0,26 3 9 0,-26-3-21 16,0 0 8-16,21 1-18 0,-21-1 11 0,0 0-19 0,26 4 11 15,-26-4-15-15,0 0 15 0,29 1-16 0,-29-1 10 16,0 0-17-16,31 3 16 0,-31-3-15 16,0 0 16-16,27 0-13 0,-27 0 13 0,0 0-5 0,0 0 5 15,26 0-13-15,-26 0 14 0,0 0-15 0,0 0 13 16,0 0-13-16,27 0 7 0,-27 0-31 0,0 0-8 16,0 0-34-16,0 0-19 0,0 0-38 0,23-3-27 15,-23 3-30-15,0 0-50 0,0 0-44 0,0 0-288 16,0 0-80-16</inkml:trace>
  <inkml:trace contextRef="#ctx0" brushRef="#br0" timeOffset="124458.206">19781 10117 270 0,'0'0'275'0,"0"0"-50"0,0 0-35 0,0 0-18 0,0 0-21 16,0 0-19-16,-14-8-15 0,14 8-16 15,0 0-14-15,0 0-7 0,0 0-18 0,0 0-5 0,0 0-16 16,0 0-4-16,0 0 6 0,-1-13-9 0,1 13 6 16,0 0-13-16,0 0 8 0,9-11-14 0,-9 11 4 15,0 0-14-15,15-6 9 0,-15 6-13 0,0 0 5 16,18-3-10-16,-18 3 7 0,0 0-10 0,0 0 8 16,27 0-8-16,-27 0 8 0,0 0-8 0,19 6 8 15,-19-6-7-15,0 0 12 0,14 6-12 0,-14-6 8 16,0 0-6-16,13 13 7 0,-13-13-4 0,0 0 7 0,6 16-11 15,-6-16 9-15,0 0-10 0,0 18 8 16,0-18-11-16,-2 15 5 0,2-15-7 0,-4 13 3 0,4-13-11 16,-7 9 7-16,7-9-12 0,-8 11-2 0,8-11 3 15,0 0 0-15,-10 13-2 0,10-13 10 0,0 0-1 16,-11 10 0-16,11-10-2 0,0 0-3 0,0 0-1 16,0 0-14-16,0 0 1 0,0 0 3 0,0 0 6 15,0 0-1-15,0 0-5 0,0 0-3 0,0 0 1 16,0 0-1-16,0 0-2 0,17-10 2 0,-17 10 1 15,0 0 1-15,21-3 5 0,-21 3 4 0,0 0 3 0,22-5 3 16,-22 5 4-16,0 0 1 0,22 5 6 0,-22-5 9 16,0 0 15-16,21 6 11 0,-21-6 7 0,0 0 6 15,14 12 6-15,-14-12 3 0,6 13 1 0,-6-13-2 16,5 11 1-16,-5-11-4 0,0 16-10 0,0-16-4 16,-3 16-3-16,3-16-4 0,-4 12-1 0,4-12-1 15,-8 15-2-15,8-15 0 0,-10 11 9 0,10-11-14 16,-13 9 9-16,13-9-12 0,-14 6 9 0,14-6-15 15,0 0 7-15,-24 5-13 0,24-5 5 0,0 0-12 16,-23 3 10-16,23-3-26 0,0 0 0 0,0 0-30 16,-22-3-22-16,22 3-29 0,0 0-28 0,0 0-33 0,0 0-19 15,0 0-21-15,0 0-32 0,0 0-256 0,0 0 23 16</inkml:trace>
  <inkml:trace contextRef="#ctx0" brushRef="#br0" timeOffset="125137.059">20093 10129 54 0,'0'0'346'16,"0"0"-80"-16,0 0-45 0,0 0-25 0,-14-7-17 16,14 7-18-16,0 0-62 0,0 0 29 0,0 0-20 15,0 0-7-15,-14-9-18 0,14 9-3 0,0 0-19 0,0 0-2 16,0 0-20-16,0 0 2 0,0 0-16 0,0 0 5 16,0 0-15-16,0 0 5 0,-7-9-9 0,7 9 3 15,0 0-10-15,0 0 7 0,11-11 13 0,-11 11-22 16,0 0-4-16,12-8 6 0,-12 8-8 0,0 0 6 15,19-6-6-15,-19 6 8 0,0 0-9 0,20-7 8 16,-20 7-8-16,0 0 7 0,23-2-6 0,-23 2 6 0,0 0-4 16,0 0-3-16,25 4 2 0,-25-4 9 0,0 0-3 15,12 9 6-15,-12-9-11 0,0 0 6 16,9 16-6-16,-9-16 5 0,0 0-6 0,2 18 8 0,-2-18-10 16,0 0 10-16,-2 18-13 0,2-18 10 0,-3 14-9 15,3-14 7-15,0 0-8 0,-6 14 12 0,6-14-7 16,0 0 11-16,-6 11-13 0,6-11 9 0,0 0-6 15,0 0 4-15,-8 11-12 0,8-11 3 0,0 0-19 16,0 0-2-16,0 0-17 0,0 0 10 0,0 0-1 16,0 0 8-16,0 0-7 0,0 0 4 0,0 0-3 15,0 0-8-15,16-7-2 0,-16 7 6 0,0 0 3 0,17-6 10 16,-17 6 4-16,0 0 6 0,20-2 0 16,-20 2 7-16,0 0 0 0,0 0 14 0,26 2 17 0,-26-2 5 15,0 0 14-15,19 7 23 0,-19-7 1 0,0 0 8 16,14 14 1-16,-14-14 7 0,7 11-11 0,-7-11 14 15,4 11-10-15,-4-11 7 0,0 14-19 0,0-14 7 16,-2 15-19-16,2-15 10 0,-4 13-22 0,4-13 15 16,-9 13-20-16,9-13 9 0,-10 12-22 0,10-12 12 15,-12 11-22-15,12-11 12 0,-17 7-19 0,17-7 12 0,0 0-21 16,-23 5-2-16,23-5-31 0,0 0-5 0,0 0-31 16,-26 0-13-16,26 0-29 0,0 0-25 0,0 0-25 15,0 0-31-15,-18-5-28 0,18 5-18 0,0 0-21 16,0 0-207-16,0 0 47 0</inkml:trace>
  <inkml:trace contextRef="#ctx0" brushRef="#br0" timeOffset="125561.038">20486 10294 37 0,'0'0'386'0,"0"0"-74"16,0 0-35-16,0 0-20 0,0 0-21 0,2-13-24 0,-2 13-10 16,0 0-22-16,0 0-1 0,0 0-25 0,0 0-7 15,0 0-29-15,0 0 1 0,0 0-25 0,0 0 3 16,0 0-22-16,0 0 4 0,0 0-23 0,0 0 3 15,0 0-13-15,-25 3-6 0,25-3-23 0,0 0 10 16,0 0-19-16,-8 10 11 0,8-10-18 0,0 0 13 0,0 0-17 16,0 0 14-16,-4 15-15 0,4-15 13 15,0 0-15-15,0 0 13 0,0 0-22 0,8 11 13 0,-8-11-19 16,0 0 9-16,0 0-12 0,0 0 14 16,0 0 8-16,0 0-6 0,23-3-10 0,-23 3 17 15,0 0-11-15,0 0 17 0,0 0-13 0,11-10 15 0,-11 10-10 16,0 0 9-16,0 0-16 0,0 0 13 0,0 0-23 15,0 0 0-15,0 0-34 0,0 0-6 0,0 0-36 16,0 0-18-16,-7-8-45 0,7 8-30 0,0 0-47 16,0 0-67-16,0 0-356 0,0 0-167 0</inkml:trace>
  <inkml:trace contextRef="#ctx0" brushRef="#br0" timeOffset="127150.658">20828 10090 268 0,'0'0'275'0,"0"0"-53"16,0 0-28-16,0 0-17 0,0 0-17 0,0 0-17 0,-2-12-12 16,2 12-15-16,0 0-9 0,0 0-8 0,0 0-9 15,0 0 6-15,0 0-7 0,0 0 8 0,0 0-17 16,0 0-1-16,0 0-15 0,-12-8-2 0,12 8-19 16,0 0 5-16,0 0-16 0,0 0 8 0,-17 8-17 15,17-8 11-15,0 0-15 0,-13 10 7 0,13-10-16 16,-10 13 14-16,10-13-21 0,-9 14 15 0,9-14-17 15,-8 16 14-15,8-16-15 0,-8 19 18 0,8-19-14 0,-6 20 11 16,6-20-21-16,-5 23 17 0,5-23-13 16,2 22 13-16,-2-22-14 0,9 22 12 0,-3-10-15 15,2-2 15-15,0-1-13 0,3 1 12 0,-11-10-12 16,24 12 6-16,-24-12-24 0,29 10 5 0,-29-10-17 0,28 5 8 16,-28-5-10-16,27 0 13 0,-27 0-10 0,27-4 9 15,-27 4-9-15,22-7 9 0,-22 7-7 0,21-10 16 16,-21 10-7-16,14-8 15 0,-14 8-25 0,10-11 32 15,-10 11-6-15,7-12 10 0,-7 12-12 0,0 0 8 16,-2-16-5-16,2 16 10 0,-7-11-12 0,7 11 13 0,-10-8-14 16,10 8 10-16,0 0-7 0,-21-7 8 15,21 7-11-15,0 0 9 0,0 0-12 0,-28 1 2 16,28-1-21-16,-16 6-15 0,16-6-19 0,-13 11-17 0,13-11-17 16,-14 15-17-16,14-15-4 0,-10 13-5 0,10-13-5 15,-7 17-5-15,7-17-10 0,-4 13-9 0,4-13-21 16,0 0-177-16,2 18 191 0</inkml:trace>
  <inkml:trace contextRef="#ctx0" brushRef="#br0" timeOffset="127588.59">21174 10157 292 0,'-15'-7'262'16,"15"7"-49"-16,0 0-27 0,0 0-18 0,0 0-24 15,0 0-22-15,-23-4-16 0,23 4-13 0,0 0-11 16,0 0-3-16,-16 8 4 0,16-8-10 0,0 0 6 0,-13 9-7 16,13-9 8-16,0 0-10 0,-10 11 9 0,10-11-17 15,0 0-3-15,-8 14-4 0,8-14-11 0,0 0-16 16,-2 18 5-16,2-18-13 0,0 0 1 0,4 18-10 15,-4-18 5-15,8 13-10 0,-8-13 8 0,13 12-12 16,-13-12 14-16,14 7-27 0,-14-7 1 0,19 3-20 16,-19-3 10-16,0 0-8 0,31-2-13 0,-31 2 15 15,20-6 10-15,-20 6-9 0,19-7 12 0,-19 7-5 0,13-9 7 16,-13 9-28-16,13-9 34 0,-13 9-7 16,8-9 5-16,-8 9-2 0,0 0 10 0,6-17-9 15,-6 17 9-15,0 0-1 0,-4-17 6 0,4 17-4 0,-10-9 14 16,10 9-3-16,-17-7 15 0,17 7-8 0,-19-4 8 15,19 4-11-15,0 0 4 0,-31 0-11 0,31 0 4 16,-23 4-13-16,23-4 23 0,-19 9-48 0,19-9-14 16,-14 12-30-16,14-12-26 0,-9 13-33 0,9-13-28 0,-4 14-29 15,4-14-35-15,0 0-55 0,4 17-157 16,-4-17 103-16</inkml:trace>
  <inkml:trace contextRef="#ctx0" brushRef="#br0" timeOffset="128222.249">21370 10111 46 0,'0'0'312'0,"0"0"-76"0,0 0-34 0,0 0-20 16,0 0-22-16,0 0-28 0,-18-5-34 0,18 5-20 15,0 0-15-15,0 0-12 0,0 0-12 0,0 0-9 16,0 0-7-16,7-13-2 0,-7 13-5 0,0 0-4 16,11-10-1-16,-11 10-3 0,14-7-4 0,-14 7 0 0,17-8-2 15,-17 8-2-15,16-5 0 0,-16 5 0 0,17-4-2 16,-17 4 0-16,0 0 2 0,27-3 0 0,-27 3 0 15,0 0 6-15,21 3 8 0,-21-3 8 0,0 0 1 16,14 9 0-16,-14-9 4 0,0 0-8 0,10 15 4 16,-10-15-34-16,2 13 39 0,-2-13-9 0,0 15 1 15,0-15-9-15,-4 13 4 0,4-13-9 0,-4 14 1 16,4-14-3-16,-8 13 1 0,8-13-4 0,-8 10 4 16,8-10 0-16,0 0-2 0,-11 11-3 0,11-11 1 15,0 0-4-15,0 0-7 0,0 0-1 0,0 0-10 0,0 0 3 16,0 0-6-16,0 0 4 0,0 0-11 0,0 0-2 15,0 0-3-15,0 0-13 0,6-11 0 0,-6 11 0 16,0 0 4-16,19-7 8 0,-19 7 7 0,0 0 5 16,22-3 5-16,-22 3 5 0,0 0 1 0,20 0 6 15,-20 0 7-15,0 0 11 0,23 8 20 0,-23-8 19 16,0 0 14-16,17 11 12 0,-17-11 1 0,0 0 3 16,12 13 1-16,-12-13-9 0,6 10 6 0,-6-10-15 0,0 0 4 15,4 18-20-15,-4-18-6 0,0 0-3 0,-6 17 0 16,6-17-7-16,-8 10 2 0,8-10-11 15,-12 11 9-15,12-11-12 0,-15 4 11 0,15-4-13 0,-19 6 7 16,19-6-12-16,0 0 9 0,-28 3-18 16,28-3 12-16,0 0-14 0,-30 0 4 0,30 0-24 0,0 0-12 15,-27 0-33-15,27 0-37 0,0 0-43 0,-21-3-49 16,21 3-53-16,0 0-312 0,0 0-77 0</inkml:trace>
  <inkml:trace contextRef="#ctx0" brushRef="#br0" timeOffset="129481.6">16562 11524 65 0,'0'0'314'0,"0"0"-66"0,0 0-38 0,0 0-23 0,-4-12-14 16,4 12-22-16,0 0-13 0,0 0-13 0,0 0-3 15,0 0-9-15,0 0-5 0,0 0 0 16,0 0-20-16,0 0 3 0,0 0-20 0,8-11 8 0,-8 11-22 16,0 0 6-16,0 0-19 0,0 0 1 0,0 0-11 15,0 0 5-15,0 0-15 0,17 7 9 0,-17-7-16 16,0 0 10-16,15 10-20 0,-15-10 10 0,10 10-10 15,-10-10 6-15,13 15-12 0,-13-15 11 0,12 16-11 0,-12-16-2 16,15 19-1-16,-15-19 2 0,14 16-2 16,-14-16 2-16,14 17-3 0,-14-17 1 0,13 13 3 15,-13-13-3-15,10 13 0 0,-10-13-3 0,11 9-2 0,-11-9 1 16,0 0-3-16,15 7-2 0,-15-7-6 16,0 0-8-16,0 0-4 0,19-6-8 0,-19 6-6 0,10-8 0 15,-10 8-3-15,6-15 0 0,-6 15 3 0,8-15 4 16,-8 15 6-16,7-19 5 0,-7 19 8 0,4-16 7 15,-4 16 4-15,4-15 7 0,-4 15 7 0,0 0 5 16,2-16 4-16,-2 16 5 0,0 0 4 0,2-14-9 16,-2 14 8-16,0 0-9 0,0 0 6 0,0 0-8 15,0 0 3-15,0 0 6 0,0 0 8 0,0 0 5 0,-6 12-5 16,6-12 8-16,-2 15-15 0,2-15 7 0,-4 18-2 16,4-18-4-16,-7 22-1 0,5-7-1 0,0-2-2 15,-2 2-3-15,2-1 4 0,0 1 1 0,-2 0-4 16,2 2-1-16,0-2 3 0,0 1-4 0,0-1 0 15,0 1-2-15,2 0 1 0,-2-2-6 0,2-14 1 16,-3 24-2-16,3-24-3 0,-2 24 3 0,2-24-4 16,0 21 3-16,0-21-9 0,0 17-7 0,0-17-18 15,-2 13-18-15,2-13-22 0,0 0-24 0,0 18-28 16,0-18-19-16,0 0-36 0,0 0-49 0,2 14-50 16,-2-14-279-16,0 0-67 0</inkml:trace>
  <inkml:trace contextRef="#ctx0" brushRef="#br0" timeOffset="130586.873">17316 11683 102 0,'0'0'357'0,"-16"-5"-72"0,16 5-36 0,0 0-18 0,0 0-32 16,0 0-19-16,0 0-16 0,-14-6-16 0,14 6-17 16,0 0-11-16,0 0-13 0,0 0-4 0,0 0-21 15,0 0-10-15,0 0-5 0,0 0-11 0,0 0-5 16,0 0-4-16,0 0 11 0,0 0 14 0,0 0-1 16,0 0 1-16,0 0-5 0,0 0-9 0,0 0-7 15,0 0-9-15,0 0-6 0,24 4-7 0,-24-4-3 0,0 0-5 16,19 3-6-16,-19-3-2 0,0 0-2 0,22 2-5 15,-22-2-6-15,0 0-16 0,0 0-14 0,29 0-4 16,-29 0-30-16,0 0-2 0,21-2-26 0,-21 2 0 16,0 0-23-16,0 0-16 0,23-3-18 0,-23 3-14 15,0 0-37-15,0 0-64 0,0 0-69 0,0 0-183 16,14-6-17-16</inkml:trace>
  <inkml:trace contextRef="#ctx0" brushRef="#br0" timeOffset="130830.377">17320 11587 492 0,'0'0'428'15,"0"0"-65"-15,0 0-45 0,0 0-35 0,-8-13-5 16,8 13-40-16,0 0-16 0,0 0-35 0,0 0-9 16,0 0-36-16,0 0 7 0,0 0-26 0,0 0 13 0,0 0-25 15,0 0-4-15,0 0-32 0,0 0 0 16,15-7-30-16,-15 7 6 0,0 0-24 0,0 0 10 0,0 0-26 15,29 1-13-15,-29-1-53 0,0 0-16 0,0 0-47 16,31 0-10-16,-31 0-38 0,0 0-16 0,24 2-36 16,-24-2-30-16,0 0-39 0,27 2-55 0,-27-2-375 15,0 0-224-15</inkml:trace>
  <inkml:trace contextRef="#ctx0" brushRef="#br0" timeOffset="135467.628">17855 11347 91 0,'0'0'306'0,"0"0"-55"0,0 0-53 16,0 0 8-16,0 0-8 0,0 0-28 0,0 0-18 0,0 0-14 15,0 0-1-15,-9-10-15 0,9 10 2 0,0 0-13 16,0 0-2-16,0 0-31 0,0 0-1 0,0 0-24 15,0 0-3-15,0 0-18 0,0 0 3 0,0 0-18 16,0 0 3-16,0 0-12 0,7-13 8 0,-7 13-12 16,0 0 10-16,0 0-15 0,22-6 10 0,-22 6-9 15,0 0 11-15,24-4-15 0,-24 4 13 0,0 0-13 16,29-2 11-16,-29 2-12 0,0 0 11 0,29 0-11 16,-29 0 12-16,0 0-11 0,27 3 10 0,-27-3-10 15,14 7 12-15,-14-7-12 0,13 10 12 0,-13-10-11 16,10 11 10-16,-10-11-11 0,5 10 12 0,-5-10-11 0,4 16 12 15,-4-16-11-15,-2 16 10 0,2-16-12 0,-2 18 8 16,2-18-8-16,-7 21 7 0,3-10-10 0,-2 0 15 16,2 1-13-16,-3-3 9 0,1 2-11 0,-2 0 11 15,2 0-8-15,6-11 10 0,-11 17-12 0,11-17 11 0,-8 15-13 16,8-15 11-16,-8 12-12 0,8-12 9 16,0 0-9-16,-8 15 9 0,8-15-6 0,0 0 10 15,0 0-9-15,0 15 11 0,0-15-8 0,0 0 10 0,0 0-9 16,14 8 2-16,-14-8-1 0,0 0 8 0,0 0-8 15,27-3 7-15,-27 3-11 0,0 0 10 0,23-1-12 16,-23 1 7-16,0 0-22 0,21-4-3 0,-21 4-29 16,0 0-22-16,0 0-24 0,23 0-23 0,-23 0-33 15,0 0-43-15,0 0-29 0,19 5-32 0,-19-5-224 16,0 0 32-16</inkml:trace>
  <inkml:trace contextRef="#ctx0" brushRef="#br0" timeOffset="135848.549">18242 11579 212 0,'0'0'366'0,"0"0"-72"0,0 0-37 0,0 0-30 16,4-12-28-16,-4 12-25 0,0 0-25 15,5-17-24-15,-5 17-9 0,2-15-25 0,-2 15-6 0,2-17-24 16,-2 17 1-16,2-18-24 0,-2 18 4 0,0-20-6 16,0 20-11-16,2-22-14 0,-2 22 7 0,-2-21-10 15,2 21 8-15,0-18-12 0,0 18 14 0,0-18-4 16,0 18 23-16,-2-14-13 0,2 14 7 0,0 0-17 16,0-15 9-16,0 15-14 0,0 0 17 0,0 0-8 15,0 0 19-15,0 0-10 0,0 0 12 0,0 0-15 16,0 0 11-16,0 0-21 0,0 22 17 0,0-22-19 0,0 20 13 15,0-20-21-15,2 21 14 0,-2-21-16 0,2 23 13 16,-2-23-14-16,2 22-2 0,-2-22-2 0,2 21-5 16,-2-21 4-16,2 20-9 0,-2-20-20 0,0 16-17 15,0-16-19-15,2 13-27 0,-2-13-27 0,0 0-36 16,2 18-43-16,-2-18-86 0,0 0-363 0,0 0-162 16</inkml:trace>
  <inkml:trace contextRef="#ctx0" brushRef="#br0" timeOffset="137668.622">16225 11339 180 0,'0'0'204'0,"6"-11"-45"0,-6 11-21 0,0 0-23 0,0 0-13 16,0 0-12-16,0 0-4 0,0 0 1 0,0 0 0 16,0 0-12-16,0 0 1 0,25 4-6 0,-25-4 4 15,8 11-9-15,-8-11-3 0,8 13-9 0,-8-13 4 16,8 18-12-16,-8-18 4 0,6 19-12 0,-6-19 14 15,8 24-12-15,-4-11-3 0,-2 1-3 0,2 0-6 0,-2 0-3 16,1 1-3-16,1 1-1 0,-2 2 4 16,0-2-4-16,0 0-2 0,0 1-2 0,0 3 1 0,0-1-6 15,0-2 3-15,-2 3 3 0,2-1 2 0,-2 1-5 16,0 1-1-16,2 1-3 0,-2-3 0 0,-2 2-1 16,2 0-3-16,0-1 0 0,0 0-2 0,0 1 17 15,-2-3-19-15,2 3-1 0,0-3 0 0,-2 0-2 16,2-2 2-16,0 2 2 0,0-2-5 0,0-1 1 15,0-15 3-15,0 28-2 0,0-15-1 0,0-13 2 16,0 26-4-16,0-26 2 0,2 21 1 0,-2-21-1 0,2 23 0 16,-2-23 0-16,4 20 1 0,-4-20-1 0,7 20 0 15,-7-20 2-15,8 19-2 0,-8-19 2 0,8 18-21 16,-8-18 26-16,12 16 1 0,-12-16-1 0,15 13-3 16,-15-13 3-16,14 12 0 0,-14-12 1 0,19 12-1 15,-19-12 1-15,22 9-2 0,-22-9 1 0,25 9 1 16,-25-9-1-16,28 8-1 0,-28-8 1 0,34 7 0 15,-34-7-3-15,35 5 2 0,-35-5-2 0,36 3 2 16,-15 0-1-16,1-1-3 0,-22-2 2 0,44 0-1 16,-44 0-1-16,46 0-1 0,-46 0 4 0,48 0-4 0,-19 0 1 15,-2-2 1-15,-1 2-1 0,2-3-1 0,-1 3-1 16,2 0 3-16,-2-1 2 0,-2 1-6 16,1 0 4-16,-2 0 0 0,1-2-2 0,-25 2 1 0,48 0 3 15,-23 0 4-15,-25 0-1 0,46 2-4 0,-46-2 3 16,48 0 1-16,-26 1-1 0,-22-1 1 0,47 0-3 15,-24 0 0-15,1 3-2 0,-24-3 11 0,46 2-9 16,-21-1 3-16,-4 2-6 0,2-1-1 0,0-1 2 0,0-1 1 16,-1 3 2-16,1-1 5 0,-2 0 12 0,1 0-25 15,-2 1 11-15,1-2 10 0,-21-1-13 0,39 6 5 16,-18-5-7-16,-3 3 9 0,2 0-13 0,-20-4 10 16,39 4-10-16,-20-1 10 0,-19-3-12 0,39 6 10 15,-39-6-11-15,39 3 0 0,-21 2 3 0,-18-5 11 16,37 1-13-16,-16 2 1 0,-21-3-9 0,35 3 19 15,-35-3-9-15,36 5 9 0,-36-5-8 0,33 4-1 0,-33-4 9 16,35 4-11-16,-35-4 10 0,31 1-10 16,-31-1 8-16,31 4-8 0,-31-4 14 0,28 2-14 15,-28-2 6-15,29 4-8 0,-29-4 7 0,29 0-4 0,-29 0 9 16,27 1-12-16,-27-1 11 0,27 0-10 16,-27 0 9-16,26 3-10 0,-26-3 3 0,25 0-3 0,-25 0 16 15,24 3-15-15,-24-3 10 0,21 1-12 0,-21-1 9 16,23 3-13-16,-23-3 16 0,21 3-10 0,-21-3 7 15,20 6-7-15,-20-6 8 0,18 2-9 0,-18-2 12 16,20 4-11-16,-20-4 10 0,19 5-9 0,-19-5 7 16,19 2-11-16,-19-2 14 0,0 0-12 0,27 4 11 15,-27-4-12-15,0 0 11 0,24 5-9 0,-24-5 8 16,0 0-7-16,23 2 9 0,-23-2-12 0,0 0 11 0,20 2-10 16,-20-2 8-16,0 0-8 0,20 5 11 0,-20-5-12 15,0 0 11-15,0 0-10 0,23 1 11 0,-23-1-11 16,0 0 13-16,0 0-14 0,0 0 11 0,21 3-9 15,-21-3 12-15,0 0-10 0,0 0 13 0,0 0-10 16,0 0 17-16,0 0-11 0,0 0 12 0,18-4-18 16,-18 4 12-16,0 0-13 0,0 0 10 0,5-14-12 15,-5 14 8-15,0 0-8 0,2-20 8 0,-2 20-11 0,0-19 12 16,0 19-13-16,-2-21 0 0,2 21 4 16,0-25 0-16,0 25 0 0,0-26 0 0,-3 11 1 0,3 0-2 15,0-2 6-15,0 1-7 0,0 1 2 0,0-3-2 16,0 1 1-16,0 0 1 0,0-2 0 0,0 3 4 15,-2-1-2-15,2-1-1 0,-2 1 1 0,2 1-1 16,-2-1 5-16,0 0 9 0,0 2 2 0,0 1 4 16,0-1 4-16,2 15 8 0,-4-22 0 0,4 22 1 0,-4-20-3 15,4 20-3-15,-2-19-24 0,2 19 21 0,-4-15-4 16,4 15-7-16,-3-14 0 0,3 14-7 0,0 0 0 16,-2-14-4-16,2 14-2 0,0 0-2 0,0 0-2 15,-4-14-17-15,4 14 12 0,0 0-10 16,0 0-9-16,0 0-12 0,0 0-19 0,0 0-23 0,0 0-25 15,-2-14-30-15,2 14-38 0,0 0-61 0,0 0-73 16,0 0-273-16,0 0-97 0</inkml:trace>
  <inkml:trace contextRef="#ctx0" brushRef="#br0" timeOffset="141433.209">25048 11471 94 0,'0'0'264'15,"0"0"-59"-15,0 0-28 0,0 0-19 0,0 0-15 0,0 0-7 16,0 0-19-16,0 0-8 0,0 0-9 0,0 0-11 16,0 0-4-16,0 0-4 0,0 0-10 0,0 0-3 15,0 0-7-15,0 0-3 0,0 0-11 0,0 0-4 16,0 0-3-16,-22 3 4 0,22-3 2 0,0 0-4 15,-9 13 0-15,9-13-2 0,-10 13 4 0,10-13 9 16,-7 18-20-16,3-7 3 0,-3 3-1 0,3 1-5 16,0-1-9-16,0 1-2 0,2-1-2 0,0 5-3 0,0-4-3 15,2 1-1-15,0 0-5 0,0 0 2 16,2-2-3-16,0 1 1 0,2-3-3 0,0 1 1 16,-4-13 0-16,11 19 1 0,-11-19-1 0,13 12 2 0,-13-12 5 15,14 8-7-15,-14-8-1 0,0 0-1 0,25 0-1 16,-25 0-1-16,17-8-5 0,-17 8-3 0,16-12 10 15,-16 12-16-15,17-16-2 0,-17 16-3 0,14-18 0 16,-14 18-10-16,11-22-1 0,-7 9 4 0,-4 13 6 16,6-22 1-16,-6 22 5 0,0-25 1 0,0 25-1 15,-2-23 3-15,0 9-1 0,-2 1 3 0,-2 1-1 16,-1-2 19-16,1 0-18 0,-2 3 1 0,-2 0 1 16,1 0 1-16,-1 0 4 0,0 1 0 0,-1 1 0 15,11 9 2-15,-22-15-8 0,22 15 6 0,-23-10 2 16,23 10-26-16,-20-6 29 0,20 6-1 0,0 0 0 0,-31 0 0 15,31 0 5-15,-18 2 4 0,18-2 2 0,-17 9 2 16,17-9 1-16,-12 11 2 0,12-11 4 0,-11 11-3 16,11-11 12-16,-4 17-19 0,4-17 5 0,0 0 5 15,4 18 13-15,-4-18 8 0,9 11 6 0,-9-11 3 16,0 0-3-16,22 6 1 0,-22-6 0 0,21-6 0 16,-21 6-18-16,27-13 11 0,-15 8-8 0,3-4-7 0,-2-2-4 15,0 3-4-15,-1-1 9 0,0 1-19 0,-12 8 3 16,21-14-35-16,-21 14-6 0,17-12-26 0,-17 12-13 15,12-9-43-15,-12 9-44 0,0 0-37 0,16-9-48 16,-16 9-55-16,0 0-62 0,0 0-152 16,0 0-5-16</inkml:trace>
  <inkml:trace contextRef="#ctx0" brushRef="#br0" timeOffset="141827.553">25486 11674 471 0,'0'0'401'0,"0"0"-62"0,0 0-52 16,0 0-25-16,0 0-22 0,0 0-20 0,0 0-23 0,0-13-19 16,0 13-11-16,0 0-15 0,0 0-16 0,0 0-17 15,0 0-19-15,0 0-17 0,0 0-15 16,0 0-14-16,0 0-10 0,8-11-12 0,-8 11-8 0,0 0-23 15,0 0-36-15,0 0-33 0,0 0-30 0,0 0-33 16,0 0-32-16,0 0-34 0,0 0-33 0,0 0-50 16,0 0-66-16,0 0-293 0,-6-11-148 0</inkml:trace>
  <inkml:trace contextRef="#ctx0" brushRef="#br0" timeOffset="142026.141">25448 11501 292 0,'0'0'471'0,"0"0"-77"15,0-14-38-15,0 14-42 0,0 0 2 0,0 0-38 16,0-16-11-16,0 16-34 0,0 0-2 0,0 0-41 16,0 0-10-16,0-13-43 0,0 13-12 0,0 0-40 15,0 0-6-15,0 0-32 0,0 0 3 0,0 0-28 16,0 0 11-16,0 0-49 0,0 0-33 0,7-12-72 16,-7 12-42-16,0 0-52 0,0 0-37 0,0 0-70 0,0 0-75 15,0 0-414-15,18 4-342 0</inkml:trace>
  <inkml:trace contextRef="#ctx0" brushRef="#br0" timeOffset="142855.049">25003 12828 42 0,'0'0'248'0,"0"0"-49"16,0 0-26-16,0 0-23 0,0 0-8 0,0 0 7 16,0 0 14-16,0 0-14 0,0 0-2 0,6 11-4 15,-6-11-14-15,0 0-3 0,10 11-6 0,-10-11-10 16,9 9-14-16,-9-9-15 0,10 13-18 0,-10-13-8 15,12 15-11-15,-12-15-7 0,11 16-10 0,-11-16-3 0,14 18-6 16,-14-18 2-16,13 18-9 0,-13-18 0 0,12 17-17 16,-12-17 11-16,10 15-17 0,-10-15-13 15,11 14-19-15,-11-14-15 0,10 11-20 0,-10-11-23 0,0 0-24 16,8 13-27-16,-8-13-35 0,0 0-28 0,0 0-31 16,0 0-202-16,0 0 74 0</inkml:trace>
  <inkml:trace contextRef="#ctx0" brushRef="#br0" timeOffset="143114.284">25153 12853 281 0,'0'0'294'0,"0"0"-41"0,-2-18-16 0,2 18-10 0,0 0-28 15,0 0-17-15,-2-13-16 0,2 13-28 0,0 0-26 16,0 0-20-16,0 0-7 0,0 0-21 0,0 0-3 16,0 0-7-16,-18 10 7 0,18-10-22 0,-10 15-2 15,3-4-8-15,-1 0 0 0,2 0-4 0,-2 3-2 0,-1-2-3 16,1 1 2-16,0 1-1 0,-2-1-1 15,1 2-6-15,1-2 0 0,-2 0-4 0,1 0 0 16,1-2-2-16,0 0 0 0,8-11-2 0,-11 17-1 0,11-17-1 16,-11 14-10-16,11-14-17 0,-8 11-15 0,8-11-17 15,0 0-29-15,-8 12-22 0,8-12-22 0,0 0-24 16,0 0-34-16,0 0-22 0,0 0-31 0,0 0-270 16,0 0-6-16</inkml:trace>
  <inkml:trace contextRef="#ctx0" brushRef="#br0" timeOffset="143477.613">25081 12752 287 0,'0'0'298'0,"0"0"-50"0,-2-16-24 0,2 16-19 0,0 0-29 16,0 0-20-16,0 0-22 0,0-14-21 0,0 14-23 15,0 0-9-15,0 0-5 0,0 0 8 16,0 0-5-16,0 0-5 0,0 0-13 0,0 0-6 0,2 14-5 16,-2-14-8-16,2 14-4 0,-2-14 1 0,3 16-4 15,-3-16 1-15,2 23-12 0,-2-23-3 0,4 25-2 16,-4-12-2-16,2 3-4 0,-2-16-6 0,2 23 3 15,0-7-2-15,0-2-2 0,0 4-1 0,0-6-1 16,0 3-1-16,0 0-3 0,-2-15-6 0,4 20-21 16,-4-20-15-16,5 20-21 0,-5-20-23 0,2 19-15 15,-2-19-22-15,4 13-24 0,-4-13-26 0,0 0-21 0,0 16-36 16,0-16-22-16,0 0-182 0,0 0 95 0</inkml:trace>
  <inkml:trace contextRef="#ctx0" brushRef="#br0" timeOffset="143671.089">24971 12987 309 0,'0'0'335'0,"0"0"-56"0,-17-9-25 0,17 9-32 16,0 0-19-16,-8-9-15 0,8 9-15 0,0 0-5 0,0 0-8 15,-2-13-16-15,2 13-10 0,0 0-16 0,0 0-20 16,14-10-11-16,-14 10-11 0,0 0-15 0,21-7-9 16,-21 7-10-16,0 0-8 0,30-4-9 0,-30 4-13 15,23-3-40-15,-23 3-44 0,27-4-53 0,-27 4-74 16,31-4-80-16,-31 4-106 0,29-8-274 0,-29 8-167 15</inkml:trace>
  <inkml:trace contextRef="#ctx0" brushRef="#br0" timeOffset="146425.596">25564 12919 216 0,'0'0'289'0,"0"0"-62"15,0 0-32-15,0 0-18 0,0 0-13 0,0 0-17 0,0 0-14 16,0 0-11-16,0 0-14 0,0 0 25 16,0 0-45-16,0 0 2 0,0 0-6 0,0 0-2 0,0 0-8 15,0 0-6-15,0 0-15 0,0 0-10 0,0 0-8 16,0 0-5-16,-8-10-9 0,8 10 0 0,0 0-9 15,2-16 2-15,-2 16-6 0,4-13-1 0,-4 13-1 16,0 0-5-16,2-15 6 0,-2 15-3 0,0 0 1 16,2-13 0-16,-2 13 0 0,0 0-2 0,0 0-3 15,-2-15 0-15,2 15-4 0,0 0-1 0,0 0 0 16,0 0-2-16,0 0 15 0,0 0-16 0,-16 7 4 0,16-7-3 16,-9 12 4-16,9-12-1 0,-8 18 2 0,8-18-3 15,-6 15 4-15,6-15-2 0,-6 20 3 0,6-20-3 16,-2 23 2-16,2-23-1 0,0 24 2 0,0-24-2 15,4 20 2-15,-4-20 0 0,6 20 2 16,-6-20-3-16,10 19 10 0,-10-19-11 0,15 13 5 0,-15-13-3 16,18 9 7-16,-18-9-10 0,20 2 9 0,-20-2-8 15,23 0 4-15,-23 0 0 0,22-6 1 0,-22 6-3 0,25-9 6 16,-25 9-3-16,21-9-6 0,-21 9 4 16,16-13 2-16,-16 13-6 0,15-11 8 0,-15 11-5 0,10-13 5 15,-10 13-9-15,7-12 10 0,-7 12-6 0,0 0 1 16,7-13-2-16,-7 13 2 0,0 0-2 0,0 0 2 15,2-14-4-15,-2 14 1 0,0 0-1 0,0 0 3 16,0 0-3-16,0 0-17 0,0 0 21 0,0 0 1 16,0 0-4-16,-9 11 5 0,9-11-4 0,0 0 4 15,0 16-5-15,0-16 3 0,0 0-4 0,3 19 3 16,-3-19 2-16,6 12-1 0,-6-12-1 0,8 12 1 16,-8-12 1-16,12 9 3 0,-12-9-4 0,0 0 2 0,19 4-3 15,-19-4 1-15,0 0-6 0,23-4-2 16,-23 4-9-16,16-9 1 0,-16 9-1 0,13-9 2 15,-13 9-10-15,10-13 6 0,-10 13 0 0,8-11-5 16,-8 11 16-16,4-15-13 0,-4 15 7 0,0-15 1 0,0 15-2 16,-2-13 5-16,2 13-2 0,-8-14 5 0,8 14 0 15,-10-13-1-15,10 13-1 0,-15-12 12 0,15 12-9 16,-16-11 2-16,16 11-3 0,-19-9 4 0,19 9-3 16,-16-8 1-16,16 8-5 0,0 0 5 0,-23-2 0 15,23 2 4-15,0 0-2 0,0 0 1 0,-24 2-5 0,24-2 6 16,0 0 0-16,-12 8 24 0,12-8-30 0,0 0 1 15,0 0 3-15,0 0-2 0,4 13 5 0,-4-13 0 16,0 0-2-16,0 0 0 0,28 4 2 0,-28-4-2 16,20-4 4-16,-20 4-2 0,25-2-2 0,-25 2 0 15,29-7 2-15,-29 7 0 0,29-9-1 0,-29 9-2 16,29-5-1-16,-29 5 0 0,26-8 2 0,-26 8 1 16,23-3-2-16,-23 3 2 0,20-3-1 0,-20 3 0 15,0 0 1-15,27 0-1 0,-27 0 2 0,0 0 2 16,21 3-1-16,-21-3-1 0,0 0 1 0,14 11-3 0,-14-11 1 15,0 0 2-15,6 10-2 0,-6-10-5 16,0 0 5-16,5 13 1 0,-5-13 0 0,0 0 0 0,0 0-3 16,2 16-1-16,-2-16-4 0,0 0-6 0,0 0-7 15,0 0 0-15,2 12-3 0,-2-12-1 0,0 0 1 16,0 0 3-16,0 0 3 0,0 0 4 0,19 4 2 16,-19-4 3-16,0 0 17 0,17-4-19 0,-17 4 1 15,0 0 3-15,19-6 1 0,-19 6-2 0,0 0 3 0,22-6 1 16,-22 6-1-16,19-5 2 0,-19 5 2 15,0 0 0-15,23-4 2 0,-23 4 2 0,0 0-2 0,22-1 4 16,-22 1 1-16,0 0 3 0,0 0 13 0,24 3 4 16,-24-3 0-16,0 0 6 0,15 7-19 0,-15-7-1 15,0 0 1-15,10 12-6 0,-10-12 1 0,0 0-5 16,10 9 0-16,-10-9 16 0,0 0-10 0,0 0-15 16,11 11 3-16,-11-11 4 0,0 0-2 0,0 0 3 0,0 0-2 15,0 0-7-15,0 0 1 0,22-2-7 16,-22 2-11-16,0 0 1 0,15-9 1 0,-15 9-4 0,10-9-1 15,-10 9 2-15,13-7 0 0,-13 7 3 16,10-10 7-16,-10 10 1 0,0 0 3 0,15-11 2 16,-15 11 3-16,0 0-2 0,13-7 4 0,-13 7 1 0,0 0 2 15,0 0-2-15,14-8 13 0,-14 8-6 0,0 0 18 16,0 0 6-16,0 0 3 0,0 0-3 0,0 0-6 16,17 6-5-16,-17-6-1 0,0 0-8 0,0 0 3 15,10 15-6-15,-10-15 4 0,0 0 0 0,8 13-2 0,-8-13-5 16,9 9 4-16,-9-9-1 0,10 11 3 15,-10-11-3-15,12 7 1 0,-12-7-3 0,15 8 2 16,-15-8-1-16,0 0 3 0,25 3-3 0,-25-3 1 0,0 0-3 16,28-5-2-16,-28 5 11 0,18-7-24 0,-18 7 0 15,19-11 1-15,-19 11 0 0,18-15-2 0,-18 15 2 16,19-17 2-16,-11 6-3 0,1 2-1 0,-1-2 3 16,-2 0-8-16,0-1 8 0,0 1-3 15,1 1 6-15,-4-2-2 0,3 1 6 0,-6 11-1 0,6-22 4 16,-6 22 0-16,6-19 7 0,-6 19 2 0,4-18 12 15,-4 18-6-15,3-13 2 0,-3 13-2 0,0 0-3 16,4-15-4-16,-4 15 1 0,0 0 1 0,0 0 8 16,0 0 1-16,0 0 1 0,-2 15 4 0,2-15 0 0,-2 17-6 15,2-17-2-15,-5 25-2 0,5-12-1 0,-2 6-4 16,2-4-1-16,0 4-1 0,0 1-1 0,0-2 0 16,0 2-2-16,2 6-3 0,-2-4 5 0,2-2-4 15,1 5-2-15,-1-6 1 0,-2 5 4 0,2-4-5 16,0 0 3-16,0 1-3 0,0-1 2 0,0-2-1 0,0 2 0 15,0-2-3-15,0-2 4 0,0 0-1 16,0-3 7-16,-2-13-7 0,2 23-2 0,-2-23 5 0,2 18 3 16,-2-18-11-16,0 0-10 0,2 17-8 0,-2-17 0 15,0 0-7-15,0 0 2 0,0 0-7 0,0 0-3 16,-4-17 4-16,4 17-3 0,-6-18-4 0,6 18 24 16,-4-26-19-16,2 11 5 0,0 0 4 0,0 0 2 15,0 0-1-15,0-1 0 0,0 1-25 0,2-1 30 16,-2 2 14-16,2 14-13 0,-3-27-4 0,3 27 4 15,0-24 3-15,0 24 2 0,3-22 4 0,-3 22 0 16,0-21 2-16,0 21-1 0,2-16 4 0,-2 16 1 0,4-16 0 16,-4 16 4-16,0 0 2 0,6-16 1 15,-6 16 2-15,0 0 0 0,0 0 3 0,14-7-1 0,-14 7 3 16,0 0-1-16,0 0 4 0,19 3 0 0,-19-3 0 16,0 0-1-16,19 8 0 0,-19-8-24 0,0 0 29 15,18 7-5-15,-18-7 6 0,0 0-2 0,23 8-2 16,-23-8 1-16,0 0-3 0,22 3-2 0,-22-3-1 15,0 0 3-15,24-3-8 0,-24 3 3 0,17-8-2 16,-17 8 0-16,14-9-3 0,-14 9-1 0,15-11-2 0,-15 11-6 16,12-13-5-16,-12 13 1 0,11-15-3 0,-11 15 2 15,8-17 6-15,-8 17 0 0,4-18 6 0,-4 18-4 16,4-18 7-16,-4 18 4 0,0-15-19 0,0 15 26 16,0-16 0-16,0 16 5 0,-4-13 0 0,4 13-1 15,0 0 2-15,-2-12-3 0,2 12-1 0,0 0-10 16,0 0 1-16,-4-13-4 0,4 13 1 0,0 0-2 15,0 0 2-15,0 0-3 0,0 0 3 0,0 0-5 16,0 0 1-16,0 0 1 0,0 0 2 0,0 0-5 16,0 0 4-16,0 0-4 0,0 0 6 0,0 0 0 15,0 0-2-15,0 0 0 0,0 0 0 0,0 0-8 0,27-4 0 16,-27 4-8-16,15-3-5 0,-15 3-1 0,17-7-1 16,-17 7-1-16,18-11 32 0,-18 11-30 0,19-6 4 15,-19 6 1-15,19-6 7 0,-19 6-3 0,18-5 6 16,-18 5-1-16,0 0 2 0,23-4 6 0,-23 4 4 15,0 0 5-15,0 0 14 0,0 0 2 0,28 0 5 16,-28 0 2-16,0 0 5 0,10 9-5 0,-10-9 1 16,0 0-8-16,8 15 4 0,-8-15-4 0,5 13-2 0,-5-13-4 15,2 14 0-15,-2-14-9 0,0 14-2 0,0-14 0 16,4 17-3-16,-4-17-3 0,2 14 4 0,-2-14-8 16,4 15 4-16,-4-15-4 0,6 13 4 0,-6-13-4 15,8 9 1-15,-8-9-3 0,0 0 5 16,15 9-7-16,-15-9-18 0,0 0 17 0,0 0-3 0,25 0-8 15,-25 0 4-15,16-8-8 0,-16 8 9 0,13-7-1 16,-13 7 6-16,14-9-2 0,-14 9 23 0,10-9-23 16,-10 9 8-16,10-8 3 0,-10 8 8 0,0 0 3 15,12-11 4-15,-12 11 1 0,0 0-4 0,0 0 2 0,13-8-5 16,-13 8-5-16,0 0 0 0,0 0-6 0,0 0 1 16,0 0-6-16,12-11 2 0,-12 11-1 0,0 0 5 15,0 0-3-15,0 0 4 0,0 0-6 0,0 0 6 16,12 11-4-16,-12-11 3 0,0 0-2 0,0 0 1 15,11 10-3-15,-11-10 5 0,0 0-5 0,12 9 6 16,-12-9-1-16,0 0 0 0,15 6-6 0,-15-6 6 16,0 0-3-16,0 0 3 0,26 0 0 0,-26 0-1 0,0 0-2 15,23-6-2-15,-23 6-7 0,14-6-10 0,-14 6 0 16,14-12-5-16,-14 12-6 0,13-12-1 0,-13 12-3 16,8-10-2-16,-8 10-5 0,8-13 0 0,-8 13 2 15,2-14 0-15,-2 14 2 0,0 0 10 0,-4-19 4 16,4 19 5-16,-8-11 2 0,8 11 5 0,-11-11 2 15,11 11 6-15,-12-9 5 0,12 9 4 0,-17-5 7 16,17 5 1-16,0 0-1 0,-21-2 3 0,21 2-4 16,0 0-3-16,0 0-1 0,-25 0-2 0,25 0 5 15,0 0-2-15,0 0 0 0,-19 6-5 0,19-6 4 16,0 0-2-16,0 0-1 0,0 0 4 0,0 0 7 0,-10 7-1 16,10-7 11-16,0 0-4 0,0 0-19 0,0 0 25 15,0 0-5-15,0 0-4 0,0 0-4 0,25-1-4 16,-25 1 0-16,12-10-3 0,-12 10-17 0,13-7-22 15,-13 7-21-15,12-11-36 0,-12 11-39 0,11-11-51 16,-11 11-59-16,11-11-288 0,-11 11-27 0</inkml:trace>
  <inkml:trace contextRef="#ctx0" brushRef="#br0" timeOffset="146639.023">27326 12269 425 0,'0'0'472'0,"0"0"-110"0,-7-9-76 0,7 9-30 16,0 0-28-16,0 0-31 0,-12 12-30 0,12-12-43 16,-7 15-27-16,7-15-20 0,-4 21-14 0,0-8-35 15,0 3-60-15,2-2-93 0,-2 3-105 0,0-2-154 16,0-1-249-16,2 3-144 0</inkml:trace>
  <inkml:trace contextRef="#ctx0" brushRef="#br0" timeOffset="148409.472">28042 12637 126 0,'0'0'209'0,"0"0"-46"0,0 0-21 0,0 0-17 0,0 0-10 16,-23 2-2-16,23-2-7 0,0 0 2 0,0 0-5 15,0 0-5-15,0 0-1 0,0 0-4 0,0 0 0 16,0 0-4-16,0 0 0 0,0 0-6 0,0 0-2 16,-21 2-9-16,21-2 1 0,0 0-5 0,0 0-1 15,0 0 1-15,0 0-4 0,0 0-13 0,0 0-9 16,0 0-12-16,0 0-3 0,-4-11-8 0,4 11 1 15,0 0-12-15,0 0 1 0,0-18-2 0,0 18-1 0,0 0-1 16,0 0 0-16,0-15-1 0,0 15-1 16,0 0-2-16,0 0 0 0,0 0 0 0,-2-17-3 0,2 17-1 15,0 0 0-15,0 0 0 0,0 0-3 0,0 0 1 16,0 0 1-16,0 0-1 0,0 0 3 0,0 0 0 16,0 0-1-16,0 0 3 0,0 0-2 0,0 0 1 15,0 0 1-15,0 0-2 0,-15 7 1 0,15-7 4 16,-6 11-4-16,6-11 3 0,-6 11-5 0,6-11 4 0,-8 13-3 15,8-13 4-15,-4 14-4 0,4-14 2 16,-7 12 0-16,7-12 1 0,-4 11-5 0,4-11 1 0,0 0 1 16,-2 13 0-16,2-13 2 0,0 0 2 0,0 0-5 15,2 17 6-15,-2-17-4 0,0 0 3 0,0 0 0 16,19 6 0-16,-19-6-3 0,0 0 4 0,27-2-5 16,-27 2 12-16,23-2-14 0,-23 2 0 0,26 0-5 15,-26 0 6-15,28-2-2 0,-28 2 1 0,29 2-2 0,-29-2 1 16,27 0 3-16,-27 0-2 0,23 4 2 15,-23-4 0-15,21 7 3 0,-21-7 2 0,14 7 4 0,-14-7 6 16,14 12-2-16,-14-12 4 0,6 12 0 16,-6-12-4-16,4 17 2 0,-4-17-3 0,0 15-3 0,0-15 5 15,-4 17-7-15,4-17 9 0,-6 15 2 0,6-15 3 16,-8 14-4-16,8-14 1 0,-8 11-3 0,8-11 0 16,-12 8-7-16,12-8-2 0,0 0-9 0,-21 3-12 15,21-3-21-15,0 0-15 0,0 0-29 0,-29-3-24 16,29 3-29-16,-15-6-36 0,15 6-41 0,-12-10-38 0,12 10-64 15,-14-12-144-15,14 12 64 0</inkml:trace>
  <inkml:trace contextRef="#ctx0" brushRef="#br0" timeOffset="148656.024">27977 12578 241 0,'0'0'384'0,"0"0"-85"0,0 0-44 16,0 0-38-16,0 0-28 0,0 0-8 0,0 0-22 15,0 0-14-15,0 0-13 0,0 0-13 0,0 0-9 16,15 11-14-16,-15-11-18 0,0 0-16 0,23 4-8 16,-23-4-11-16,0 0-10 0,31 5-7 0,-31-5-14 15,23-1-23-15,-23 1-22 0,31-6-26 0,-31 6-29 16,34-4-26-16,-34 4-29 0,33-7-39 0,-33 7-46 0,32-9-42 15,-32 9-264-15,29-6-38 0</inkml:trace>
  <inkml:trace contextRef="#ctx0" brushRef="#br0" timeOffset="149029.798">28306 12519 53 0,'0'0'396'0,"0"0"-101"0,0 0-49 0,6-9-34 15,-6 9-25-15,0 0-20 0,0 0-16 0,0 0-17 16,0 0-11-16,0 0-11 0,17 6-13 0,-17-6-20 16,0 0-17-16,0 0-15 0,17 9-6 0,-17-9-11 15,0 0-5-15,21 8-6 0,-21-8 1 0,0 0-9 16,23 4-1-16,-23-4-5 0,0 0 3 0,21 8-5 15,-21-8 1-15,0 0-1 0,18 8 3 0,-18-8-3 16,0 0 1-16,17 11 7 0,-17-11 7 0,6 13 2 16,-6-13 3-16,6 14-3 0,-6-14 3 0,2 21-3 0,-2-21-4 15,2 22-1-15,0-8-2 0,-2-14-3 0,0 29 0 16,0-15-2-16,0 1-1 0,0 1-1 0,2-1-4 16,-2 0 3-16,0-15-2 0,2 25-4 0,-2-25-8 15,2 21-11-15,-2-21-28 0,3 21-22 16,-3-21-26-16,0 14-24 0,0-14-32 0,2 14-23 0,-2-14-32 15,0 0-79-15,0 0-216 0,0 0 4 0</inkml:trace>
  <inkml:trace contextRef="#ctx0" brushRef="#br0" timeOffset="149228.267">28353 12721 421 0,'0'0'371'0,"0"0"-71"0,-12-10-31 15,12 10-13-15,0 0-17 0,0 0-23 0,0 0-29 0,0 0-36 16,0 0-31-16,0 0-25 0,0 0-17 16,0 0-14-16,30-2-16 0,-30 2-5 0,0 0-15 15,27 2-29-15,-27-2-34 0,23-2-47 0,-23 2-48 0,31-5-61 16,-31 5-84-16,33-11-99 0,-16 7-187 0,4-3-75 16</inkml:trace>
  <inkml:trace contextRef="#ctx0" brushRef="#br0" timeOffset="152475.046">28973 12878 249 0,'0'0'266'0,"0"0"-32"0,0 0-34 0,0 0-2 16,0 0-31-16,0 0-5 0,0 0-23 0,-23-2 2 15,23 2-26-15,0 0 1 0,0 0-15 0,0 0-19 16,0 0-15-16,-10-10-8 0,10 10-10 0,0 0-7 15,-2-13-2-15,2 13-8 0,0 0-2 0,0-18-8 16,0 18-6-16,4-13-2 0,-4 13-5 0,4-14-3 16,-4 14-4-16,8-15-4 0,-8 15-1 0,10-13-2 15,-10 13-9-15,13-14-2 0,-13 14-4 0,12-7 2 16,-12 7 5-16,15-7 4 0,-15 7 1 0,0 0 2 16,20-2 3-16,-20 2 2 0,0 0-4 0,17 3 4 0,-17-3-4 15,0 0 2-15,14 13-2 0,-14-13 3 16,9 12 6-16,-9-12-4 0,7 13 2 0,-7-13 17 0,4 12-21 15,-4-12-1-15,4 12-13 0,-4-12 17 0,0 0-17 16,6 17 21-16,-6-17-17 0,0 0 19 0,5 12-18 16,-5-12 18-16,0 0-3 0,0 0-2 0,0 0-8 15,0 0-11-15,0 0 14 0,0 0-4 0,0 0-18 16,22-3 13-16,-22 3-14 0,9-9 18 0,-9 9-19 0,10-13 15 16,-10 13-10-16,10-13 11 0,-10 13-7 0,8-12-14 15,-8 12 21-15,11-11 12 0,-11 11-8 16,0 0 4-16,12-12-7 0,-12 12 12 0,0 0-12 15,11-10 13-15,-11 10-13 0,0 0 12 0,0 0-9 16,0 0 14-16,14-9-13 0,-14 9 15 0,0 0-14 0,0 0 17 16,0 0-15-16,0 0 14 0,15 9-14 0,-15-9 14 15,0 0-16-15,5 13 15 0,-5-13-15 0,0 0 16 16,6 17-17-16,-6-17 15 0,0 0-7 0,6 17 0 16,-6-17-11-16,0 0 17 0,6 16-15 0,-6-16 14 0,0 0-11 15,9 11 16-15,-9-11-16 0,0 0 14 0,0 0-11 16,0 0 11-16,0 0-21 0,22-2 12 0,-22 2-20 15,0 0 5-15,17-11-16 0,-17 11 11 0,12-13-12 16,-12 13 17-16,11-11-11 0,-11 11 17 0,10-11-10 16,-10 11 14-16,8-9-11 0,-8 9 16 0,0 0-13 15,13-12 17-15,-13 12-18 0,0 0 14 0,0 0-10 16,10-8 12-16,-10 8-10 0,0 0 18 0,0 0-8 0,0 0 30 16,0 0-32-16,0 0 17 0,0 0-13 0,12 7 21 15,-12-7-14-15,0 0 15 0,0 0-17 16,1 15 13-16,-1-15-17 0,0 0 13 0,2 17-15 0,-2-17 10 15,0 0-10-15,5 18 7 0,-5-18-10 16,0 0 12-16,4 18-15 0,-4-18 14 0,0 0-14 0,8 15 37 16,-8-15-38-16,0 0 15 0,12 11-12 0,-12-11 12 15,0 0-18-15,0 0 22 0,23 5-20 0,-23-5 16 16,0 0-16-16,21-11 14 0,-21 11-49 0,12-6 51 16,-12 6-22-16,15-10 20 0,-15 10-17 0,12-10 8 15,-12 10-13-15,10-12 12 0,-10 12-15 0,11-12 14 16,-11 12-15-16,10-10 18 0,-10 10-16 0,5-11 17 15,-5 11-12-15,6-11 12 0,-6 11-11 0,7-12 16 0,-7 12-17 16,0 0 18-16,6-12-18 0,-6 12 21 0,0 0-17 16,0 0 14-16,8-14-16 0,-8 14 11 0,0 0-18 15,0 0 17-15,0 0-38 0,0 0 46 0,0 0-10 16,0 0 15-16,0 0-17 0,0 0 13 0,0 0-14 16,0 0 16-16,0 0-16 0,0 0 20 0,4 19-18 15,-4-19 14-15,0 0-14 0,2 17 14 0,-2-17-19 16,2 13 20-16,-2-13-25 0,4 12 19 0,-4-12-15 0,7 14 15 15,-7-14-16-15,6 13 17 0,-6-13-17 16,8 11 13-16,-8-11-11 0,10 7 13 0,-10-7-18 16,0 0 12-16,19 5-20 0,-19-5 11 0,0 0-18 0,0 0 9 15,27-5-19-15,-27 5 14 0,12-6-16 0,-12 6 18 16,14-9-10-16,-14 9 16 0,12-13-11 0,-12 13 15 16,11-13-10-16,-11 13 15 0,10-11-11 0,-10 11 11 15,8-10-7-15,-8 10 13 0,0 0-8 0,8-16 31 0,-8 16-33 16,0 0 13-16,5-11-9 0,-5 11 14 0,0 0-10 15,0 0 9-15,0 0-12 0,6-14 10 16,-6 14-12-16,0 0 9 0,0 0-9 0,0 0 17 0,0 0-12 16,0 0 15-16,0 0 8 0,0 0 2 0,0 0-15 15,-9 11 13-15,9-11-19 0,0 0 18 0,-4 12-11 16,4-12 10-16,0 0-13 0,-4 13 11 0,4-13-16 16,0 0 14-16,-2 15-15 0,2-15 13 0,0 0-14 0,2 19 12 15,-2-19-19-15,0 0 18 0,4 16-16 16,-4-16 15-16,0 0-14 0,7 13 11 0,-7-13-13 15,0 0 17-15,10 9-18 0,-10-9 10 0,0 0-9 0,0 0 12 16,0 0 6-16,29-1-17 0,-29 1-23 16,14-8 12-16,-14 8-10 0,17-8 11 0,-17 8-9 0,16-11 14 15,-16 11-12-15,14-10 15 0,-14 10-11 0,16-9 16 16,-16 9-14-16,13-8 16 0,-13 8-14 0,14-7 15 16,-14 7-15-16,0 0 17 0,17-10-16 0,-17 10 13 15,0 0-12-15,14-7 16 0,-14 7-13 0,0 0 12 16,0 0-4-16,0 0 20 0,0 0-14 0,21 1 16 0,-21-1-14 15,0 0 12-15,0 0-14 0,6 16-11 16,-6-16 11-16,0 0 11 0,4 12-13 0,-4-12 9 0,0 0-16 16,2 15 12-16,-2-15-12 0,0 0 12 0,4 13-15 15,-4-13 16-15,0 0-17 0,0 0 13 0,7 13-15 16,-7-13 12-16,0 0-16 0,0 0 10 0,0 0-22 16,0 0 13-16,0 0-18 0,0 0 7 0,23-2-20 15,-23 2 2-15,0 0-15 0,19-14 10 0,-19 14-7 16,10-8 15-16,-10 8-2 0,13-13 17 0,-13 13-4 15,10-9 12-15,-10 9-3 0,10-11 12 0,-10 11-3 0,0 0 11 16,13-12-4-16,-13 12 9 0,0 0-5 16,10-7 10-16,-10 7-6 0,0 0 12 0,0 0-7 15,15-7 17-15,-15 7-9 0,0 0 17 0,0 0-18 0,0 0 9 16,0 0-12-16,0 0 19 0,16 7-13 0,-16-7 12 16,0 0-17-16,0 0 12 0,13 13-9 0,-13-13 9 15,0 0 10-15,8 11-21 0,-8-11-12 0,0 0 12 16,11 14-16-16,-11-14 19 0,8 11-14 0,-8-11 34 15,11 7-38-15,-11-7 16 0,12 9-14 0,-12-9 16 16,0 0-21-16,21 8 18 0,-21-8-18 0,0 0 16 16,23-4-20-16,-23 4 13 0,18-6-23 0,-18 6 9 0,19-8-21 15,-19 8 11-15,18-12-16 0,-18 12 12 0,16-13-11 16,-16 13 13-16,16-15-13 0,-16 15 17 0,13-10-7 16,-13 10 10-16,10-12-6 0,-10 12 12 0,8-11-11 15,-8 11 13-15,0 0-13 0,7-14 13 0,-7 14-7 16,0 0 8-16,0 0-5 0,-4-13 7 0,4 13-8 15,0 0 14-15,0 0-11 0,-13-8 12 0,13 8-12 16,0 0 17-16,0 0-17 0,0 0 14 0,-23 0-14 16,23 0 15-16,0 0-16 0,0 0 14 0,-20 8-16 15,20-8 17-15,0 0-15 0,-12 8 16 0,12-8-15 0,0 0 14 16,-8 14-13-16,8-14 11 0,0 0-12 16,-4 16 13-16,4-16-14 0,0 0 14 0,2 14-11 0,-2-14 12 15,0 0-12-15,6 17 11 0,-6-17-13 0,0 0 22 16,14 11-20-16,-14-11 13 0,10 9-14 0,-10-9 15 15,0 0-13-15,21 5 11 0,-21-5-14 0,0 0 27 0,24 3-29 16,-24-3 14-16,0 0-15 0,25-2 16 16,-25 2-18-16,0 0 17 0,27-6-15 0,-27 6 12 0,17-5-12 15,-17 5 14-15,16-5-21 0,-16 5 19 0,16-6-16 16,-16 6 17-16,16-5-14 0,-16 5 11 0,17-8-9 16,-17 8 10-16,14-3-13 0,-14 3 16 0,0 0-16 15,23-7 13-15,-23 7-11 0,0 0 12 0,23-3-12 16,-23 3 11-16,0 0-12 0,0 0 13 0,27-2-12 15,-27 2 13-15,0 0-11 0,0 0 11 0,21 2-10 16,-21-2 10-16,0 0-11 0,0 0 12 0,0 0-14 16,0 0 16-16,23 3-13 0,-23-3 14 0,0 0-14 15,0 0 17-15,0 0 12 0,0 0-16 0,0 0-16 0,0 0 13 16,0 0-23-16,0 0 13 0,0 0-9 0,0 0 14 16,0 0-3-16,10-12 3 0,-10 12-10 0,0 0 6 15,0 0-9-15,-12-9 20 0,12 9-14 0,0 0 17 16,0 0-6-16,-14-7 9 0,14 7-13 0,0 0 11 15,0 0-14-15,-20-4 11 0,20 4-13 0,0 0 15 16,0 0-15-16,-21 1 19 0,21-1-14 0,0 0 14 16,-16 10-16-16,16-10 14 0,0 0-13 0,-13 10 14 0,13-10-13 15,-8 11 15-15,8-11-15 0,-8 10 13 0,8-10-18 16,0 0 18-16,-6 17-17 0,6-17 14 16,0 0-15-16,0 15 17 0,0-15-16 0,0 0 14 0,6 16-15 15,-6-16 16-15,0 0-17 0,12 10 15 0,-12-10-17 16,0 0 16-16,19 3-24 0,-19-3 10 0,0 0-21 15,22-2 7-15,-22 2-15 0,17-6 4 0,-17 6 5 16,18-8-1-16,-18 8 2 0,18-8 1 0,-18 8 3 16,21-9 4-16,-21 9 3 0,16-9 13 0,-16 9-9 15,17-10 12-15,-17 10-12 0,12-6-4 0,-12 6 10 16,0 0 15-16,17-8-1 0,-17 8 8 0,0 0-8 0,0 0 11 16,16-8-5-16,-16 8 14 0,0 0-14 0,0 0 18 15,0 0-6-15,0 0-18 0,0 0 27 0,0 0 12 16,0 0-23-16,0 0 12 0,18 5-22 0,-18-5 18 15,0 0-24-15,0 0 15 0,2 16-20 0,-2-16 6 16,0 0-10-16,4 11 15 0,-4-11-17 0,0 0 13 16,8 10-21-16,-8-10 20 0,0 0-17 0,13 11 12 15,-13-11-22-15,0 0 17 0,16 2-20 0,-16-2 7 0,0 0-21 16,23-1 8-16,-23 1-23 0,17-4-1 0,-17 4 1 16,14-9-4-16,-14 9 2 0,17-9-2 0,-17 9 1 15,14-11 3-15,-14 11-1 0,12-13 6 0,-12 13 6 16,8-11 5-16,-8 11 4 0,8-13 5 0,-8 13 4 0,0 0 3 15,4-15 6-15,-4 15 4 0,0 0 7 0,-4-15 9 16,4 15 8-16,0 0-4 0,-10-11 9 16,10 11-11-16,0 0 8 0,-12-6-11 0,12 6 5 0,0 0-9 15,0 0 6-15,0 0-9 0,-29 0 7 0,29 0-10 16,0 0 12-16,-18 6-10 0,18-6 7 0,0 0 2 16,-17 11 0-16,17-11 5 0,0 0-4 0,-16 12 1 0,16-12 0 15,-11 9 8-15,11-9-11 0,0 0 2 16,-14 11 8-16,14-11-2 0,0 0-10 0,-10 12 1 0,10-12 0 15,0 0 1-15,-9 12-4 0,9-12 3 0,0 0-2 16,0 0 12-16,-2 12-12 0,2-12 11 0,0 0-15 16,0 0 14-16,9 11-16 0,-9-11 14 0,0 0-15 15,0 0 12-15,18 6-16 0,-18-6 10 0,0 0-20 16,0 0-4-16,27-2 5 0,-27 2-15 0,0 0 2 0,27-1 0 16,-27 1-1-16,16-4-5 0,-16 4-1 0,21-6-1 15,-21 6 5-15,20-4-3 0,-20 4 9 0,22-6 3 16,-22 6 5-16,25-8 1 0,-25 8 2 0,27-8 4 15,-27 8 1-15,25-8 3 0,-25 8 1 0,25-3 4 0,-25 3-2 16,21-5 3-16,-21 5 2 0,25-2-1 16,-25 2 2-16,25-2 2 0,-25 2 3 0,0 0-1 0,29-2 1 15,-29 2 3-15,0 0-2 0,29 2 2 0,-29-2 2 16,0 0 4-16,27 4 5 0,-27-4 13 0,0 0 4 16,22 7 2-16,-22-7 7 0,12 7 1 0,-12-7-4 0,0 0-4 15,12 13-5-15,-12-13-2 0,0 0 2 0,11 15 3 16,-11-15 0-16,0 0-2 0,2 15 1 0,-2-15-10 15,0 0-2-15,-6 14 7 0,6-14-3 0,0 0-22 16,-17 12 12-16,17-12-43 0,-14 5 45 0,14-5-23 16,-20 4 6-16,20-4-34 0,0 0-1 0,-37 0-26 0,37 0-16 15,-27-4-16-15,27 4-16 0,-27 0-27 0,27 0-41 16,-27-5-44-16,27 5-249 0,-25-6 58 0</inkml:trace>
  <inkml:trace contextRef="#ctx0" brushRef="#br0" timeOffset="153017.396">29710 12639 156 0,'0'0'359'16,"0"0"-82"-16,0 0-17 0,14 8-27 0,-14-8-16 16,0 0-38-16,29 3-5 0,-29-3-24 0,0 0-17 15,35 0-16-15,-35 0-25 0,32-3-16 0,-32 3-14 16,31-4-13-16,-31 4-10 0,35-6-11 0,-35 6-10 16,36-4-23-16,-36 4-30 0,34-8-44 0,-34 8-19 0,33-6-44 15,-33 6-34-15,33-4-53 0,-33 4-75 16,31-3-183-16,-31 3 24 0</inkml:trace>
  <inkml:trace contextRef="#ctx0" brushRef="#br0" timeOffset="154756.781">25311 14139 311 0,'0'0'289'15,"0"0"-71"-15,0 0-23 0,0 0-34 0,0 0-14 16,0 0-37-16,0 0-4 0,0 0-14 0,0 0-14 16,0 0 5-16,0 0-21 0,0 0-3 0,0 0-2 15,0 0 3-15,6-11 3 0,-6 11-5 0,0 0-14 16,0 0-7-16,0 0-10 0,0 0-6 0,0 0-3 15,-4-16-4-15,4 16-4 0,0 0 1 0,-2-15-5 16,2 15-2-16,-2-14-2 0,2 14-5 0,0-17 0 0,0 17-2 16,2-18-3-16,-2 18 3 0,4-18 0 0,-4 18 1 15,4-16 0-15,-4 16 21 0,6-16-28 16,-6 16-1-16,0 0 23 0,9-12-23 0,-9 12 5 0,0 0 3 16,0 0 0-16,0 0 2 0,0 0-1 0,0 0 2 15,22 5 0-15,-22-5 0 0,9 13 0 0,-9-13 0 16,6 15-6-16,-6-15 7 0,8 18-3 0,-8-18-1 15,10 21 4-15,-10-21 1 0,9 20-2 0,-9-20 1 16,8 20 3-16,-8-20-4 0,10 16-1 0,-10-16 3 16,9 16 2-16,-9-16-1 0,8 9 6 0,-8-9-1 15,0 0 2-15,13 9 2 0,-13-9-2 0,0 0 2 0,0 0-6 16,21-9 1-16,-21 9-4 0,8-9 3 0,-8 9-4 16,8-15 1-16,-8 15 1 0,7-17 6 0,-7 17 5 15,4-12 8-15,-4 12 6 0,4-14 12 0,-4 14-7 16,0 0 0-16,4-13-11 0,-4 13-6 0,0 0-5 15,0 0-2-15,0 0-3 0,0 0-1 0,0 0-2 16,0 0-1-16,0 0-1 0,15 12 4 0,-15-12-3 16,8 18 1-16,-4-5-4 0,2 1 2 0,0 0-2 0,1 4 1 15,1 0 3-15,2 2-2 0,-2 0-1 16,0 2 0-16,2 0 0 0,-2 0-1 0,1-1 3 0,-1 2-1 16,0 0 1-16,-2-1 0 0,0 0-2 0,-1 0 2 15,-1-3 0-15,-2 1 0 0,0 0 2 0,0-7-3 16,-2 6 2-16,0-6-1 0,0-13 6 0,-4 24-2 15,4-24 1-15,-6 19-5 0,6-19 3 0,-13 14 0 16,13-14-2-16,-14 4 0 0,14-4-1 0,0 0-2 16,-27-2 2-16,27 2-2 0,-18-13-1 0,8 4 0 15,2 0-1-15,-1-2-2 0,3 1 2 0,-2-1-14 0,8 11-8 16,-8-20-11-16,8 20-12 0,-7-20-19 0,7 20-15 16,-2-17-17-16,2 17-34 0,0-15-15 0,0 15-33 15,7-12-27-15,-7 12-26 0,6-10-209 0,-6 10 84 16</inkml:trace>
  <inkml:trace contextRef="#ctx0" brushRef="#br0" timeOffset="155423.628">25999 14089 24 0,'0'0'215'0,"-10"-9"-30"0,10 9-21 0,0 0-20 16,0 0 0-16,-10-9-13 0,10 9 5 0,0 0-21 16,0 0-3-16,-11-7-14 0,11 7 8 0,0 0-9 0,0 0-8 15,0 0-5-15,-12-8-6 0,12 8-11 0,0 0-9 16,0 0-8-16,0 0-8 0,-8-11-9 0,8 11-6 15,0 0-3-15,0 0-8 0,0 0-2 0,2-17-2 16,-2 17-1-16,0 0-6 0,10-13 3 0,-10 13 2 16,12-11 0-16,-12 11-6 0,17-11 2 0,-17 11-1 15,21-13 2-15,-21 13-3 0,21-11-2 0,-21 11 0 16,21-5 1-16,-21 5 2 0,21-4 2 0,-21 4 2 0,0 0 0 16,29 0 3-16,-29 0 2 0,14 5-4 0,-14-5 6 15,12 12 0-15,-12-12-6 0,13 13 4 0,-13-13-4 16,8 16 3-16,-8-16-4 0,6 21 1 15,-6-21-1-15,4 20-3 0,-4-20 4 0,2 19 4 0,-2-19 1 16,0 25 4-16,0-25 2 0,0 23-5 0,0-23 2 16,-2 22 0-16,2-22-3 0,-2 22-6 0,2-22-2 15,-2 20 1-15,2-20-4 0,-2 17-1 0,2-17-2 16,-2 14-1-16,2-14 2 0,0 0-1 0,2 18-10 16,-2-18 12-16,0 0 0 0,4 12 1 0,-4-12 0 0,0 0 0 15,0 0-1-15,20 4 1 0,-20-4-3 16,14-6-11-16,-14 6-13 0,17-7-20 0,-17 7-23 0,21-9-22 15,-21 9-40-15,16-7-31 0,-16 7-56 0,19-10-53 16,-19 10-269-16,14-6-44 0</inkml:trace>
  <inkml:trace contextRef="#ctx0" brushRef="#br0" timeOffset="155805.542">26401 14158 265 0,'0'0'380'0,"0"0"-87"15,0 0-5-15,0 0-28 0,13-8-23 0,-13 8-28 0,0 0-26 16,0 0-26-16,0 0-27 0,12-11-26 16,-12 11-21-16,0 0-15 0,8-12-11 0,-8 12-13 15,7-13-11-15,-7 13-4 0,6-16-6 0,-6 16-14 0,6-15-12 16,-6 15-7-16,3-21-11 0,-3 21-7 15,2-23 4-15,-2 23 0 0,2-20 6 0,-2 20 7 0,2-21-2 16,-2 21 5-16,0-18 1 0,0 18 6 0,-2-15-4 16,2 15 5-16,0 0-4 0,0-14 5 0,0 14 3 15,0 0 4-15,0 0 8 0,0 0 2 0,0 0-2 16,0 0 8-16,0 0-5 0,0 18-2 0,0-18-2 16,2 17-3-16,-2-17-2 0,4 18 1 0,-4-18-4 0,7 23-1 15,-7-23 0-15,6 20-2 0,-6-20-1 16,6 18-2-16,-6-18-13 0,6 18-31 0,-6-18-30 0,6 15-42 15,-6-15-51-15,7 11-67 0,-7-11-64 0,0 0-309 16,4 13-121-16</inkml:trace>
  <inkml:trace contextRef="#ctx0" brushRef="#br0" timeOffset="159757.158">27080 14239 5 0,'0'0'299'0,"-8"9"-47"0,8-9-37 15,0 0-10-15,0 0-30 0,0 0-9 16,0 0-32-16,0 0-1 0,0 0-26 0,19-5 7 15,-19 5-12-15,0 0-22 0,14-10-6 0,-14 10-15 0,10-11-20 16,-10 11 1-16,13-14-10 0,-13 14-6 0,10-17-3 16,-4 6-3-16,1-3-11 0,-3 2-5 0,0-1 11 15,0 0-23-15,0 0-1 0,-2-2 13 0,-2 15-13 16,4-22 1-16,-4 22 7 0,4-20-3 0,-4 20 1 16,3-19 2-16,-3 19-4 0,1-15 2 0,-1 15-4 15,0 0 2-15,2-16 1 0,-2 16-2 0,0 0 6 16,0 0 2-16,0 0-2 0,0 0 0 0,0 0 4 0,12 8-1 15,-12-8-2-15,6 14 3 0,-6-14 0 16,6 18 3-16,-6-18-4 0,9 21 3 0,-5-10 0 0,0 2-1 16,2 0-13-16,-6-13 13 0,6 24-13 0,-6-24 22 15,9 20-17-15,-9-20 16 0,4 21-1 0,-4-21 0 16,6 16 0-16,-6-16 1 0,2 13 7 0,-2-13 2 16,0 0 0-16,6 19 2 0,-6-19-6 0,0 0-6 15,0 0-3-15,0 0-8 0,0 0-7 0,0 0-5 16,0 0-7-16,0 0-2 0,0 0-4 0,0 0-3 15,0 0-12-15,-16-11 16 0,16 11-13 0,-4-15 17 0,4 15 1 16,0 0-1-16,0-19-12 0,0 19 17 0,2-13-10 16,-2 13 16-16,4-11-13 0,-4 11 16 0,0 0-7 15,12-11 9-15,-12 11-7 0,0 0 26 0,15-9-19 16,-15 9-6-16,0 0 11 0,0 0-3 0,0 0 20 16,27 0-3-16,-27 0 20 0,0 0-12 0,18 6 13 15,-18-6-1-15,0 0-36 0,18 9 39 0,-18-9-3 16,12 9-6-16,-12-9-1 0,15 10-7 0,-15-10 2 15,14 10-7-15,-14-10-2 0,15 10-5 0,-15-10 0 16,14 9-1-16,-14-9-3 0,14 7 4 0,-14-7 2 16,0 0 1-16,19 8-3 0,-19-8 2 0,0 0-1 0,0 0-2 15,27-4-3-15,-27 4 1 0,0 0-3 0,13-9-4 16,-13 9 2-16,0 0 5 0,11-15-4 0,-11 15 3 16,0 0 0-16,6-16-1 0,-6 16-1 0,0 0 0 15,0-17 0-15,0 17-2 0,0 0 1 0,-2-17-4 16,2 17 13-16,0 0-13 0,-8-14 1 0,8 14-1 15,0 0 4-15,-9-10-4 0,9 10 1 0,0 0 0 16,0 0 2-16,-15-8-3 0,15 8 2 0,0 0-4 16,0 0 4-16,0 0-1 0,0 0-1 0,-25 0 2 15,25 0 18-15,0 0-25 0,0 0 4 0,-12 10 2 0,12-10-3 16,0 0 1-16,-9 8 2 0,9-8 0 0,0 0 0 16,0 0 17-16,-2 17-20 0,2-17 3 0,0 0 0 15,0 0 14-15,4 10-21 0,-4-10 6 0,0 0 1 16,0 0-1-16,0 0 20 0,0 0-23 0,25-4 0 15,-25 4 1-15,11-6-3 0,-11 6-5 0,10-12 3 16,-10 12-1-16,7-12-1 0,-7 12-1 0,6-12-9 16,-6 12 1-16,6-14 2 0,-6 14-2 0,3-17 0 0,-3 17-4 15,0 0 9-15,0-18 4 0,0 18 0 0,0 0-1 16,-7-12 3-16,7 12 2 0,0 0 1 0,-10-12-1 16,10 12 17-16,0 0-15 0,-9-8 0 0,9 8 2 15,0 0 1-15,0 0 1 0,-21-2-2 0,21 2 1 16,0 0 2-16,0 0-3 0,0 0 2 0,0 0 1 15,-25 0-2-15,25 0 3 0,0 0 0 0,0 0-4 16,0 0 3-16,-18 5 0 0,18-5 4 0,0 0 6 0,0 0-9 16,0 0 1-16,0 0 7 0,-15 8 1 15,15-8 2-15,0 0 3 0,0 0 1 0,0 0 7 16,0 0 6-16,-4 12 14 0,4-12-23 0,0 0 3 16,0 0 2-16,6 12 5 0,-6-12 2 0,0 0 7 15,15 7-1-15,-15-7-5 0,0 0 2 0,22 7-2 0,-22-7-5 16,0 0-3-16,27 0-3 0,-27 0-3 0,21-1-3 15,-21 1-6-15,20-6 3 0,-20 6-1 0,22-7-3 16,-22 7-1-16,23-14-4 0,-13 7 2 0,-10 7-2 16,21-15-1-16,-21 15-5 0,19-17 3 0,-19 17-2 15,16-15-13-15,-16 15 4 0,13-18-2 0,-13 18-4 0,9-18-4 16,-9 18 1-16,10-20 2 0,-10 20-2 16,9-19-2-16,-9 19 4 0,4-19-3 0,-4 19 7 0,4-21-1 15,-4 21 6-15,2-17-2 0,-2 17 6 0,2-18-1 16,-2 18 2-16,-2-17 2 0,2 17 3 0,0-14-2 15,0 14 4-15,0 0-1 0,-4-16 1 0,4 16 2 16,0 0 2-16,-2-14-28 0,2 14 32 16,0 0-6-16,0 0 0 0,0 0-2 0,0 0 1 0,0 0-2 0,0 0 4 15,0 0-4-15,0 0 7 0,-25 3 1 0,25-3 2 16,0 0-2-16,-9 11 1 0,9-11 11 0,0 0-13 16,-11 15-2-16,11-15 1 0,0 0 3 0,-8 15 0 15,8-15 1-15,-6 11 6 0,6-11-5 0,-4 14 2 16,4-14-7-16,-4 13 5 0,4-13-3 0,-3 17 5 15,3-17-2-15,-4 15 6 0,4-15-12 0,-2 18 9 16,2-18-2-16,0 18-2 0,0-18-5 0,0 18-1 16,0-18 0-16,0 18-3 0,0-18 1 0,4 19 1 15,-4-19-3-15,5 18 0 0,-5-18-3 0,6 15 3 16,-6-15 0-16,8 17-3 0,-8-17 1 0,8 14 0 0,-8-14 1 16,9 15 2-16,-9-15-7 0,7 10 6 0,-7-10-6 15,10 12 5-15,-10-12 0 0,8 11 3 0,-8-11-4 16,11 9 3-16,-11-9-5 0,12 10 6 0,-12-10-4 15,13 8 1-15,-13-8 0 0,12 8 1 0,-12-8-4 16,14 9 2-16,-14-9 1 0,15 6 0 0,-15-6-1 16,14 8-2-16,-14-8 4 0,0 0-2 0,21 5 0 0,-21-5 0 15,0 0 1-15,20 4-2 0,-20-4 1 16,0 0-3-16,0 0-5 0,24-4-2 0,-24 4-4 16,0 0-2-16,17-11-4 0,-17 11 0 0,10-11-3 15,-10 11 23-15,11-11-17 0,-11 11 5 0,8-17 2 0,-8 17 3 16,6-15 0-16,-6 15 1 0,6-15 1 0,-6 15 3 15,4-13-2-15,-4 13-1 0,5-12-4 0,-5 12-7 16,4-13-2-16,-4 13-3 0,6-12 1 0,-6 12 0 16,0 0-1-16,6-14 2 0,-6 14 1 0,0 0 5 15,8-10 1-15,-8 10 4 0,0 0 3 0,0 0-2 0,0 0 2 16,21-1 1-16,-21 1 3 0,0 0 0 0,13 4 1 16,-13-4-3-16,0 0 2 0,19 9 3 0,-19-9-3 15,0 0 0-15,21 9 0 0,-21-9 2 0,0 0-4 16,16 8 3-16,-16-8-2 0,0 0 3 0,17 7-2 15,-17-7-2-15,0 0 6 0,0 0 0 0,14 5-1 16,-14-5 0-16,0 0 3 0,0 0-1 0,0 0 0 16,0 0 1-16,17 8 1 0,-17-8 2 0,0 0-1 15,0 0 14-15,0 0-23 0,0 0 2 0,0 0-3 16,0 0 2-16,0 0 1 0,0 0-8 0,0 0 7 16,0 0-1-16,-13-10-3 0,13 10-5 0,0 0 4 0,-14-9 2 15,14 9-2-15,0 0 3 0,-19-9 0 0,19 9 1 16,-14-5 2-16,14 5-4 0,-15-8 2 0,15 8 2 15,0 0-4-15,-20-4 2 0,20 4-3 0,0 0 16 16,-19 4-21-16,19-4 5 0,0 0 1 0,-15 10 3 16,15-10 19-16,-11 11-26 0,11-11 4 0,-6 12 1 15,6-12 11-15,-4 17-12 0,4-17 3 0,-2 15-3 16,2-15 1-16,0 16 3 0,0-16 3 0,4 13 2 0,-4-13-1 16,0 0 2-16,12 15 4 0,-12-15-1 0,0 0-2 15,0 0 0-15,24 1-2 0,-24-1 1 0,15-7-2 16,-15 7-2-16,16-16 1 0,-5 7 1 15,-3-3-4-15,0-1 0 0,-2 1-3 0,3 1-3 0,-3-6-6 16,0 4 16-16,-2-3-24 0,2 0 5 0,-2 0 0 16,1 1 3-16,-3-1 2 0,0 1 4 0,0 0 1 15,-2 15 5-15,2-25 2 0,-2 25 5 0,2-20 1 16,-2 20-1-16,0-16-3 0,0 16-1 0,0 0-2 16,0-14 0-16,0 14 1 0,0 0 1 0,0 0 0 0,0 0 8 15,-8 11 2-15,8-11 0 0,-4 12-4 0,4-12 2 16,-3 19-1-16,3-19-2 0,-2 25 0 0,2-25-2 15,0 25-21-15,2-11 24 0,-2 3-4 0,3-4 1 16,-1 3 0-16,0-3-6 0,2 4 5 0,0-5-3 16,-2 2-1-16,4 1 0 0,-2-4 1 0,3-1 0 15,-7-10-5-15,10 20 5 0,-10-20 4 0,11 12-2 16,-11-12 1-16,13 11-2 0,-13-11 2 0,0 0-3 16,22 7 1-16,-22-7 0 0,0 0 0 0,0 0-4 15,27-2 0-15,-27 2 2 0,0 0-3 0,17-8 4 16,-17 8 1-16,0 0 1 0,12-9 0 0,-12 9 5 0,0 0 13 15,0 0-14-15,13-10 1 0,-13 10 2 0,0 0-1 16,0 0-1-16,0 0-2 0,0 0-1 0,0 0-4 16,0 0-1-16,0 0 2 0,0 0 0 0,10 10-3 15,-10-10 2-15,0 0-1 0,0 12 0 0,0-12-1 16,0 0-2-16,2 18 0 0,-2-18 4 0,0 0-1 16,6 16 0-16,-6-16-2 0,6 11 5 0,-6-11-4 15,10 7 11-15,-10-7-12 0,0 0 0 0,18 10 0 0,-18-10 3 16,0 0-2-16,23-2-1 0,-23 2 0 15,17-5-4-15,-17 5-3 0,14-10-1 0,-14 10-1 0,15-11-1 16,-15 11-2-16,10-13 3 0,-10 13 2 0,8-15 0 16,-8 15-1-16,6-15 2 0,-6 15-4 0,2-13 2 15,-2 13 1-15,0-13 2 0,0 13 3 0,0 0-2 16,-6-16 1-16,6 16 0 0,-8-10-1 0,8 10 2 16,0 0-1-16,-15-9 0 0,15 9 3 0,0 0-3 0,-18-3 2 15,18 3-1-15,0 0 1 0,0 0-1 16,-25 1 4-16,25-1-4 0,0 0 3 0,-19 10-2 0,19-10 0 15,-10 11-1-15,10-11 0 0,-10 8 3 0,10-8 1 16,-10 12-1-16,10-12 0 0,-6 13 2 0,6-13-2 16,-8 15-3-16,8-15 2 0,-4 13 0 0,4-13-1 15,0 15 0-15,0-15 4 0,0 16-6 0,0-16 3 16,4 14 5-16,-4-14-4 0,6 10 2 0,-6-10-1 16,11 12 2-16,-11-12-5 0,0 0 6 0,19 5-6 15,-19-5 5-15,0 0 2 0,25-2-2 0,-25 2-1 16,19-9-5-16,-19 9-6 0,22-16 3 0,-9 8-2 15,-3 0 5-15,2-1-3 0,-1 0 6 0,-1 0-10 0,1 2-1 16,0-1-3-16,-11 8 1 0,20-17-2 0,-20 17-5 16,23-12 0-16,-23 12-11 0,21-15 20 15,-21 15-13-15,21-14 21 0,-21 14-19 0,20-9 16 0,-20 9-16 16,19-6 17-16,-19 6-13 0,17-6 18 0,-17 6-14 16,0 0 15-16,27-6-13 0,-27 6 14 0,0 0-11 15,25 0 15-15,-25 0-16 0,0 0 16 0,23 6-15 16,-23-6 37-16,0 0-41 0,18 7 18 0,-18-7-15 0,0 0 15 15,17 7-15-15,-17-7 13 0,0 0-11 0,14 7 15 16,-14-7-12-16,0 0 18 0,0 0-4 0,0 0 14 16,14 8-14-16,-14-8 18 0,0 0-20 0,0 0 12 15,0 0-25-15,0 0 14 0,0 0-23 0,0 0 14 16,6-11-17-16,-6 11 14 0,0 0-17 0,-6-15 17 16,6 15-13-16,-7-14 19 0,7 14-13 0,-11-12 16 15,11 12-2-15,-10-14 0 0,10 14 6 0,-12-12-3 0,12 12-2 16,-11-9 1-16,11 9-1 0,0 0-4 15,-20-4 2-15,20 4-2 0,0 0-3 0,-21 4-11 0,21-4 18 16,-13 9-14-16,13-9 15 0,-12 12-15 0,12-12 19 16,-8 14-15-16,8-14 14 0,-8 15-14 0,8-15 15 15,-5 18-9-15,5-18 3 0,0 17-11 0,0-17 15 16,0 15-12-16,0-15 15 0,7 15-14 0,-7-15 14 16,6 9-14-16,-6-9 14 0,0 0-12 0,16 7 13 0,-16-7-19 15,0 0 18-15,21-7-15 0,-21 7 12 16,15-10-13-16,-5-1 17 0,-2 1-21 0,0 0 19 15,1-3-16-15,-1 1 7 0,0-1 13 0,0-3-22 0,1 4 1 16,-4-3 0-16,1 0 2 0,0 2 4 0,-2 0 8 16,3 2 7-16,-7 11 3 0,8-18 0 0,-8 18-5 15,6-15 3-15,-6 15-6 0,4-12-1 0,-4 12 12 16,0 0 3-16,0 0 0 0,0 0-2 16,0 0 2-16,0 0 1 0,4 15-5 0,-4-15 0 0,-2 15-3 15,2-15-2-15,-2 20-2 0,2-20-2 0,0 25-4 16,0-25-3-16,0 28 3 0,2-15 16 0,0 3-23 15,0-3 1-15,3 1 0 0,-1-2 0 0,-4-12-1 16,8 20 1-16,-8-20-13 0,10 18 16 0,-10-18-13 0,13 12 13 16,-13-12-16-16,14 5 14 0,-14-5-14 0,0 0 13 15,23-2-20-15,-23 2 16 0,17-7-21 0,-17 7 17 16,17-11-13-16,-17 11 20 0,17-14-13 0,-17 14 15 16,12-14-11-16,-12 14 15 0,12-11 3 0,-12 11 4 15,11-11 4-15,-11 11 3 0,10-9 1 0,-10 9-4 16,0 0-5-16,10-9 0 0,-10 9-6 0,0 0-2 15,0 0-1-15,0 0 1 0,0 0 0 0,0 0 1 0,0 0-1 16,0 0 0-16,0 0-2 0,19 4-1 0,-19-4-2 16,0 0 4-16,0 0-1 0,6 14 2 15,-6-14-17-15,0 0 18 0,8 17-15 0,-8-17 18 0,9 9-18 16,-9-9 18-16,0 0-24 0,15 10 12 0,-15-10-20 16,0 0 15-16,19 6-12 0,-19-6 14 0,0 0-10 15,0 0 15-15,31-1-15 0,-31 1 17 0,14-6-11 16,-14 6 12-16,17-7-6 0,-17 7 33 0,14-10-39 0,-14 10 15 15,11-7-13-15,-11 7 16 0,0 0-17 16,10-13 16-16,-10 13-14 0,0 0 12 0,4-12-12 16,-4 12 11-16,0 0-11 0,-4-12 16 0,4 12-15 0,0 0 15 15,-14-9-14-15,14 9 13 0,0 0-14 0,-21-9 14 16,21 9-12-16,0 0 17 0,-25-2-19 0,25 2-7 16,0 0 13-16,0 0 9 0,-31 2-11 0,31-2 11 15,0 0-17-15,0 0 15 0,-23 0-15 0,23 0 12 16,0 0-10-16,0 0 11 0,0 0-23 0,0 0 18 15,0 0-22-15,0 0 15 0,0 0-15 0,0 0 12 16,0 0-8-16,0 0 12 0,0 0-15 0,0 0 15 16,0 0-7-16,31 0 14 0,-31 0-14 0,0 0 17 15,29 4-12-15,-29-4 15 0,21 3-7 0,-21-3 21 0,23 4-5 16,-23-4 16-16,29 1-13 0,-29-1 12 16,32 6-18-16,-32-6 11 0,33 4-13 0,-33-4 32 0,35 7-14 15,-35-7 16-15,33 6-21 0,-14 0 9 0,-19-6-20 16,27 7 14-16,-27-7-11 0,25 11 15 0,-25-11 5 15,21 7 3-15,-21-7 0 0,14 13-6 0,-14-13-4 16,9 12-2-16,-9-12-4 0,4 14-4 0,-4-14-5 16,-2 15-3-16,2-15 1 0,-9 13-2 0,9-13-2 0,-14 14-6 15,14-14-10-15,-17 12-10 0,17-12-21 0,-18 7 5 16,18-7-21-16,-17 7 0 0,17-7-29 0,0 0 2 16,-26 0-54-16,26 0-12 0,0 0-28 0,-18-5-30 15,18 5-39-15,0 0-190 0,-10-15 90 0</inkml:trace>
  <inkml:trace contextRef="#ctx0" brushRef="#br0" timeOffset="159990.986">29585 14058 75 0,'0'0'396'0,"18"-4"-74"0,-18 4-58 16,0 0-9-16,23-3-44 0,-23 3 2 0,0 0-36 16,0 0 3-16,0 0-22 0,25-4-28 0,-25 4-23 15,0 0-24-15,0 0-14 0,0 0-18 0,0 0-40 0,11 9-61 16,-11-9-96-16,0 0-105 0,0 0-167 0,-11 9-156 16,11-9-88-16</inkml:trace>
  <inkml:trace contextRef="#ctx0" brushRef="#br1" timeOffset="171602.565">12452 1450 149 0,'0'0'331'0,"-6"-13"-68"0,6 13-33 15,0 0-16-15,-4-11-25 0,4 11-12 16,0 0-47-16,0 0-6 0,-4-12-35 0,4 12-5 0,0 0-56 16,0 0 30-16,0 0-22 0,0 0 21 0,0 0-17 15,0 0 18-15,8-9-19 0,-8 9 15 0,0 0-26 16,17 4 21-16,-17-4-18 0,14 7 8 0,-14-7-23 16,17 10 22-16,-17-10-28 0,19 13 19 0,-8-4-26 15,-1-2 23-15,2 2-24 0,1 1 22 0,-1 1-27 16,-1-2 17-16,-1 2-17 0,0 0 18 0,1 0-21 15,1 0 24-15,-2 0-23 0,-1 1 18 0,0-2-32 0,-1 0 22 16,0 1-4-16,1-2-36 0,-9-9 8 16,12 15-36-16,-12-15 1 0,12 13-26 0,-12-13 5 0,11 11-26 15,-11-11-4-15,0 0-34 0,8 9-25 0,-8-9-14 16,0 0 0-16,0 0-19 0,0 0-164 0,0 0 174 16</inkml:trace>
  <inkml:trace contextRef="#ctx0" brushRef="#br1" timeOffset="172483.532">12769 1416 72 0,'0'0'161'0,"4"-22"-17"16,-4 22-9-16,6-23-2 0,-6 23-3 0,2-16 0 15,-2 16-1-15,2-16 2 0,-2 16-13 0,0 0-14 16,2-19-5-16,-2 19-14 0,0 0-6 0,-2-12-14 16,2 12 8-16,0 0-35 0,0 0-6 0,0 0-7 15,0 0 0-15,-23 3 1 0,23-3 1 0,-12 10 4 16,12-10-2-16,-15 18 2 0,7-9 16 0,0 2-24 15,-2 1 24-15,1 2-14 0,1-1 12 0,-2 2-16 0,1-2 21 16,-1 3-22-16,0 3 15 0,0-3-23 0,0 1 15 16,2 0-21-16,-2-1 17 0,1-1-6 15,1-2-6-15,0 2-2 0,2-4-2 0,-1 0-7 0,1 0 2 16,6-11-4-16,-10 17-2 0,10-17 5 0,-8 13-7 16,8-13-5-16,-7 11 10 0,7-11-8 0,0 0-13 15,0 0-23-15,0 0 15 0,0 0-22 0,0 0 17 16,0 0-18-16,-8-13 5 0,8 13-12 0,2-21 11 0,-2 21-21 15,4-25 34-15,-2 9-23 0,0-1 8 16,3 0 2-16,-3-2 0 0,0 1 2 0,0 2 9 16,-2-3 6-16,2 2 5 0,-2-2 1 0,2 5 5 0,-2-3 4 15,0 17-2-15,0-27 4 0,0 27 1 0,-2-27 3 16,2 27 0-16,2-22 4 0,-2 22 8 0,-2-20 0 16,2 20 10-16,-2-18-5 0,2 18 3 0,0-15-1 15,0 15-1-15,0 0 0 0,-2-17-1 0,2 17-7 16,0 0-2-16,0 0 1 0,0-14 12 0,0 14-2 15,0 0 12-15,0 0 7 0,0 0-5 0,0 0-6 16,8 10 0-16,-8-10 3 0,4 15 21 0,-4-15-30 0,6 19 21 16,-6-19-22-16,9 22 16 0,-5-10-20 15,0 0 18-15,2 1-22 0,0 0 23 0,-2-1-16 0,3 1 13 16,-1 1-17-16,2-3 12 0,-2 1-23 0,0 0 21 16,0-1-21-16,0-2 19 0,-6-9-22 0,12 20 30 15,-12-20-34-15,11 16 19 0,-11-16-32 0,10 14 36 16,-10-14-24-16,8 11 23 0,-8-11-26 15,6 9 25-15,-6-9-25 0,0 0 25 0,9 11-19 0,-9-11 16 16,0 0-20-16,0 0 13 0,0 0-22 0,0 0 12 16,0 0-23-16,0 0 18 0,0 0-13 0,0 0 8 0,0 0-18 15,0 0 14-15,0 0-15 0,-19 6 14 0,19-6-19 16,0 0 10-16,-21-4-10 0,21 4 16 16,0 0-10-16,-28 0 18 0,28 0-18 0,-20 3 24 0,20-3-15 15,-25 3 22-15,25-3-8 0,-25 2 9 0,25-2-13 16,-25 1 16-16,25-1-4 0,-22 4 9 0,22-4-9 15,-21 2 15-15,21-2-9 0,0 0 27 0,-24 4-15 16,24-4 24-16,0 0-15 0,0 0 15 0,-25 1-14 0,25-1 14 16,0 0-27-16,0 0 33 0,0 0-37 0,0 0 9 15,0 0-16-15,0 0 22 0,-20-1-12 16,20 1 26-16,0 0-18 0,0 0 28 0,10-13-22 0,-10 13 17 16,12-11-22-16,-12 11 18 0,17-11-23 0,-17 11 19 15,23-13-26-15,-10 5 20 0,0 1-23 0,1-1 16 16,-2 1-27-16,3 1 19 0,-1-1-15 0,-14 7 15 15,25-11-27-15,-25 11 26 0,23-9-24 0,-23 9 14 0,21-7-22 16,-21 7 5-16,17-6-27 0,-17 6 19 16,17-8-30-16,-17 8 6 0,0 0-21 0,22-7 1 15,-22 7-36-15,0 0-15 0,21-6-27 0,-21 6-25 0,0 0-32 16,17-7-38-16,-17 7-254 0,0 0 17 0</inkml:trace>
  <inkml:trace contextRef="#ctx0" brushRef="#br1" timeOffset="173736.338">12513 1102 39 0,'0'0'188'0,"0"0"-34"15,0 0-33-15,-21-2-9 0,21 2-16 0,0 0-10 16,-21 8-10-16,21-8-4 0,-19 9-2 0,19-9-4 16,-18 10-11-16,18-10-2 0,-21 18 5 0,21-18 2 15,-21 16 1-15,13-6 5 0,-2 1 1 0,2-1-10 16,-3 4 12-16,4-1-4 0,-3 1-2 0,1 1-1 0,1 4 16 15,-2-1-19-15,1 2 15 0,-1 1-15 16,2 1 15-16,0 1-22 0,-1 0 10 0,1 2-22 16,2 0 19-16,2 1-23 0,-2 0 9 0,1-1-1 15,1 2-3-15,2-1 1 0,2-1-13 0,0 2 1 0,2-2 3 16,2 1-7-16,1-1 3 0,1 2-8 0,2-4-5 16,2 1 0-16,1-2-5 0,3 0 4 0,3 0-4 15,1-1 4-15,1-3-10 0,1 0 4 0,0-4-5 16,3-2 2-16,0-3-4 0,1 1 5 0,1-5-5 15,1-3-1-15,1-1 4 0,2-2-1 0,0-4-7 16,0 1 3-16,1-6-1 0,-1-1-2 0,2-3 0 16,0-3-4-16,-2 0 5 0,-3-4-4 0,0 0-20 0,-3 0 25 15,0-5-20-15,-2 2 25 0,-5-1-17 0,1-2 19 16,-4-2-22-16,-3-1 13 0,-1 5-13 0,-5-9 20 16,0 1-18-16,-4 2 22 0,0-4-22 0,-4-3 16 15,-4 4-15-15,-1-2 16 0,0 1-22 0,-1 0 29 16,-5 4-21-16,-1-3 15 0,-1 5-15 0,-4-4 22 15,1 5-25-15,-5-4 24 0,5 6-27 0,-5 2 27 16,1 2-25-16,-3 1 17 0,0 3-23 0,0-1 21 16,1 5-26-16,-1 3 19 0,3 3-18 0,-1 1 35 0,0 5-45 15,0 0-12-15,1 6-30 0,-3 2-22 0,-4 6-23 16,3 5-28-16,-8 7-29 0,4 2-40 0,-1 3-29 16,-4 10-212-16,4 2 63 0</inkml:trace>
  <inkml:trace contextRef="#ctx0" brushRef="#br1" timeOffset="175456.133">24613 9101 52 0,'0'0'306'16,"-14"-14"-79"-16,14 14-23 0,-13-13-7 0,13 13-20 0,-10-13-24 16,10 13-23-16,-10-10-13 0,10 10-12 0,-10-10-5 15,10 10-8-15,0 0-21 0,-10-12-5 16,10 12-14-16,0 0-11 0,0 0 10 0,-6-11 14 0,6 11 19 15,0 0-1-15,0 0-13 0,0 0-13 0,0 0 2 16,0 0-12-16,23 4 8 0,-23-4-7 0,15 9 8 16,-3-2-20-16,-12-7-5 0,23 15-3 0,-8-5-3 15,-1-1-2-15,3 4-2 0,-1-1-2 0,1 1-5 16,0 1-3-16,0-1-1 0,1 1-1 0,1-1 0 16,0-1-2-16,-1 4-2 0,-1-5-1 0,1 0-2 15,1 0 1-15,-1 1 0 0,0-3-1 0,-1 0 2 16,-1-4-2-16,1 3-3 0,-3-1 0 0,1-1-2 15,-15-6 7-15,29 9-2 0,-29-9-2 0,21 7-8 0,-21-7-10 16,19 6-12-16,-19-6-15 0,17 5-15 0,-17-5-30 16,0 0-35-16,16 5-31 0,-16-5-35 15,0 0-48-15,0 0-32 0,0 0-57 0,0 0-135 0,0 0 54 16</inkml:trace>
  <inkml:trace contextRef="#ctx0" brushRef="#br1" timeOffset="176476.422">25005 8988 135 0,'0'0'392'16,"0"0"-108"-16,0 0-20 0,0 0-33 0,0 0-18 15,0 0-22-15,0 0-18 0,0 0-18 0,-24 5-10 0,24-5-29 16,-16 12-9-16,16-12-22 0,-19 19-8 0,7-6-5 15,-1 3-4-15,-1 0-2 0,-1 2-5 16,1 2-4-16,-1-2-4 0,0 4-3 0,-2 2-6 0,1 1-2 16,-1-3-7-16,3-2-6 0,-1 0-7 0,3 1-5 15,-1-3-3-15,1 1-3 0,2-4-6 0,1-1-13 16,2-2-12-16,7-12-18 0,-10 19 1 0,10-19-2 16,-8 12-7-16,8-12-8 0,0 0-9 0,0 0-9 15,0 0-9-15,0 0-10 0,4-17-14 0,-4 17-5 0,10-22-10 16,-4 7-13-16,2-1-12 0,2-5-3 15,-2 0 0-15,2 2 25 0,-1-3 22 0,1 1 23 0,-2-1 13 16,3 1 14-16,-3 3 13 0,-2-3 16 16,0 5 12-16,1-1 18 0,-1 3 8 0,-2-2 17 0,0 2 3 15,0 0 9-15,0 2 1 0,0-3 2 0,-4 15 2 16,7-20 6-16,-7 20 2 0,4-19 2 0,-4 19 2 16,4-16-3-16,-4 16-3 0,4-12 2 0,-4 12-8 15,0 0-11-15,3-16 3 0,-3 16-4 0,0 0 8 16,0 0 3-16,0 0 12 0,0 0 0 0,0 0-4 15,0 0 4-15,0 0-14 0,0 0 9 0,0 0-14 16,4 16 8-16,-4-16-12 0,0 17 9 0,0-17-14 0,-2 24-1 16,2-24-3-16,0 28-2 0,-2-13-4 15,2 0-3-15,0 0-2 0,0 0-3 0,0 3-6 0,0-4 1 16,2 2-4-16,-2-2-2 0,4 1-1 0,-4-15-8 16,4 22-11-16,-4-22-7 0,5 19-10 0,-5-19-2 15,6 14-6-15,-6-14 3 0,0 0-10 0,8 11-27 16,-8-11 18-16,0 0-4 0,0 0-5 0,0 0-7 15,0 0 1-15,8-11-3 0,-8 11-4 0,-4-14 2 0,4 14 0 16,-6-15 10-16,6 15 9 0,-12-19 14 0,3 10 5 16,0-4 14-16,1 1 0 0,-3 2 14 0,-1 1 11 15,2-2 11-15,-1 0 11 0,1 0 11 0,0 0 9 16,-1 1 6-16,3 1 1 0,8 9 3 0,-14-18-3 16,14 18-1-16,-13-12-1 0,13 12-4 0,-10-11-5 15,10 11-4-15,0 0-7 0,-13-12 2 0,13 12 10 16,0 0 24-16,0 0-7 0,0 0 5 0,0 0-15 0,0 0 5 15,-5 14-16-15,5-14 8 0,3 15-14 0,-3-15 0 16,7 21 2-16,-1-11-1 0,0 2-1 16,2 0-2-16,-4 1-6 0,7 0 0 0,-3-1-7 15,0 0 5-15,3 1-12 0,-1 0 0 0,0-2 2 16,3 1-2-16,-3-4-11 0,0 4 6 0,3-3 0 0,-4-2 1 16,1 1-8-16,-10-8-5 0,19 14-3 0,-19-14-1 15,14 8 0-15,-14-8-4 0,0 0-6 0,19 7 0 16,-19-7-14-16,0 0-9 0,0 0-2 0,0 0-3 15,0 0 0-15,0 0 0 0,0 0-5 0,-8-12 8 0,8 12 3 16,-21-9 11-16,21 9 3 0,-29-10 8 0,29 10 4 16,-32-9 10-16,32 9-10 0,-33-10 27 0,33 10 14 15,-33-5 0-15,33 5 1 0,-29-10 8 0,29 10-2 16,-26-3 1-16,26 3 5 0,-23-5 0 0,23 5 3 16,-20-5 3-16,20 5-3 0,0 0 0 0,-21-7-6 15,21 7-5-15,0 0-7 0,0 0 1 0,-18-5 9 16,18 5 9-16,0 0 8 0,0 0 1 15,0 0 4-15,0 0-3 0,16-6 2 0,-16 6-3 0,21-7-6 16,-21 7-9-16,27-9-4 0,-9 5-7 0,-2-3-4 16,2-1-14-16,1 2-27 0,2-3-12 0,-1 2-46 15,1 0-22-15,-5 1-47 0,2-1-35 0,-1 1-37 16,-3 1-44-16,-14 5-54 0,27-12-266 0,-27 12-98 0</inkml:trace>
  <inkml:trace contextRef="#ctx0" brushRef="#br1" timeOffset="177121.581">24901 8770 187 0,'0'0'249'0,"0"0"-47"0,-17-9-28 0,17 9-20 16,0 0-13-16,-25-5-17 0,25 5-17 0,0 0-13 0,-30 0-8 15,30 0-7-15,-27 3 1 0,27-3-4 0,-31 8 1 16,15-3-7-16,-3 1-3 0,3 1 4 16,-4 2-4-16,-1 2 6 0,1 1 0 0,-3-1 10 0,0 2-15 15,0 3 12-15,-1 1-12 0,2 0 11 0,-1 1-14 16,0-1 10-16,3 4-17 0,-1 0 13 0,3-1-23 15,-1 3 8-15,1-3-13 0,4 0 9 0,1 1-14 16,1 0-4-16,0-1 2 0,1 2-2 0,3 0-4 0,2 2-4 16,0-2 0-16,-1 1-3 0,5 0 2 0,2 2-1 15,0-6-4-15,2 6 10 0,5-3-19 0,1 0-2 16,2-2-14-16,3 2 15 0,3 0-4 0,5-1 1 16,0 0-1-16,2-5-1 0,4 1 0 0,0-5-3 15,2 3 1-15,0-4-1 0,1 1 0 0,1-3-1 16,-2-1-5-16,0-2-3 0,0-4-6 0,1 2-5 15,-1-2 0-15,2 0-5 0,-2-2-2 0,0-2-3 16,-2 0-1-16,0-3 2 0,0 1 2 0,0-5 3 16,-2 1 2-16,-2-1 1 0,-2-2-1 0,0 1-1 15,0-2 0-15,-3-1 4 0,-1-2 1 0,-1 0 3 16,-1-1-1-16,-3-1 2 0,0-1-5 0,-2-1 0 16,0-1-5-16,-4-2 4 0,1 2 0 0,-3-4 1 0,-2 4 1 15,-2-4-2-15,-2-2 13 0,0 2-9 0,-7-1 13 16,1-5-9-16,-4 1 12 0,0-1-12 0,-6 0 5 15,-1 1-2-15,-1-3 4 0,-5 0 0 0,0 3 3 16,2 5 2-16,1 0 5 0,0 0-1 0,-3 4-3 0,4 0 1 16,-1 3-3-16,1 2 6 0,0 5-8 15,2-1-11-15,-6 4-13 0,6 4-12 0,19 3-16 0,-41 1-20 16,16 5-25-16,3 3-20 0,2 2-23 0,-7 2-33 16,0 6-25-16,0-3-28 0,0 5-30 0,1-1-218 15,1 2 40-15</inkml:trace>
  <inkml:trace contextRef="#ctx0" brushRef="#br2" timeOffset="181505.536">13019 6932 409 0,'0'0'365'0,"0"0"-77"0,-9-11-53 0,9 11-37 16,0 0-26-16,0 0-28 0,-6-11-24 0,6 11-14 0,0 0-2 15,0 0 8-15,0 0 0 0,0 0-13 0,0 0 1 16,0 0-24-16,23 1-6 0,-23-1-4 0,17 8-7 15,-17-8-2-15,22 15-5 0,-9-8-5 0,-2 2-8 16,1-2-6-16,3 3-5 0,-3-1-6 0,3 0-3 16,-1 3-4-16,3-2-3 0,-5 1-3 0,3-1 0 15,-1 3-4-15,-2-4-13 0,0 2-20 0,0-2-7 16,-1 0-33-16,1 0-11 0,-12-9-33 0,21 16-19 0,-21-16-19 16,14 13-10-16,-14-13-10 0,15 9-20 15,-15-9-17-15,0 0-21 0,0 0-18 0,0 0-187 16,0 0 97-16</inkml:trace>
  <inkml:trace contextRef="#ctx0" brushRef="#br2" timeOffset="182330.481">13333 6891 308 0,'0'0'251'0,"0"-19"-33"16,0 19-17-16,0-16-10 0,0 16-20 0,0 0-14 16,-2-18-9-16,2 18-16 0,0 0-9 0,0 0-15 15,-2-16-3-15,2 16 3 0,0 0-16 0,0 0-9 0,0 0-23 16,-4 17 2-16,4-17-23 0,-7 17 7 0,7-17-20 15,-6 24 8-15,2-10-18 0,-2 2 0 0,2 0-2 16,0 0-3-16,-3 3-1 0,1 0-1 0,0 1 1 16,0-2-1-16,0 0-1 0,-1 2 2 0,1-4-3 15,0 3-1-15,0-4-2 0,0-1 1 0,2 0-2 16,0-4 2-16,4-10 0 0,-8 19-3 0,8-19-3 16,-8 13-11-16,8-13-8 0,0 0-10 0,-10 10-6 0,10-10-6 15,0 0-6-15,-11-8-1 0,11 8-4 16,-4-15-7-16,4 15-2 0,-2-27-2 0,2 13-1 0,0-4 5 15,0-1 20-15,0 1-4 0,2 0 7 0,-2-2 4 16,0 2 6-16,2-1 7 0,-2 3 4 0,0 0 4 16,0-2-1-16,0 2 4 0,0 16 3 0,0-26 12 15,0 26 7-15,-2-26 5 0,2 26 3 0,-2-24 6 16,2 24 6-16,0-20 6 0,0 20 8 0,-2-17 1 16,2 17-4-16,-2-13 9 0,2 13-15 0,0 0 5 15,-2-12-1-15,2 12 3 0,0 0 5 0,0 0 9 0,0 0-7 16,0 0 3-16,0 0-20 0,2 15 10 15,-2-15-16-15,4 16 15 0,-4-16-12 0,6 19-3 0,0-7 3 16,1-1-6-16,-1 4-2 0,0-2-6 0,2 1 2 16,-2 0-7-16,2-1-2 0,0 1-1 0,0-1 0 15,1 1 1-15,1-1-5 0,0-3 0 0,-2 2-1 16,3-1-2-16,-3 0 0 0,0-3 0 0,1 3-2 16,-9-11 13-16,14 14-24 0,-14-14 9 0,12 13-20 15,-12-13 10-15,11 10-18 0,-11-10 10 0,0 0-14 16,10 13 1-16,-10-13-22 0,0 0-1 0,0 0-16 15,0 0-5-15,0 0 5 0,0 0 0 0,0 0-4 0,0 0 2 16,0 0-1-16,0 0 9 0,-14-12 7 16,14 12 6-16,-13-7 11 0,13 7 12 0,-16-10 5 0,16 10 4 15,-17-9 4-15,17 9 3 0,-16-6 1 0,16 6 1 16,-19-9 21-16,19 9-26 0,-19-3 4 0,19 3 3 16,-20-5 0-16,20 5 2 0,0 0 2 0,-30-2 1 15,30 2 2-15,0 0-1 0,-29 1 4 0,29-1 6 0,0 0 12 16,-27 1 7-16,27-1 8 0,0 0 2 0,-23 5 14 15,23-5 4-15,0 0 7 0,0 0 4 16,-25 1-1-16,25-1-3 0,0 0 1 0,0 0-3 0,0 0-7 16,0 0 7-16,0 0-3 0,-23-1-1 15,23 1-8-15,0 0 2 0,0 0 12 0,0 0 12 0,0 0 4 16,0 0 0-16,0 0-3 0,9-13-8 0,-9 13-7 16,12-7-3-16,-12 7-10 0,19-10-9 0,-19 10-4 15,25-11-8-15,-25 11-4 0,27-14-5 0,-13 10-1 16,-14 4 9-16,29-11-34 0,-29 11-4 0,26-11-36 15,-12 5-4-15,-14 6-25 0,27-7-3 0,-27 7-27 0,23-8-7 16,-23 8-18-16,21-7-16 0,-21 7-14 0,18-6-16 16,-18 6-30-16,17-5-43 0,-17 5-52 0,0 0-229 15,13-11-41-15</inkml:trace>
  <inkml:trace contextRef="#ctx0" brushRef="#br2" timeOffset="182902.705">13138 6684 230 0,'0'0'262'0,"-17"-7"-47"0,17 7-26 15,-16-6-16-15,16 6-21 0,-17-5-33 0,17 5-8 0,-20-2-14 16,20 2-5-16,0 0-7 0,-31 2-6 0,31-2-9 16,-22 3-3-16,22-3-3 0,-25 9 2 0,25-9 2 15,-25 13-3-15,13-4 2 0,-1 0 14 0,2 1-18 16,-2 1 7-16,1 0-8 0,0 4 12 0,-1 1-13 16,1 1 16-16,1 3-16 0,-1-1 2 0,4 3 0 15,-3 0 4-15,3 4-2 0,2-2-7 0,0 4-5 16,2 2-8-16,2-4-2 0,2 3-2 0,2 1-3 15,0-1-8-15,4 3-1 0,2-1-5 0,5-2-5 0,-1 2 12 16,5-4-18-16,3-3 12 0,1 0-19 16,6-3 14-16,-1-3-19 0,0 0 19 0,5-6-18 0,0-1 10 15,3-2-15-15,-7-2 1 0,4-7-2 16,3 0 8-16,-3 0-27 0,-1-7 7 0,5 0-23 0,-4-4 4 16,2-2-19-16,-2-2 11 0,-3-3-15 0,-1 0 16 15,-3-3-20-15,-1-1 13 0,0-3-9 0,-5 1 17 16,0 1-4-16,-4-4 16 0,-3 4-10 0,-3 0 18 15,-2-2-8-15,-4 2 14 0,0 1-16 0,-4-4 19 16,-4 2-7-16,-4-2 12 0,-3 0-11 0,-4-2 14 0,-4 1-9 16,-6 2 14-16,-4-6-10 0,-2 3 13 0,1 5-6 15,-3-4 18-15,-2 5-6 0,2 3 13 0,2 1-18 16,-2 5 14-16,2 1-14 0,0 2 10 0,2 2-16 16,3 3 0-16,-1 3-27 0,1 2 0 0,1 4-28 15,0-1-14-15,3 8-29 0,1-1-6 0,1 5-24 16,1 4-20-16,2 3-21 0,3 1-23 0,3 6-30 15,3 3-283-15,2 0-3 0</inkml:trace>
  <inkml:trace contextRef="#ctx0" brushRef="#br2" timeOffset="184415.988">24624 12756 52 0,'0'0'350'0,"0"0"-97"16,0 0-55-16,-19-4-22 0,19 4-11 0,0 0-21 16,0 0-13-16,0 0-8 0,0 0-5 0,-12 9-5 15,12-9-2-15,0 0 0 0,6 11 12 0,-6-11-27 0,12 11-2 16,-12-11-11-16,19 14-3 0,-7-8-10 0,3 5-1 15,-1-3-1-15,5 2-7 0,-1 1-2 0,0-1-7 16,3 2-6-16,-3 1-7 0,3 0-5 0,-1-1-5 16,1 1-6-16,0 1-2 0,-2 2-4 0,2-3 2 15,-2 2-8-15,1-2-4 0,-1 2 0 0,-2-1-2 16,1 2 1-16,-1-4-5 0,-2 3 3 0,0-2-3 16,-1-2-2-16,-1 2-11 0,-1-4-8 0,-2 1-13 0,-1-1-13 15,-9-9-11-15,16 15-14 0,-16-15-9 0,15 11-15 16,-15-11-18-16,10 11-26 0,-10-11-28 0,0 0-38 15,0 0-17-15,0 0-16 0,0 0-27 0,0 0-179 16,0 0 83-16</inkml:trace>
  <inkml:trace contextRef="#ctx0" brushRef="#br2" timeOffset="185204.123">25083 12806 154 0,'0'0'355'0,"0"0"-64"0,-6-13-34 16,6 13-29-16,0 0-35 0,0 0-24 0,-8-10-24 16,8 10-10-16,0 0-17 0,0 0-10 0,0 0-14 15,-19 10-10-15,19-10-15 0,-8 10-4 0,8-10-6 0,-10 19-6 16,4-8-4-16,-1 0-3 0,-1 1-2 16,2 3-11-16,-1-1 0 0,0 1-1 0,-1 1-4 15,0 3-2-15,0-2-5 0,-3 0-1 0,3 1-2 0,2-2-5 16,-2-1-3-16,1 2-2 0,-1-2 0 0,2-1-2 15,0 0-8-15,2-3-12 0,-3 0-11 0,7-11-15 16,-8 18-8-16,8-18-5 0,-6 13-5 0,6-13-16 16,0 0-13-16,0 0-4 0,0 0-5 0,0 0 2 15,0 0-10-15,-15-11 12 0,15 11-10 0,3-20 6 16,-1 3-7-16,0 0 15 0,0-2 8 0,4-2 19 16,-2-2 15-16,0 2 8 0,2-2 11 0,-1 3 5 15,1 2 8-15,-2 0 6 0,0 0 9 0,0 2 17 16,0 0 11-16,0 4 16 0,1-1 11 0,-5 13 10 0,4-22 1 15,-4 22 2-15,4-15 1 0,-4 15-1 0,2-17-1 16,-2 17 2-16,0 0-9 0,4-13-1 0,-4 13 4 16,0 0 2-16,0 0-9 0,0 0 3 0,0 0-5 15,0 0-2-15,0 0-4 0,-8 10-1 0,8-10-3 16,-4 12-3-16,4-12-7 0,-5 20 2 0,5-20-3 16,-2 24-3-16,2-24-6 0,-2 25 1 0,0-12-3 15,2-13-3-15,0 28-3 0,2-13 0 0,-2-1-1 0,2 1-4 16,0 1-2-16,1 0-2 0,-1-2 0 0,2-1 0 15,-2 2-4-15,2 0 2 0,0-2-4 0,0-2 1 16,-4-11-5-16,6 20-7 0,-6-20-11 0,7 19-6 16,-7-19-8-16,4 13-3 0,-4-13-5 15,6 12-5-15,-6-12-13 0,0 0-3 0,0 0-7 0,0 0-4 16,0 0 2-16,0 0-6 0,0 0 2 0,8-12 1 16,-8 12-4-16,-4-15-8 0,4 15 19 0,-8-19-3 15,2 9 21-15,-1-2 4 0,1-2 9 0,-2 3 7 16,0-2 4-16,1-1 6 0,-1 2 4 0,0-1 4 15,0 0-2-15,-1 1 12 0,3 0 7 0,-2 1 8 0,0-1 4 16,1 1 3-16,-1 0 1 0,3 0 9 16,5 11 3-16,-12-17 5 0,12 17 5 0,-13-12 3 0,13 12-5 15,-8-12-7-15,8 12-8 0,0 0-7 0,-12-11-3 16,12 11-3-16,0 0 1 0,0 0-4 0,0 0-3 16,0 0 1-16,0 0 12 0,0 0-19 0,0 0-1 15,0 0-1-15,-23 3 0 0,23-3-2 0,0 0-3 16,0 0-3-16,0 0-1 0,4 12-4 0,-4-12-6 15,0 0-3-15,0 0 1 0,6 14-11 0,-6-14-7 16,0 0-6-16,6 13-9 0,-6-13-10 0,7 12-19 0,-7-12-5 16,6 15-20-16,-6-15-15 0,8 13-11 0,-8-13-14 15,8 10-17-15,-8-10-136 0,9 12 238 0</inkml:trace>
  <inkml:trace contextRef="#ctx0" brushRef="#br2" timeOffset="185618.533">24763 12961 39 0,'0'0'376'0,"0"0"-88"0,0 0-51 0,0 0-21 15,0 0-28-15,0 0-24 0,0 0-11 0,0 0-20 16,-12-8-8-16,12 8-4 0,0 0 2 0,0 0 4 16,0 0-12-16,0 0-6 0,0 0-3 0,16-7-4 15,-16 7-11-15,0 0-5 0,21-9-4 0,-21 9-7 16,21-7 5-16,-21 7-18 0,22-6-7 0,-22 6-12 15,26-9-7-15,-26 9-10 0,29-7-2 0,-29 7-5 0,29-6-5 16,-29 6-3-16,31-6-3 0,-31 6-12 0,29-5-17 16,-29 5-15-16,26-6-12 0,-26 6-15 0,23-5-12 15,-23 5-16-15,20-4-9 0,-20 4-7 0,0 0-6 16,25-4-5-16,-25 4-19 0,0 0-30 0,0 0-41 16,19-7-37-16,-19 7-31 0,0 0-233 0,0 0-6 15</inkml:trace>
  <inkml:trace contextRef="#ctx0" brushRef="#br2" timeOffset="186194.984">24744 12614 32 0,'0'0'236'0,"-20"2"-43"0,20-2-21 16,-16 6-20-16,16-6-11 0,-18 11-7 0,18-11-5 16,-21 12-10-16,9-3-6 0,-1 1-5 0,1 1 1 15,-1 3-4-15,-1-1-4 0,2 4-6 0,-3-3-5 16,3 5-3-16,-2 0-5 0,2 1 2 0,-1-3-9 15,1 3-11-15,0 2 6 0,1 0-4 0,3 0-2 0,0 3-8 16,-1 0-4-16,3 0-6 0,2 2-5 16,0-1-5-16,2 2 0 0,4 0-4 0,0-1-6 0,2 1-3 15,4 3-4-15,-1-5-2 0,5 2-3 16,5-2-3-16,1 0 2 0,3-5-2 0,1 0-4 0,2-2 1 16,3-4 0-16,2-3-2 0,-2-6 0 0,2 2-3 15,-1-5 0-15,3-3 1 0,0-2-6 0,2-1-16 16,1-5-7-16,-1-1 1 0,0-3-2 0,-2-2-5 15,-2-1 0-15,-3-3-4 0,-1 0 0 0,0 0 3 16,-5-3 3-16,-1-1 3 0,-5 3 3 0,-1-1 4 0,-3-3 0 16,-2 3 18-16,-2-2-11 0,-2 0 2 0,-2-3 0 15,-2 2 5-15,-4-2 1 0,0 0 1 16,-4-1-3-16,-2-4 4 0,-5 3-2 0,-1-3 1 0,-3 4-15 16,-1-2 17-16,-5-3-2 0,-2 3 1 0,-3 2 0 15,-1 2-1-15,-2 0 0 0,4 10 0 0,-1-2-4 16,-1 5-2-16,0 0-7 0,4 6-8 0,-2 4-13 15,4 1-12-15,0 3-14 0,0 4-20 0,0 3-24 0,0 3-34 16,0 5-30-16,3 2-36 0,2 3-43 16,1 2-212-16,1 3 60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0:45:24.1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2436 5834 168 0,'0'0'166'0,"0"0"-30"0,0 0-15 0,10 14-4 16,-10-14-11-16,5 11 2 0,-5-11-8 0,6 14-4 16,-6-14-3-16,6 21-9 0,-2-8-8 0,-1 0-6 15,-1 2-4-15,2 2-1 0,1-2-3 0,-1 3-3 16,-2 0-7-16,2 2 3 0,0 1-3 0,0-1-4 0,-2 1-4 16,0-1-3-16,0 0 0 0,0 2-3 0,-2-2 11 15,2 1-24-15,-2 1 13 0,0-1-19 16,0-1 14-16,-2 1-20 0,0-3 12 0,0 1 4 0,0 0-12 15,0-2-20-15,-2-1 19 0,0 2-20 0,0-4 18 16,-2 2-19-16,-1-3 17 0,2-3-17 0,-1 3 15 16,-2-4-18-16,8-9 18 0,-17 18-19 0,17-18 18 0,-18 9-24 15,18-9 13-15,-19 5-23 0,19-5 10 0,0 0-14 16,-33-4 20-16,33 4-13 0,-21-7 13 0,21 7-15 16,-20-9 21-16,20 9-19 0,-16-12 2 0,16 12-3 15,-16-12-1-15,16 12 1 0,-13-13 3 0,13 13 3 16,-12-15 2-16,12 15 4 0,-9-15 2 0,9 15 1 15,-6-11 0-15,6 11-2 0,-6-13 2 0,6 13 3 16,0 0-2-16,-4-11 3 0,4 11 1 0,0 0 1 16,0 0 6-16,0 0 4 0,0 0 3 0,0 0 2 15,0 0 3-15,0 0-2 0,23 5 1 0,-23-5 3 0,14 12 17 16,-14-12-23-16,17 18 21 0,-9-8-21 0,2-2 17 16,0 4-18-16,0-1 16 0,2-2-17 0,-1 2 13 15,1 1-16-15,-2-3 16 0,3 0-16 0,-1-2 18 16,1 2-18-16,-1-1 11 0,0 1-19 0,3-4 15 15,-4 3-17-15,-11-8 14 0,27 9-13 0,-27-9 13 16,25 6-14-16,-25-6 16 0,27 0-19 0,-27 0 21 0,25-4-20 16,-25 4 12-16,26-11-14 0,-26 11 17 0,24-13-17 15,-11 4 15-15,-3-1-18 0,-2 1 14 0,0-4-19 16,1 3 15-16,-3-6-15 0,0 0 16 0,-2 1-13 16,-2-1 13-16,0-3-16 0,0 2 3 0,-2-2-4 15,-2-1 6-15,0 2 2 0,-2-1 2 0,0-3 5 16,-2 0-11-16,0 0 3 0,-3 1 1 0,1-1 2 0,-2 1-1 15,-1 1 4-15,1 1-1 0,-1 0 3 16,0-2-2-16,-3 2 1 0,2 3-1 0,-3-2-1 0,3 0 1 16,-3 3 0-16,1-1 3 0,-1 2-1 0,1 1 3 15,-1 0-5-15,4 2 3 0,-3-1 0 0,1 3-2 16,1 2 3-16,-1 0-1 0,13 7 2 0,-25-11-2 16,25 11-3-16,-22-5 4 0,22 5-1 0,-23 1-1 0,23-1 0 15,-22 7 0-15,10 1 2 0,0 1-27 16,1 2 34-16,3 0 0 0,-2 2-3 0,3 0 31 0,-1 2-30 15,4 1-2-15,0 1-3 0,2 1 1 0,2 1 6 16,0-1-1-16,2 1-3 0,2-1 3 0,2 2-2 16,2 1 19-16,3-2-18 0,-1-1 12 0,3-1-16 15,-1-2 18-15,4 0-21 0,-2-5 14 0,4 1-17 16,-1-3 18-16,2-2-21 0,-1-3 15 0,-18-3-36 0,37 6 0 16,-37-6-53-16,37-2-37 0,-37 2-47 15,33-7-78-15,-33 7-291 0,24-11-39 0</inkml:trace>
  <inkml:trace contextRef="#ctx0" brushRef="#br0" timeOffset="775.945">2914 6349 260 0,'0'0'257'0,"0"0"-52"16,0 0-26-16,0 0-17 0,0 0-10 0,-10-7-12 16,10 7-17-16,0 0 6 0,0 0-31 0,0 0 8 15,0 0-31-15,0 0 4 0,0 0-27 0,0 0 13 0,0 0-23 16,0 0 15-16,-22 5-23 0,22-5 15 0,0 0-19 16,-11 13 18-16,11-13-25 0,-4 13 16 0,4-13-20 15,-6 15 13-15,6-15-20 0,-4 18 21 0,4-18-25 16,-2 19 19-16,2-19-2 0,0 20-6 0,0-20-6 15,2 19-3-15,-2-19-1 0,4 18 0 0,-4-18-2 16,6 15-5-16,-6-15 1 0,8 13 14 0,-8-13-16 16,11 7 0-16,-11-7 1 0,0 0-3 0,20 5 4 15,-20-5-3-15,0 0 0 0,20-11 0 0,-20 11-10 0,12-10-14 16,-12 10 17-16,11-15-20 0,-11 15 17 0,10-17-16 16,-10 17 21-16,4-18-21 0,-4 18 15 15,0-20-14-15,0 20 18 0,-6-21-16 0,6 21 20 0,-8-18-17 16,8 18 19-16,-13-17-18 0,13 17 19 0,-14-15-15 15,14 15 17-15,-15-11-13 0,15 11 13 0,-11-7-15 16,11 7 16-16,0 0-15 0,0 0 38 0,-25 1-45 16,25-1 12-16,-12 10-22 0,12-10 12 0,-11 16-23 0,11-16 9 15,-8 21-18-15,4-10 8 0,4-11-19 0,-6 22 23 16,6-22-48-16,-4 24 30 0,4-24-20 0,0 22 3 16,0-22-13-16,2 17 5 0,-2-17-13 0,4 17 3 15,-4-17 5-15,8 11 2 0,-8-11-5 0,0 0-3 16,17 9 0-16,-17-9-2 0,0 0 8 0,0 0-3 15,27-6 7-15,-27 6-9 0,12-7 10 0,-12 7-70 0</inkml:trace>
  <inkml:trace contextRef="#ctx0" brushRef="#br0" timeOffset="1821.017">2926 6486 344 0,'0'0'46'16,"10"-9"17"-16,-10 9 15 0,0 0 19 0,13-11 10 0,-13 11 11 15,0 0 6-15,8-10 2 0,-8 10 12 0,0 0-27 16,0 0 12-16,10-7-22 0,-10 7 6 0,0 0-22 16,0 0 6-16,0 0-24 0,0 0-18 0,0 0 16 15,0 0 15-15,0 0-22 0,0 0 9 0,0 0-22 16,13 11 12-16,-13-11-8 0,0 0-7 0,4 18-6 15,-4-18-4-15,4 15-5 0,-4-15 2 0,4 16-10 0,-4-16 1 16,6 14-6-16,-6-14-2 0,9 13 4 0,-9-13-6 16,10 12 1-16,-10-12-4 0,10 11 2 0,-10-11-3 15,0 0 2-15,21 5-1 0,-21-5 2 0,15-5-3 16,-15 5-5-16,19-16-3 0,-9 7-10 0,1-6-5 16,1-3-26-16,-2-2 16 0,1-1-22 0,-3-5 19 15,2 1-20-15,1-5 10 0,-3-2-11 0,-2 7 24 16,-2-4-8-16,0 3 17 0,1 1-8 0,-3-1 16 0,0 0-15 15,-2 3 27-15,-2 2-19 0,2 0 20 16,-2 1-19-16,-3 1 22 0,3 2-19 0,0 1 18 0,0 1-15 16,0 2 18-16,2 13-17 0,-6-22 18 0,6 22-18 15,-4-17 18-15,4 17-20 0,-4-11 21 0,4 11-17 16,0 0 19-16,0 0-17 0,0 0 22 0,0 0-19 16,-15 10 21-16,15-10-17 0,-4 18 22 0,4-18-16 0,-2 28 17 15,0-13-16-15,0 3 22 0,2 3-17 0,-2-3 15 16,4 4-17-16,-2 0 20 0,0 0-23 0,2 5 21 15,0-6-2-15,0 4-2 0,0-1-10 0,2-2-2 16,0 0-3-16,1-1-5 0,-1-5 3 0,2 1-4 0,0 0 0 16,0-3-5-16,1 1 4 0,0-3-1 0,1 0-1 15,0 1 1-15,-8-13 0 0,19 14-2 0,-19-14 2 16,19 11-7-16,-19-11-2 0,18 3-10 0,-18-3-22 16,0 0 14-16,27-3-19 0,-27 3 17 0,14-12-7 0,-14 12 20 15,15-11-15-15,-15 11 21 0,10-15-11 16,-10 15 19-16,8-12-14 0,-8 12 26 0,6-13-11 15,-6 13 20-15,0 0-14 0,6-16 21 0,-6 16-20 16,0 0 18-16,0 0-24 0,0 0 17 0,0 0-20 16,0 0 17-16,0 0-20 0,0 0 21 0,0 0-18 0,0 0 18 15,0 0-23-15,-6 13 24 0,6-13-5 0,0 16 0 16,0-16-1-16,0 14-2 0,0-14 1 0,4 20-7 16,-4-20 2-16,2 17-1 0,-2-17 0 0,8 17-3 15,-8-17 2-15,8 13-1 0,-8-13-2 0,11 13 2 16,-11-13-8-16,12 9 7 0,-12-9 1 0,0 0-2 15,21 3-1-15,-21-3-1 0,0 0-5 0,25-6-11 0,-25 6-19 16,18-12 16-16,-18 12-18 0,17-18 13 0,-9 8-14 16,-3 0 22-16,1-2-11 0,1 1 19 0,-7 11-17 15,6-20 22-15,-6 20-19 0,4-23 19 0,-4 23-11 16,-2-20 18-16,2 20-10 0,-8-19 12 0,8 19-19 0,-9-18 15 16,9 18-18-16,-11-15 22 0,11 15-15 15,-17-11 16-15,17 11-14 0,-18-9 18 0,18 9-16 0,-17-5 20 16,17 5-20-16,0 0 18 0,-29 0-22 15,29 0 24-15,0 0-19 0,-26 8 21 0,26-8-17 0,-19 6 17 16,19-6-22-16,-12 9 22 0,12-9-24 0,-12 8 20 16,12-8-18-16,0 0 17 0,-12 13-17 0,12-13 15 15,0 0-14-15,0 0 14 0,-4 11-15 0,4-11 20 16,0 0-17-16,0 0 17 0,0 0-20 0,22 3 19 0,-22-3-19 16,20-7 15-16,-20 7-20 0,29-11 14 0,-13 5-23 15,1 1 13-15,2-1-22 0,-1 2 16 0,1-5-16 16,0 6 18-16,0-3-19 0,2 3 22 0,-3-1-12 15,1 0 17-15,-19 4-18 0,37-3 21 0,-37 3-14 16,32-3 18-16,-32 3-11 0,29 3 22 0,-29-3-11 16,27 3 19-16,-27-3-12 0,21 10 16 0,-21-10-11 15,18 10 16-15,-18-10-18 0,15 13 24 0,-15-13-20 0,8 17 19 16,-8-17-19-16,4 18 19 0,-4-18-22 16,0 19 22-16,0-19-2 0,-4 18-3 0,4-18 2 15,-10 19-4-15,10-19 0 0,-15 19-1 0,15-19-2 0,-18 17-6 16,18-17-4-16,-23 13-1 0,23-13-6 0,-23 9 0 15,23-9-5-15,-25 3-9 0,25-3-9 0,-26-2-9 16,26 2-12-16,-24-1-33 0,24 1 1 0,-25-4-33 16,25 4-12-16,-23-5-42 0,23 5-39 0,-23-8-53 15,23 8-48-15,-22-8-228 0,22 8-20 0</inkml:trace>
  <inkml:trace contextRef="#ctx0" brushRef="#br0" timeOffset="2170.562">3000 6151 106 0,'0'0'347'16,"0"0"-82"-16,0 0-51 0,0 0-29 0,0 0-24 15,0 0-22-15,0 0-17 0,-10-7-10 0,10 7-5 16,0 0 17-16,0 0-17 0,0 0 9 0,15-8-30 16,-15 8 13-16,14-5-35 0,-14 5 14 0,19-8-38 0,-19 8 17 15,23-10-30-15,-23 10 12 0,23-12-28 0,-8 7 19 16,-15 5-33-16,31-11 8 0,-17 5-44 0,-14 6-5 15,29-10-39-15,-29 10-26 0,28-6-39 0,-28 6-47 16,27-10-53-16,-27 10-70 0,23-4-140 0,-23 4 63 16</inkml:trace>
  <inkml:trace contextRef="#ctx0" brushRef="#br0" timeOffset="2658.109">4168 6504 164 0,'0'0'461'0,"0"0"-90"16,0 0-70-16,0 0-21 0,0 0-30 0,0 0-16 15,-8-9-20-15,8 9-24 0,0 0-11 0,0 0-11 16,0 0-10-16,0 0-8 0,0 0-14 0,0 0-13 16,-8-11-16-16,8 11-14 0,0 0-16 0,0 0-17 0,0 0-9 15,0 0-16-15,0 0-7 0,0 0-27 16,0 0-32-16,0 0-33 0,0 0-34 0,0 0-33 0,0 0-30 15,0 0-35-15,0 0-74 0,0 0-79 0,-13-6-452 16,13 6-328-16</inkml:trace>
  <inkml:trace contextRef="#ctx0" brushRef="#br0" timeOffset="2874.113">4121 6232 423 0,'0'0'455'0,"0"0"-62"0,-2-13-91 16,2 13-6-16,0 0-43 0,0 0-4 0,0 0-45 16,-4-12-6-16,4 12-9 0,0 0-34 0,0 0-32 15,0 0-14-15,0 0-30 0,0 0-8 0,0 0-24 0,-2-11 15 16,2 11-43-16,0 0-13 0,0 0-43 0,0 0-22 16,0 0-49-16,0 0-10 0,0 0-45 0,0 0-15 15,0 0-57-15,0 0-71 0,0 0-105 0,-9-10-224 16,9 10-147-16</inkml:trace>
  <inkml:trace contextRef="#ctx0" brushRef="#br0" timeOffset="4142.564">2201 6815 87 0,'0'0'196'16,"0"0"-42"-16,0 0-24 0,0 0-11 0,0 0-5 16,0 0-5-16,0 0-4 0,0 0-4 0,0 0 0 0,0 0-4 15,0 0-10-15,0 0-8 0,0 0-4 0,0 0 0 16,23 2-8-16,-23-2-7 0,0 0 1 0,0 0-4 15,27 0 5-15,-27 0-16 0,0 0 7 0,27 0-23 16,-27 0 5-16,0 0-17 0,35-4 16 0,-35 4-16 16,26-2 18-16,-26 2-26 0,31-1 15 0,-31 1-19 15,35-1 10-15,-35 1-12 0,37-3 14 0,-16 0-18 16,-21 3 19-16,40-3-22 0,-40 3 15 0,44-2-17 16,-44 2 17-16,45-1-19 0,-45 1 20 0,43 0-19 15,-21-3 17-15,-22 3-16 0,46 3 15 0,-46-3-19 0,43 0 19 16,-43 0-17-16,40 1 3 0,-40-1 2 0,40 5 12 15,-40-5-16-15,41 3 15 0,-41-3-16 0,37 3 17 16,-37-3-18-16,39 2 17 0,-39-2-23 0,35 6 26 16,-35-6-17-16,39 0 14 0,-39 0-17 0,36 2 19 15,-36-2-18-15,37 0 42 0,-37 0-48 0,40-2 17 16,-40 2-16-16,37-4 17 0,-37 4-14 0,36-2 14 0,-36 2-14 16,37-2 16-16,-37 2-16 0,37-3 44 0,-37 3-47 15,36-3 17-15,-36 3-17 0,30 0 18 0,-30 0-17 16,31 0 20-16,-31 0-18 0,28 0 18 0,-28 0-17 15,29 0 16-15,-29 0-15 0,27 0 16 0,-27 0-19 16,29 0 18-16,-29 0-15 0,26 0 20 0,-26 0-22 16,27 0 21-16,-27 0-24 0,27 0 19 0,-27 0-16 0,27 0 15 15,-27 0-15-15,24 0 17 0,-24 0-16 0,26 0 14 16,-26 0-16-16,27 1 21 0,-27-1 5 0,25 2-10 16,-25-2-14-16,25 3 14 0,-25-3-17 0,23 1 26 15,-23-1-17-15,22 3 17 0,-22-3-20 0,0 0 39 16,30 4-44-16,-30-4 16 0,0 0-13 0,27 2 17 15,-27-2-14-15,0 0 16 0,23 2-12 0,-23-2 16 16,0 0-18-16,0 0 24 0,27 0-20 0,-27 0 25 16,0 0-15-16,0 0 21 0,0 0-14 0,0 0 24 15,25 1-18-15,-25-1 22 0,0 0-26 0,0 0 17 0,0 0-27 16,0 0 15-16,0 0-23 0,0 0 16 0,0 0-32 16,0 0 4-16,0 0-38 0,0 0 2 0,0 0-31 15,0 0 2-15,0 0-36 0,0 0-9 0,0 0-41 16,0 0-18-16,16-3-25 0,-16 3-46 0,0 0-22 15,0 0-125-15,0 0 150 0</inkml:trace>
  <inkml:trace contextRef="#ctx0" brushRef="#br0" timeOffset="5301.688">2992 7491 150 0,'0'0'240'0,"0"0"-56"0,0 0-31 0,0 0-14 16,0 0-20-16,0 0-7 0,-4-17-6 0,4 17-6 0,0 0-8 15,0 0-8-15,0 0-6 0,-2-15-5 16,2 15 12-16,0 0-19 0,-2-15 17 0,2 15-17 0,0 0 13 16,0 0-17-16,-4-15 13 0,4 15-27 0,0 0 7 15,-9-15-22-15,9 15 9 0,0 0-25 16,-14-9 13-16,14 9-23 0,0 0 13 0,-25-6-18 0,25 6 15 16,0 0-22-16,-32 1 19 0,32-1-20 0,-23 3 17 15,23-3-19-15,-26 8 17 0,26-8-20 0,-23 9 20 16,23-9 1-16,-21 11-8 0,21-11-18 0,-14 10 21 15,14-10-25-15,-13 12 16 0,13-12-21 0,-6 11 21 0,6-11-12 16,0 0 13-16,2 15-15 0,-2-15 21 16,0 0-19-16,19 12 22 0,-19-12-19 0,22 3 17 0,-22-3-13 15,27 3 16-15,-27-3-16 0,31 5 18 0,-31-5-19 16,34 3 20-16,-34-3-23 0,31 8 20 0,-14-5-13 16,-3 3 15-16,1 1-16 0,-15-7 20 0,25 15-16 15,-13-6 12-15,-2 1-9 0,-1 2 19 0,-3 1-2 16,-1 2 1-16,-3-2-3 0,0 3-5 0,-2 1 1 15,-2 0-3-15,0-1-1 0,-3 1-1 0,-1 0 2 0,-5 2-20 16,1-3 29-16,-2 1-18 0,-3-3 21 0,1 0-17 16,-1-2 21-16,-3-1-20 0,3-2 22 0,-1-3-25 15,0-2 17-15,16-4-18 0,-33 5 17 0,33-5-23 16,-33-1 19-16,33 1-4 0,-33-10-2 0,18 6-4 16,1-8-3-16,1 3-28 0,0-6 15 0,1 1-21 15,1-3 4-15,1 2-14 0,2-6 16 0,2 1-21 16,-1 1 11-16,3 2-23 0,2-3-4 0,0 0-4 0,0-4-5 15,0 5-8-15,2 0-23 0,0 4 8 0,0 15-14 16,2-30-15-16,-2 30-21 0,2-25-26 0,-2 25-216 16,4-19 159-16</inkml:trace>
  <inkml:trace contextRef="#ctx0" brushRef="#br0" timeOffset="5748.645">2890 7079 164 0,'0'0'267'0,"0"0"-58"15,0 0-35-15,0 0-16 0,0 0-12 0,0 0-9 16,0 0-18-16,0 0-9 0,0 0-11 0,8 9-10 0,-8-9 23 16,0 19-34-16,0-19-18 0,-2 27 12 15,2-12-22-15,0 1 17 0,0 4-22 0,0 2 14 0,0 0-26 16,0 6 27-16,0 1-29 0,0 3 21 0,0 2-26 16,2 2 16-16,-2 4 0 0,2-2-5 0,0 3-5 15,-2-1-3-15,2 1-5 0,0-1-8 0,-1 0-22 16,-1-1 22-16,5 0-22 0,-3-3 23 0,-2 0-23 15,0-3 19-15,2-3-21 0,-2 0 20 0,0-1-19 16,2 0 18-16,-2-3-22 0,0-3 14 0,0-2-12 16,-2-3 23-16,2 1-21 0,0-2 19 0,-2 0-22 0,2-2 18 15,-2-2-28-15,2-13 13 0,-5 19-29 0,5-19 6 16,-3 19-28-16,3-19 0 0,-4 12-29 0,4-12-9 16,0 0-37-16,-10 11-30 0,10-11-31 0,0 0-40 15,0 0-256-15,0 0 22 0</inkml:trace>
  <inkml:trace contextRef="#ctx0" brushRef="#br0" timeOffset="8319.638">3433 7528 159 0,'0'0'273'0,"-4"-14"-54"0,4 14-32 0,0 0-18 15,0 0 2-15,0 0-36 0,0 0 5 0,0 0-23 16,-10-9 2-16,10 9-24 0,0 0 4 0,0 0-25 16,0 0 9-16,0 0-24 0,0 0-7 0,-14-5-9 15,14 5 11-15,0 0-26 0,0 0 14 0,0 0-28 16,0 0 12-16,-11-9-19 0,11 9 14 0,0 0-20 16,0 0 12-16,-6-12-17 0,6 12 18 0,0 0-21 0,-4-13 19 15,4 13-22-15,0 0 11 0,0-16-16 0,0 16 13 16,4-14-16-16,-4 14 16 0,4-16-18 0,-4 16 21 15,8-17-13-15,-8 17 14 0,9-18-16 0,-9 18 20 16,10-17-18-16,-10 17 19 0,10-15-17 0,-10 15 17 16,11-11-18-16,-11 11 22 0,8-10-23 0,-8 10 18 15,0 0-16-15,12-7 15 0,-12 7-32 0,0 0 39 16,0 0-14-16,0 0 18 0,17 7-22 0,-17-7 21 16,4 14-19-16,-4-14 16 0,2 15-15 0,-2-15 14 0,-2 20-16 15,2-20 16-15,-2 22-18 0,2-22 16 0,-4 26-17 16,0-13 16-16,2 2-16 0,-3-2 18 0,1 2-12 15,-2 0 8-15,2-2-14 0,-2 2 15 0,2-1-14 16,-3-1 37-16,1-1-29 0,0 3-14 0,0-3 16 16,0 2-13-16,-1 0 16 0,-1-4-2 0,2 4 0 15,0-2 1-15,-2-1-1 0,-1 5-1 0,1-5-1 0,0 1 2 16,1-1 0-16,-2 2 1 0,1 1-1 16,0-5-1-16,-1 2-2 0,1-2-2 0,0 2-11 0,8-11 19 15,-13 17-20-15,13-17 18 0,-10 15-16 0,10-15 18 16,-10 11-18-16,10-11 17 0,-6 11-19 0,6-11 14 15,0 0-11-15,-11 11 7 0,11-11-17 0,0 0 8 16,0 0-16-16,-6 10 15 0,6-10-4 0,0 0 6 16,0 0-3-16,0 0 1 0,0 0-17 0,8-10 17 0,-8 10-23 15,9-13 21-15,-9 13-13 0,10-14 27 16,-10 14-25-16,12-16 16 0,-12 16-10 0,13-16 24 0,-13 16-19 16,12-14 11-16,-12 14-14 0,10-12 22 0,-10 12-14 15,9-11 15-15,-9 11-11 0,0 0 19 0,10-9-5 16,-10 9 17-16,0 0-8 0,0 0 18 0,0 0-14 15,0 0 14-15,0 0-17 0,0 0 17 0,0 0-2 16,22 3-5-16,-22-3-6 0,0 0 0 0,4 12 2 16,-4-12-1-16,0 0-6 0,8 18-19 0,-8-18 30 0,6 11-3 15,-6-11-3-15,7 11-3 0,-7-11 1 0,6 10-2 16,-6-10 1-16,8 11 13 0,-8-11-22 0,0 0 3 16,10 14-1-16,-10-14 3 0,0 0 2 0,15 7-2 15,-15-7-4-15,0 0-3 0,0 0 4 0,21 4-5 16,-21-4 3-16,0 0-9 0,16-9 4 0,-16 9 0 15,12-10-5-15,-12 10-8 0,13-17-14 0,-13 17-17 0,11-15-21 16,-11 15-29-16,13-21-1 0,-13 21-42 16,8-18-16-16,-8 18-43 0,8-19-41 0,-8 19-63 15,4-19-147-15,-4 19 85 0</inkml:trace>
  <inkml:trace contextRef="#ctx0" brushRef="#br0" timeOffset="8797.959">3690 7552 215 0,'0'0'227'0,"0"0"-44"16,0 0-31-16,0 0-23 0,0 0-15 0,0 0-7 15,0 0 14-15,0 0-24 0,0 0 12 0,0 0-3 16,-15 12-7-16,15-12-20 0,-4 17-34 0,4-17 36 16,-4 20 14-16,4-20-27 0,-6 23 16 0,2-11-1 0,2 3-11 15,0-2-4-15,2-13-11 0,-2 26-2 0,2-26-11 16,2 26-6-16,-2-26-9 0,2 24-15 0,-2-24 10 15,4 18-6-15,-4-18 0 0,10 17 5 0,-10-17-11 16,13 11-3-16,-13-11 0 0,0 0 0 0,22 2 1 16,-22-2-3-16,19-9 2 0,-9-1-3 0,1-1-1 15,-1-1 1-15,0-3-2 0,1-2 1 0,-2-1 1 16,-3 1-22-16,0 2 22 0,0-3-20 0,-3 3 22 16,-1-2-19-16,-2 4 16 0,-5-2-29 0,1 4 18 15,-2 0-27-15,-2 0 11 0,8 11-26 0,-18-11 8 0,18 11-32 16,-22-1 0-16,22 1-34 0,-25 5-20 0,12 2-25 15,-1 3-14-15,1 1-27 0,1 0-22 16,2 1-40-16,-3 4-129 0,3 0 163 0</inkml:trace>
  <inkml:trace contextRef="#ctx0" brushRef="#br0" timeOffset="13977.102">4306 7502 12 0,'0'0'243'0,"0"0"-49"0,4-14-27 0,-4 14-26 15,0 0-13-15,0 0-17 0,0 0 3 0,2-13-22 16,-2 13-2-16,0 0-21 0,0 0 6 0,0 0-18 16,6-11 22-16,-6 11-28 0,0 0 15 0,0 0-15 0,4-12 18 15,-4 12-16-15,0 0 16 0,0 0-21 16,7-14 13-16,-7 14-17 0,0 0 16 0,0 0-18 0,0 0 13 15,0 0-17-15,4-9 15 0,-4 9-25 0,0 0 19 16,0 0-27-16,0 0 13 0,0 0-23 0,0 0 16 16,0 0-23-16,0 0 15 0,0 0-3 0,-7 9-20 15,7-9 17-15,-6 12-2 0,6-12-1 0,-8 16-3 0,8-16-2 16,-10 20 1-16,3-6 1 0,1-1-4 16,0-1-2-16,0 4 1 0,-2-2 0 0,1 3 2 15,-1-3-5-15,0 3 2 0,0 2-4 0,-1-3 6 0,1 1-3 16,1 2 3-16,-1-5-1 0,1 1-1 0,-1 0 1 15,2-2 2-15,2 2-5 0,-2-4 0 0,1 0-3 16,5-11 4-16,-8 18 0 0,8-18 1 0,-6 17-4 16,6-17 3-16,-4 15 0 0,4-15-1 0,0 0 1 15,-2 18-3-15,2-18 6 0,0 0 18 0,6 11-24 16,-6-11 3-16,0 0 1 0,19 4 1 0,-19-4 0 16,0 0 1-16,26 2-3 0,-26-2 1 0,24-2 0 15,-24 2 3-15,27 0-2 0,-27 0-3 0,29-2 4 0,-29 2-1 16,29 4 5-16,-29-4-1 0,27 4 5 0,-27-4-1 15,24 3-1-15,-24-3 3 0,22 6 3 0,-22-6 1 16,21 3 0-16,-21-3 7 0,17 6-1 0,-17-6-1 16,0 0-2-16,18 7-4 0,-18-7-2 0,0 0 0 15,15 8-5-15,-15-8-5 0,0 0-8 0,0 0-15 16,0 0-13-16,12 7-35 0,-12-7-31 0,0 0-51 16,0 0-67-16,0 0-74 0,0 0-310 0,0 0-114 0</inkml:trace>
  <inkml:trace contextRef="#ctx0" brushRef="#br0" timeOffset="21230.018">5209 7860 47 0,'0'0'370'16,"0"0"-95"-16,0 0-33 0,0 0-38 0,0 0-5 15,0 0-23-15,0 0-18 0,0 0-12 0,0 0-18 0,0 0-20 16,0 0-19-16,0 0-16 0,0 0-15 16,0 0-7-16,0 0-22 0,0-17-6 0,0 17-6 0,0-15 1 15,0 15-6-15,0-29-3 0,0 12-6 0,2-4 5 16,0 0-28-16,2-5-22 0,-2-3 9 0,1-1-23 16,1-7 11-16,-2 0-19 0,2-3 12 0,-3-1-9 15,3-4 17-15,-2 4-7 0,0 1 12 0,-2 1-7 16,0 3 18-16,-2 4 5 0,0 0-7 0,0 4-4 15,-1 0 11-15,1 5-6 0,-2 1 16 0,0 3-10 16,1 3 15-16,-1 1-10 0,-2 1 13 0,6 14-6 0,-6-17 9 16,6 17-6-16,-8-15 18 0,8 15-10 0,0 0 22 15,0 0-5-15,0 0 21 0,-19 11-6 0,19-11 14 16,-8 18 6-16,6-3-11 0,-2 0-19 0,2 3 19 16,2 2-21-16,0 4 12 0,0 2-14 0,2 4 12 15,0-3-14-15,2 3 10 0,0 5-15 0,0-1 16 16,2-1-23-16,-2 0 18 0,5 1-6 0,-3-3-2 15,0-3 1-15,0-3-2 0,3 2-6 0,-1-1 3 0,-1-3-4 16,1-2-4-16,1-1 2 0,-1-2 0 16,0-3-2-16,-2 0 0 0,3-2-9 0,-1-2 5 0,-2 0 1 15,-6-11 2-15,15 17-3 0,-15-17-5 0,14 9-5 16,-14-9-7-16,0 0-5 0,21 6-6 0,-21-6 0 16,0 0-4-16,18-6 2 0,-18 6-11 0,0 0 12 15,16-8-3-15,-16 8 18 0,0 0-8 0,10-12 17 16,-10 12-6-16,0 0 23 0,8-12-7 0,-8 12 20 15,0 0-8-15,0 0 14 0,7-11-14 0,-7 11 13 16,0 0-4-16,0 0-5 0,0 0 17 0,0 0-23 0,0 0 1 16,0 0 0-16,0 0 4 0,0 0 1 0,0 17-3 15,0-17 0-15,4 15-4 0,-4-15-1 0,4 15 0 16,-4-15-2-16,6 19-4 0,-6-19 0 0,10 18-2 16,-10-18 2-16,15 19-1 0,-15-19 0 0,14 17-2 15,-14-17-2-15,17 12 1 0,-17-12-2 0,16 7 5 16,-16-7-4-16,19 4-3 0,-19-4 6 0,0 0-4 15,26-6 1-15,-26 6-3 0,18-14-5 0,-18 14 2 0,17-20-5 16,-11 10 2-16,2-1-1 0,-3-1-4 16,-1-3 1-16,-2 1 1 0,0 1-14 0,-2 13 22 0,0-29-12 15,-4 16 18-15,2-2-10 0,-2 0 16 0,-3 4-10 16,3-4 15-16,-4 5-12 0,2-2 14 0,6 12-16 16,-17-19 15-16,17 19-16 0,-14-12 12 0,14 12-12 15,-18-7 12-15,18 7-10 0,0 0 6 0,-25 0-17 16,25 0 19-16,-16 7-18 0,16-7 21 0,-17 12-21 15,17-12 19-15,-14 19 4 0,8-7-6 0,-1-2-1 16,3 3-4-16,0 0 2 0,0 1 2 0,4-14-5 0,-2 21 1 16,2-21-1-16,0 25-3 0,0-25 4 0,4 22-1 15,-4-22-5-15,6 14 3 0,-6-14-1 0,9 15 2 16,-9-15-4-16,12 7 1 0,-12-7-2 0,0 0-1 16,0 0-4-16,29 0 1 0,-29 0-5 0,14-7-2 15,-14 7-3-15,17-9 6 0,-17 9 0 0,12-15 0 16,-12 15 0-16,12-13-1 0,-12 13-13 0,12-13 21 15,-12 13-11-15,8-11 18 0,-8 11-10 0,9-11 12 0,-9 11-10 16,0 0 17-16,6-15-10 0,-6 15 19 0,0 0 1 16,6-10 0-16,-6 10 0 0,0 0-3 0,0 0-2 15,0 0-3-15,4-14-3 0,-4 14-2 0,0 0 1 16,0 0-6-16,0 0-2 0,0 0 2 0,0 0 2 16,0 0-1-16,0 0 1 0,0 0 3 0,0 0-4 15,0 0 9-15,0 0-6 0,10 11 3 0,-10-11 0 16,0 0-3-16,3 13 2 0,-3-13 1 0,0 0 3 15,6 15-7-15,-6-15 2 0,0 0-4 0,8 11 1 16,-8-11-4-16,0 0 4 0,12 8 1 0,-12-8-1 0,0 0-1 16,0 0 1-16,27-6 0 0,-27 6-1 0,19-11-1 15,-10 2 0-15,2-2 7 0,-1 0-12 0,2-2 0 16,1 1 1-16,-3-1-1 0,2 1-1 0,-1 1 1 16,-1 1-1-16,0-1 2 0,-1 1-3 0,1 2 29 15,-10 8-32-15,12-14-1 0,-12 14 2 0,12-13 4 16,-12 13 0-16,0 0 6 0,14-6 2 0,-14 6 3 15,0 0 0-15,0 0 0 0,0 0 5 0,19 5-2 0,-19-5-2 16,0 0 2-16,6 18-2 0,-6-18 1 16,4 17-5-16,-4-17 3 0,2 18-5 0,-2-18 3 0,4 23 4 15,-4-23-4-15,5 20 2 0,-5-20-6 0,4 19 2 16,-4-19-1-16,8 21 4 0,-8-21-6 0,8 19 5 16,-8-19-3-16,11 15 4 0,-11-15-3 0,14 13 3 15,-14-13-5-15,12 11 5 0,-12-11-5 0,17 7 3 16,-17-7-4-16,0 0 2 0,24 0-1 0,-24 0 4 15,16-4-5-15,-16 4 0 0,15-7 0 0,-15 7-2 16,14-11-1-16,-14 11 2 0,13-14-4 0,-13 14 1 0,10-14 1 16,-10 14 2-16,8-18-2 0,-8 18 3 15,4-15 0-15,-4 15-1 0,4-17 1 0,-4 17 1 0,0-15-4 16,0 15 1-16,-2-16 4 0,2 16-4 0,-2-15 2 16,2 15 0-16,-4-13 0 0,4 13 18 0,-4-13-16 15,4 13-2-15,0 0 3 0,-6-12-19 0,6 12 21 16,0 0 0-16,-4-11-2 0,4 11-4 0,0 0-1 15,0 0 2-15,-4-14-3 0,4 14 3 0,0 0-9 0,0 0 6 16,0 0-1-16,0 0 5 0,0 0-3 0,0 0 1 16,-5-13 5-16,5 13 1 0,0 0 0 0,0 0 1 15,0 0 2-15,0 0-1 0,0 0 0 0,0 0 0 16,0 0 0-16,0 0 0 0,0 0-3 0,0 0 1 16,0 0-1-16,0 0-6 0,0 0 6 0,0 0-4 15,0 0 1-15,0 0-2 0,0 0 1 0,0 0-2 16,0 0 4-16,0 0 0 0,0 0-4 0,0 0 1 15,0 0 2-15,0 0-4 0,0 0 3 0,0 0-1 16,0 0-2-16,0 0 1 0,0 0 3 0,0 0-2 0,0 0 1 16,0 0 5-16,21 6 7 0,-21-6 0 15,0 0 9-15,0 0-2 0,6 13-2 0,-6-13 0 0,4 11-5 16,-4-11-1-16,7 17-5 0,-7-17-2 0,8 20-1 16,-2-9 1-16,2 2-2 0,-1 3-2 0,3-1 2 15,-1 2-1-15,6 4 1 0,-3-3 0 0,3 3 1 16,1 1-1-16,1 4-2 0,-1-2-1 0,1 2 0 15,-1-1 3-15,1 3 0 0,-2 0 0 0,0 0 0 0,-1-2-2 16,-1 3 1-16,-3-2 0 0,0-1-1 0,-1-2 5 16,-3 1-4-16,-2-2 1 0,2 2 3 0,-2-4-2 15,-2 0 0-15,0-2 1 0,-2-3 0 0,-2 1 0 16,0-2-2-16,2-15-1 0,-4 24 1 0,4-24-2 16,-8 17 0-16,8-17-1 0,-10 8 0 0,10-8 0 15,0 0-1-15,0 0-1 0,-21-8 9 0,21 8-13 16,-8-20 3-16,3 4 0 0,5-1-2 0,-2 0 2 15,4-4-7-15,1-5-7 0,1 0-3 0,2-1-4 16,0-7-1-16,2 1-6 0,3-3 0 0,-1 4-3 0,0-4-1 16,1 1-5-16,1 2 19 0,-2-1-24 0,-2-1 0 15,2 5 7-15,-2-2-9 0,-2 4 22 0,1 2-5 16,-3 0 18-16,0 2-9 0,0 0 21 0,-4 3-14 16,0 3 16-16,0-1-10 0,-2 3 19 0,-2 1-23 15,0 0 22-15,-2 3-11 0,-1 1 12 0,7 11-14 16,-16-19 46-16,16 19-33 0,-16-13-15 0,16 13 11 15,-18-7-10-15,18 7 17 0,0 0-19 0,-25-2 16 0,25 2-1 16,0 0 1-16,-21 9 2 0,21-9 0 16,-10 11 2-16,10-11-1 0,-8 16 2 0,8-16-22 0,-7 19 26 15,7-19 0-15,-4 26-1 0,4-13-1 0,0 0-5 16,2 4-4-16,-2-3-3 0,2 1 2 0,3 0 1 16,-1-1-3-16,0 1-1 0,0-1-2 0,2-1 6 15,0-1-6-15,1-1 1 0,-7-11 0 0,16 17 1 16,-16-17-2-16,17 14 0 0,-17-14-2 0,18 4 3 15,-18-4 1-15,0 0 0 0,30-4-6 0,-30 4-5 16,25-14-6-16,-15 3-6 0,3 0-7 0,-3-2-4 0,2-2-5 16,-1-3 4-16,-1 1-6 0,-2-4-15 0,1 1 18 15,-1-1-6-15,-4 0 17 0,2-3-5 0,-3-1 16 16,2 2-10-16,-3-1 19 0,-2 3-15 0,2-1 21 16,-2 1-16-16,-2 1 19 0,2 3-11 0,-2-3 10 0,-1 4-8 15,1 0 18-15,1 2-7 0,1 14 18 16,-2-24-16-16,2 24 16 0,-4-18-24 0,4 18 16 15,-4-15-20-15,4 15 16 0,0 0-21 0,0 0 20 0,0 0-15 16,0 0 22-16,0 0-9 0,0 0 15 16,-17 12-19-16,17-12 20 0,-2 21-2 0,2-6-6 0,0 2-1 15,0 1-4-15,0 1-4 0,2 3-14 0,1 2 15 16,1 2 0-16,-2-1-3 0,4 2 0 0,-2 0-2 16,0-3-3-16,1 2 2 0,4-2 15 0,-3-2-24 15,2 0 3-15,-2-1 1 0,3-3-1 0,1 1 3 16,-2-6 3-16,0 0-4 0,3-2-1 0,-1-4 0 15,-10-7 0-15,17 11 1 0,-17-11 2 0,0 0 0 16,24 4-8-16,-24-4 1 0,17-7-8 0,-17 7 3 0,13-10 0 16,-13 10 3-16,11-12 1 0,-11 12 4 0,8-13 1 15,-8 13 2-15,6-15 0 0,-6 15 5 0,0 0 3 16,4-15 2-16,-4 15 15 0,0 0-21 0,0 0 4 16,0-17-3-16,0 17-1 0,0 0-2 0,0 0 3 15,0 0 0-15,0 0-4 0,0 0 2 0,0 0-3 16,-6 11 7-16,6-11-6 0,0 0 6 0,-4 19-1 0,4-19-3 15,2 14-2-15,-2-14 0 0,2 17 0 0,-2-17-2 16,4 17-1-16,-4-17 1 0,7 15-2 0,-7-15-2 16,10 13-5-16,-10-13-1 0,10 12-4 0,-10-12 2 15,0 0-6-15,21 6 1 0,-21-6-4 0,0 0-1 16,23-6-6-16,-23 6 0 0,12-11-5 0,-12 11-3 16,14-16 4-16,-14 16 4 0,11-19-20 0,-11 19 35 15,5-19 3-15,-5 19 1 0,4-21 3 0,-4 21 3 16,0-21 5-16,0 21 2 0,-4-20 3 0,4 20 2 15,-7-19-1-15,7 19-1 0,-13-16-3 0,13 16 3 0,-12-15-1 16,12 15-29-16,-17-13 35 0,17 13 0 0,-14-7-6 16,14 7 1-16,0 0-5 0,-23-4-2 15,23 4 5-15,0 0 0 0,-23 7 2 0,23-7-1 0,-14 14 4 16,14-14-1-16,-12 15 5 0,3-5 1 0,3-1 4 16,1 4-5-16,-1-1-2 0,2-2-6 0,4-10-2 15,-7 23 0-15,7-23-21 0,-2 20 21 0,2-20 3 16,0 19-7-16,0-19 2 0,4 14-6 0,-4-14-3 0,9 11 1 15,-9-11 3-15,0 0-4 0,17 6 0 0,-17-6-5 16,0 0 4-16,25-9-2 0,-25 9 4 0,21-11-2 16,-21 11 0-16,18-15 4 0,-18 15 2 0,19-12 1 15,-19 12-2-15,14-12-2 0,-14 12 1 0,13-9-2 16,-13 9 4-16,12-8 5 0,-12 8 6 0,0 0 9 16,0 0-3-16,20-3 1 0,-20 3 2 0,0 0 3 15,16 9-6-15,-16-9 2 0,9 11-2 0,-9-11 0 16,12 13-2-16,-12-13-1 0,13 17-2 0,-13-17 1 15,12 14-6-15,-12-14 1 0,14 15 1 0,-14-15-2 0,17 11-1 16,-17-11 1-16,16 10-3 0,-16-10-3 0,0 0 6 16,31-3 2-16,-31 3-5 0,20-8-10 0,-20 8-6 15,23-17-14-15,-11 7-15 0,-3-1-13 0,1-1-18 16,-2-4 1-16,0 0-19 0,-1 1-39 0,-3-1-46 0,0-1-37 16,-4-2-44-16,-2 5-227 0,-2-5 30 15</inkml:trace>
  <inkml:trace contextRef="#ctx0" brushRef="#br0" timeOffset="21467.068">6519 7342 213 0,'0'0'382'0,"0"0"-75"0,-15-6-62 16,15 6-28-16,0 0-50 0,0 0-11 0,-12-7-43 0,12 7-10 15,0 0-20-15,0 0 19 0,0 0-12 0,0 0-13 16,0 0-15-16,14-9-17 0,-14 9-3 0,0 0-11 16,27-2-5-16,-27 2-32 0,22-7 3 0,-22 7-25 15,27-9-36-15,-27 9-14 0,27-11-40 0,-13 5-15 16,-14 6-35-16,27-11-32 0,-27 11-38 0,21-11-211 0,-21 11 74 16</inkml:trace>
  <inkml:trace contextRef="#ctx0" brushRef="#br0" timeOffset="21981.11">5120 7368 165 0,'0'0'356'0,"0"0"-84"0,0 0-27 0,0 0-42 16,0 0-13-16,0 0-39 0,0 0-1 0,0 0-36 15,0 0-3-15,0 0-34 0,0 0 29 0,0 0-15 16,11-11 10-16,-11 11-18 0,0 0-9 0,22-4-11 0,-22 4-9 16,23-4-7-16,-23 4-11 0,33-11-7 15,-14 5-4-15,-2 2-6 0,4-4-6 0,2 1-17 0,-1 1-30 16,3-2-32-16,0 0-47 0,-1 2-26 0,1-3-64 16,-1 1-56-16,1 1-73 0,0 2-177 0,0-2-6 0</inkml:trace>
  <inkml:trace contextRef="#ctx0" brushRef="#br0" timeOffset="23098.532">6024 7299 123 0,'8'-13'462'0,"-8"13"-101"0,0 0-70 16,0 0-38-16,0 0-28 0,0 0-24 0,0 0-28 16,0 0-23-16,0 0-35 0,0 0-23 0,8-8-22 15,-8 8-18-15,0 0-12 0,0 0-20 0,0 0-29 16,0 0-29-16,0 0-49 0,0 0-25 0,17 7-87 16,-17-7-67-16,0 0-335 0,0 0-114 0</inkml:trace>
  <inkml:trace contextRef="#ctx0" brushRef="#br0" timeOffset="24937.481">7528 7558 200 0,'0'0'252'0,"0"0"-66"0,0 0-37 16,0 0-28-16,0 0-14 0,7-11-21 16,-7 11-7-16,0 0-17 0,0 0-5 0,0-15-18 0,0 15 4 15,0 0-15-15,0-12 9 0,0 12-11 0,-2-13 7 16,2 13-10-16,-2-13 9 0,2 13-4 0,-3-15 18 16,3 15-8-16,-4-13 15 0,4 13-17 0,-6-11 12 15,6 11-15-15,0 0 9 0,-8-14-21 0,8 14 5 16,0 0-15-16,0 0 13 0,-13-6-24 0,13 6 13 15,0 0-14-15,0 0 12 0,-16 7-16 0,16-7 18 16,-8 13-5-16,8-13 7 0,-9 15 1 0,9-15 0 0,-8 22 4 16,8-22 1-16,-4 24 0 0,2-9-4 0,0 0 1 15,0 2-3-15,2-2 2 0,0-1-3 0,0 2 4 16,0 0 2-16,2-2-3 0,2 1 0 0,0-2-8 16,0 0-1-16,2-2 0 0,-6-11-1 0,13 17 2 15,-13-17-4-15,14 11 1 0,-14-11-4 0,17 7 5 16,-17-7-3-16,0 0 0 0,29-6 1 0,-29 6-3 15,19-11 0-15,-19 11-2 0,21-14 4 0,-21 14-3 0,19-15 0 16,-9 5 2-16,-10 10-1 0,12-14 2 16,-12 14-4-16,13-15 2 0,-13 15-1 0,8-12 3 15,-8 12 3-15,8-12-4 0,-8 12 8 0,0 0-3 0,9-13 1 16,-9 13 1-16,0 0 23 0,0 0-29 0,8-9 0 16,-8 9 0-16,0 0 2 0,0 0 2 0,0 0-1 15,0 0 0-15,4 13 3 0,-4-13-4 0,0 0 5 16,2 17-6-16,-2-17 0 0,2 12-2 0,-2-12 1 15,4 17-3-15,-4-17 1 0,9 13 0 0,-9-13 1 16,10 13-4-16,-10-13 3 0,13 13-3 0,-13-13 4 16,17 7-5-16,-17-7 5 0,19 6-6 0,-19-6-1 0,0 0-3 15,28 0 0-15,-28 0-8 0,19-8-1 0,-19 8-18 16,19-11 11-16,-19 11-1 0,16-12-6 0,-16 12 0 16,13-16-2-16,-13 16-2 0,8-16 6 0,-8 16 2 15,5-17 2-15,-5 17 7 0,0-17-2 0,0 17 20 16,-2-16-18-16,2 16-1 0,-9-17 7 0,9 17 2 15,-13-12 3-15,13 12 2 0,-14-16-15 0,14 16 15 16,-15-6 2-16,15 6 1 0,-16-9 1 0,16 9-7 0,0 0 8 16,-23-1-2-16,23 1 1 0,0 0-2 15,0 0 1-15,-23 0-4 0,23 0 4 0,0 0 0 0,0 0 2 16,-14 7 0-16,14-7-1 0,0 0-21 0,0 0 26 16,0 0 0-16,0 0-2 0,0 0 2 0,18 4 12 15,-18-4-19-15,19-1 2 0,-19 1 0 0,23-10-6 16,-23 10 7-16,29-7-2 0,-29 7-4 0,31-10 4 15,-31 10 0-15,30-7-1 0,-30 7-3 0,29-5 1 16,-29 5-1-16,27-2 8 0,-27 2-3 0,0 0-1 16,31 0 2-16,-31 0 4 0,18 3 3 0,-18-3-3 0,0 0 3 15,16 13-5-15,-16-13 0 0,8 12 1 0,-8-12-2 16,4 13 1-16,-4-13-4 0,2 12 2 0,-2-12 32 16,2 13-39-16,-2-13-4 0,0 0-9 0,2 15-2 15,-2-15-10-15,0 0 0 0,0 0 4 0,6 11 6 16,-6-11 7-16,0 0-2 0,0 0 0 0,17-7-1 15,-17 7 3-15,14-11 1 0,-14 11 3 0,19-16-9 16,-9 7 13-16,1 1 0 0,-1-2 5 0,0 1-8 0,1 1 14 16,-11 8 0-16,21-14 17 0,-21 14 6 15,19-8 14-15,-19 8-3 0,19-6 5 0,-19 6 10 0,0 0 1 16,24 5-4-16,-24-5-2 0,13 6-1 0,-13-6-6 16,12 14 1-16,-12-14-6 0,9 17-8 0,-9-17-2 15,8 18-1-15,-8-18-8 0,4 20-2 16,-4-20-2-16,4 19-3 0,-4-19-5 0,2 16 2 15,-2-16-1-15,4 12-2 0,-4-12-8 0,0 0-7 0,2 15-14 16,-2-15-16-16,0 0-15 0,0 0-17 0,0 0-19 16,0 0-37-16,0 0-45 0,0 0-48 0,0 0-79 0,0 0-153 15,0 0 74-15</inkml:trace>
  <inkml:trace contextRef="#ctx0" brushRef="#br0" timeOffset="25428.917">8663 7629 179 0,'0'0'230'16,"0"0"-50"-16,15 7-26 0,-15-7-24 0,0 0-15 15,0 0-12-15,20 2-9 0,-20-2-12 0,0 0-4 16,17-6 1-16,-17 6-6 0,11-8-10 0,-11 8-8 16,11-10-7-16,-11 10-5 0,10-13-7 0,-10 13-5 0,8-19-6 15,-8 19-4-15,9-19-6 0,-5 5-3 0,-2 1-1 16,2-1-2-16,-2 0-1 0,-2 0-2 0,0-1 0 16,0-1-2-16,0 3-1 0,0-2-2 0,0 15 4 15,-2-26 4-15,2 26 9 0,-4-21 13 0,4 21 6 16,-2-18 3-16,2 18-5 0,-2-17-2 0,2 17-8 15,0 0-1-15,-7-12-4 0,7 12-3 0,0 0-31 16,0 0 37-16,0 0-5 0,0 0 6 0,-10 12-3 0,10-12-1 16,-2 15-2-16,2-15-5 0,-2 17 3 15,2-17-2-15,0 24-3 0,0-24 3 0,2 29 13 16,0-14-15-16,0 2 6 0,0-1-2 0,0 1 5 0,0 2 1 16,2-5 2-16,1 3-6 0,-1-3-2 0,-2 4-3 15,2-6-1-15,-2 4-3 0,2-5-2 0,-4-11-3 16,6 20 1-16,-6-20-5 0,7 17-29 0,-7-17 13 15,6 14-21-15,-6-14-24 0,0 0-32 0,6 13-56 16,-6-13-62-16,0 0-63 0,0 0-264 0,0 0-43 16</inkml:trace>
  <inkml:trace contextRef="#ctx0" brushRef="#br0" timeOffset="25875.481">8942 7494 344 0,'0'0'345'16,"0"0"-75"-16,0 0-49 0,0 0-45 0,0 0-32 0,-4-15-24 16,4 15-19-16,0 0-27 0,0 0-12 0,4-13-15 15,-4 13-8-15,0 0-8 0,11-14-7 0,-11 14-5 16,10-14-2-16,-10 14-4 0,15-13-4 15,-15 13 0-15,18-14-2 0,-18 14-6 0,16-12 7 0,-16 12-3 16,18-13-4-16,-18 13 2 0,17-8 1 0,-17 8 11 16,0 0 3-16,22-4 1 0,-22 4 7 0,0 0 0 15,19 4 2-15,-19-4 1 0,8 10-2 0,-8-10 1 0,7 14 3 16,-7-14-5-16,2 20 3 0,-2-20 3 16,-2 22-8-16,-1-7 5 0,-1 0-6 0,0-1 3 0,0 1 2 15,0 2-2-15,0-2 2 0,-2 2-2 0,-1-5-2 16,3 5 1-16,0-4-4 0,-2 0 1 0,2 2-1 15,0-5 2-15,4-10-3 0,-4 23 0 0,4-23-3 16,-5 19 0-16,5-19-1 0,0 16 1 0,0-16 1 16,5 15-3-16,-5-15-2 0,0 0-3 0,12 11 2 15,-12-11-3-15,0 0 0 0,25 3-3 0,-25-3 0 16,0 0-1-16,31-3-1 0,-31 3-5 0,18-6-10 16,-18 6-20-16,19-5-25 0,-19 5-31 0,15-6-43 0,-15 6-59 15,0 0-95-15,15-11-412 0,-15 11-206 0</inkml:trace>
  <inkml:trace contextRef="#ctx0" brushRef="#br0" timeOffset="29046.497">9565 7674 20 0,'0'0'273'0,"-7"8"-60"0,7-8-26 15,0 0-24-15,0 0-9 0,0 0 1 0,0 0-23 16,-6 12-14-16,6-12-6 0,0 0-8 0,0 0-1 16,0 0-11-16,0 0-14 0,0 0-16 0,0 0-13 15,0 0-10-15,0 0-7 0,0 0-12 0,0 0 3 0,0 0-6 16,-2-16 1-16,2 16-7 0,4-12-2 0,-4 12-1 15,2-15-3-15,-2 15 0 0,4-19 1 0,-4 19-3 16,7-18 1-16,-7 18-5 0,8-20 3 0,-8 20-3 16,8-19 1-16,-8 19-1 0,9-18 3 0,-9 18-5 15,11-15-1-15,-11 15 2 0,8-11-1 0,-8 11 4 16,10-9-4-16,-10 9 24 0,0 0-25 0,0 0 3 16,21-6-2-16,-21 6 4 0,0 0-2 0,17 9 1 0,-17-9 1 15,12 13 3-15,-12-13-3 0,10 15 0 0,-10-15 1 16,11 19 3-16,-11-19-4 0,10 20 2 0,-10-20-2 15,8 16 6-15,-8-16-3 0,9 20 2 16,-9-20-1-16,6 16 0 0,-6-16-4 0,6 13 1 0,-6-13 0 16,6 11 0-16,-6-11-1 0,0 0 3 0,9 11-4 15,-9-11 5-15,0 0 0 0,0 0 0 0,0 0-1 16,21-10-2-16,-21 10 0 0,10-11-2 0,-10 11 1 0,13-14-6 16,-13 14 1-16,10-15-2 0,-10 15 1 15,13-16 1-15,-13 16-1 0,8-17 1 0,-8 17-27 0,8-14 35 16,-8 14 1-16,8-13-1 0,-8 13 0 0,7-9-3 15,-7 9 9-15,0 0-3 0,8-13 4 0,-8 13-1 16,0 0 0-16,0 0-29 0,0 0 35 0,8-11-4 16,-8 11 3-16,0 0-6 0,0 0 1 0,0 0-2 15,0 0 5-15,6 11-4 0,-6-11 3 0,0 0-2 16,4 16 4-16,-4-16-5 0,5 11-2 0,-5-11-1 16,4 12-1-16,-4-12 2 0,5 17-4 0,-5-17 4 15,8 13-1-15,-8-13-5 0,11 16 2 0,-11-16 0 0,12 14-3 16,-12-14 2-16,12 11 0 0,-12-11-6 0,15 11 6 15,-15-11 0-15,16 10-2 0,-16-10 3 0,0 0 0 16,23 7-2-16,-23-7 1 0,0 0-1 0,23-4-6 16,-23 4-8-16,16-7-1 0,-16 7-7 0,14-10 3 15,-14 10-4-15,12-11-3 0,-12 11 3 0,13-15-1 16,-13 15-1-16,8-16 8 0,-8 16 0 0,8-19 5 16,-8 19 3-16,8-17 1 0,-8 17 2 0,5-19 3 15,-5 19 0-15,4-14 4 0,-4 14 0 0,2-15 3 16,-2 15 2-16,2-13 20 0,-2 13-22 0,0 0 4 0,2-14 4 15,-2 14 1-15,0 0-2 0,0 0-3 16,0-15-2-16,0 15-3 0,0 0 0 0,0 0 1 0,0 0 0 16,0 0 3-16,0 0 1 0,0 0 3 0,0 0 0 15,0 0 0-15,-6 15 1 0,6-15 1 0,0 0 3 16,0 17 1-16,0-17-5 0,0 14 1 0,0-14-6 16,0 13 13-16,0-13-21 0,4 17 6 0,-4-17-5 15,4 14 5-15,-4-14-2 0,4 17-1 0,-4-17-3 0,8 13 3 16,-8-13 0-16,9 15-1 0,-9-15 0 15,8 13-1-15,-8-13-2 0,10 9-2 0,-10-9 6 16,11 8-2-16,-11-8 0 0,0 0 1 0,16 8 0 0,-16-8 2 16,0 0-3-16,0 0-1 0,26-3 2 0,-26 3-2 15,0 0 1-15,19-11-2 0,-19 11-6 0,12-11 2 16,-12 11-6-16,12-16-11 0,-12 16 22 0,13-15 4 16,-13 15-2-16,8-19 0 0,-8 19 1 0,8-16-1 15,-8 16-1-15,4-15 0 0,-4 15-4 0,5-17 3 16,-5 17 1-16,2-14 5 0,-2 14 3 0,0 0 3 0,4-16-3 15,-4 16 0-15,0 0-3 0,0 0 1 16,2-14-3-16,-2 14 2 0,0 0-5 0,0 0 1 0,0 0-4 16,0 0 1-16,0 0-2 0,0 0 2 0,0 0 0 15,0 0 0-15,0 0-3 0,0 0 6 0,0 0-2 16,0 0 3-16,0 0-2 0,-2 14 3 0,2-14 1 16,0 0 1-16,0 19-6 0,0-19 6 0,0 0-1 15,0 20-3-15,0-20 0 0,2 14 2 0,-2-14 0 16,2 13-1-16,-2-13-2 0,4 14 4 0,-4-14-2 15,2 12-2-15,-2-12 0 0,4 14-1 0,-4-14 1 0,0 0 1 16,6 13-4-16,-6-13 4 0,0 0-2 16,9 9 3-16,-9-9-15 0,0 0 18 0,0 0-3 0,0 0 1 15,19 2-2-15,-19-2 0 0,0 0 0 0,15-8-2 16,-15 8-4-16,10-7-3 0,-10 7 8 0,10-9-8 16,-10 9 1-16,13-14-7 0,-13 14 2 0,12-14 4 15,-12 14 1-15,11-15 1 0,-11 15 1 0,10-15-1 16,-10 15 3-16,10-12 0 0,-10 12 0 0,9-11-2 0,-9 11 1 15,8-12-3-15,-8 12 3 0,0 0 1 0,12-13-3 16,-12 13 4-16,0 0 3 0,11-9-3 0,-11 9 2 16,0 0-1-16,0 0 2 0,0 0 0 0,21 4-2 15,-21-4 2-15,0 0 3 0,15 11-5 16,-15-11 4-16,8 13-6 0,-8-13 4 0,6 14 0 0,-6-14-2 16,8 15 3-16,-8-15-1 0,7 18 1 0,-7-18-3 15,6 19 2-15,-6-19-3 0,4 15 10 0,-4-15-8 0,4 13-2 16,-4-13 1-16,4 13 0 0,-4-13 0 15,0 0 4-15,6 13-6 0,-6-13 2 0,0 0 1 16,0 0-3-16,0 0 1 0,0 0 1 0,0 0 5 0,17-6-11 16,-17 6-2-16,8-11 3 0,-8 11-6 15,9-14 3-15,-9 14 0 0,8-11 6 0,-8 11-3 0,8-14 3 16,-8 14 2-16,8-13-3 0,-8 13 0 0,6-8-1 16,-6 8-5-16,0 0 9 0,10-14-5 0,-10 14 6 15,0 0-1-15,0 0 0 0,12-11 0 0,-12 11 1 16,0 0-3-16,0 0 2 0,0 0 2 0,0 0 4 15,0 0-4-15,0 0 4 0,0 0-2 0,25 5 3 16,-25-5-4-16,0 0 0 0,4 11-2 0,-4-11 2 0,0 0-3 16,4 16 0-16,-4-16 2 0,0 0-3 0,4 16 2 15,-4-16 0-15,0 0-2 0,0 18 2 16,0-18-2-16,0 0 0 0,3 13-2 0,-3-13-3 0,0 0-3 16,0 0-4-16,4 14 2 0,-4-14-1 0,0 0-2 15,0 0-1-15,0 0-2 0,0 0 2 0,14-8-9 16,-14 8-4-16,8-13 1 0,-8 13 2 0,11-12 4 0,-11 12 8 15,12-17-1-15,-12 17 6 0,10-14-2 16,-10 14 5-16,9-13-1 0,-9 13 2 0,8-9 0 0,-8 9 10 16,7-8 2-16,-7 8 9 0,0 0 4 15,13-10 7-15,-13 10-7 0,0 0 3 0,0 0-4 16,0 0-1-16,20 5-4 0,-20-5-4 0,9 10 0 0,-9-10-4 16,8 12 4-16,-8-12 2 0,8 16 0 0,-8-16-2 15,8 18-2-15,-8-18-1 0,9 21-1 0,-9-21-3 16,10 20 1-16,-10-20-4 0,8 16-4 0,-8-16 3 15,11 15-1-15,-11-15 2 0,8 13 1 0,-8-13-3 0,10 9 3 16,-10-9 2-16,0 0 0 0,15 8-1 0,-15-8 0 16,0 0-2-16,19-8-5 0,-19 8-3 15,13-11-5-15,-13 11-3 0,14-17 0 0,-6 8 2 0,1-2 0 16,-1 0 4-16,-2 1-4 0,0-2 6 0,1 1 4 16,-1 0-3-16,-6 11 6 0,8-20 1 0,-8 20-1 15,6-17 0-15,-6 17 1 0,4-15-3 16,-4 15-26-16,5-14 34 0,-5 14-5 0,0 0 3 0,-3-20-3 15,3 20 2-15,0 0-3 0,-4-14 0 0,4 14 2 16,0 0-1-16,-8-9 4 0,8 9-4 0,0 0-23 16,0 0 29-16,0 0-3 0,0 0-2 0,-21-3 3 0,21 3-3 15,0 0 2-15,-12 9-2 0,12-9 5 16,0 0-5-16,-10 14 2 0,10-14 0 0,-9 12 0 0,9-12 1 16,-4 15-3-16,4-15 3 0,-4 15 1 0,4-15-5 15,-2 17 7-15,2-17 1 0,-2 17 0 0,2-17-4 16,2 13 0-16,-2-13 0 0,4 13-2 0,-4-13-2 15,6 11-2-15,-6-11 3 0,0 0 2 0,17 7-2 0,-17-7 0 16,0 0-2-16,0 0-3 0,31-1-6 0,-31 1 0 16,19-8 2-16,-19 8-21 0,20-11 27 0,-20 11 0 15,22-13 0-15,-22 13-1 0,23-13-2 0,-13 6 0 16,-10 7 4-16,23-15-4 0,-23 15 5 16,18-15-5-16,-18 15 5 0,15-11-3 0,-15 11 1 0,16-9-2 15,-16 9 4-15,13-8-2 0,-13 8 4 0,0 0 4 16,18-7 5-16,-18 7-1 0,0 0 3 0,0 0-1 15,20 4-6-15,-20-4 3 0,0 0-1 0,14 13-3 16,-14-13 2-16,7 12-2 0,-7-12 0 0,8 16-4 16,-8-16 1-16,4 15-6 0,-4-15 5 0,6 18 0 15,-6-18 0-15,6 16-2 0,-6-16-1 0,5 13-1 16,-5-13-2-16,0 0 2 0,4 15-4 0,-4-15 3 0,0 0 1 16,0 0 0-16,10 9-3 0,-10-9 0 0,0 0-8 15,10-9-3-15,-10 9-3 0,11-13 3 0,-11 13-6 16,10-17-2-16,-10 17 6 0,12-18 2 0,-12 18 3 15,13-21 5-15,-13 21-2 0,9-16 6 0,-9 16 0 16,11-15 2-16,-11 15 0 0,10-13 4 0,-10 13 5 16,8-11 9-16,-8 11-2 0,0 0 7 0,8-11 5 15,-8 11 6-15,0 0-2 0,0 0 0 0,0 0-3 0,0 0-3 16,0 0-1-16,0 0-4 0,0 0 0 0,19 6-3 16,-19-6-3-16,0 0-3 0,6 11-1 0,-6-11 0 15,0 0-4-15,6 13-2 0,-6-13 0 0,0 0 1 16,7 17 5-16,-7-17-8 0,0 0-3 15,10 12 0-15,-10-12 0 0,0 0-5 0,12 10 1 0,-12-10 2 16,0 0 2-16,0 0 0 0,25 0 0 0,-25 0-2 16,17-6-1-16,-17 6-2 0,15-11-2 0,-15 11-5 15,17-14 2-15,-17 14-7 0,16-12 1 0,-16 12 5 16,13-17 2-16,-13 17-3 0,10-15 5 0,-10 15-1 16,8-14 3-16,-8 14-2 0,4-15-1 0,-4 15 3 0,0-15 2 15,0 15 1-15,0 0 2 0,-8-15 0 0,8 15 2 16,0 0-1-16,-16-11 4 0,16 11 0 0,0 0-5 15,0 0 10-15,-31 2 2 0,31-2 0 0,-17 4 0 16,17-4 0-16,-15 7 2 0,15-7-1 0,-15 7-3 0,15-7-6 16,0 0 2-16,-16 12-6 0,16-12 4 15,0 0 2-15,0 0-19 0,0 0 20 0,0 0 1 16,0 0-3-16,0 0-3 0,12 5-12 0,-12-5-9 16,19-5-5-16,-19 5-8 0,21-12-7 0,-6 5-1 0,1 0 1 15,3-3 28-15,-1 1 10 0,5-2 16 16,0 2 0-16,-1 2 1 0,2-3-6 0,-1 3 6 0,2-1 0 15,-2 5-2-15,-3-1 1 0,-20 4 4 0,41-4 2 16,-41 4 3-16,35 2-1 0,-35-2 3 0,31 8-4 16,-31-8 7-16,25 14 4 0,-17-5 0 0,0 1-1 15,-2 4 1-15,-6-14 2 0,5 19 1 0,-5-19 0 16,0 26-1-16,0-26-3 0,-7 23 1 0,3-9 1 0,-2-3 2 16,-2 0-1-16,-1 0-7 0,1-1-4 0,8-10-3 15,-18 17-4-15,18-17-2 0,-19 8-2 0,19-8-10 16,-19 6-19-16,19-6-17 0,0 0-18 0,-29 2-19 15,29-2-28-15,0 0-33 0,-27-2-34 0,27 2-51 16,-21-3-64-16,21 3-88 0,-23-8-161 0,23 8-35 16</inkml:trace>
  <inkml:trace contextRef="#ctx0" brushRef="#br0" timeOffset="29461.555">10219 6930 309 0,'0'0'390'0,"0"0"-81"16,0 0-39-16,0 0-53 0,0 0-36 16,0 0-30-16,0 0-31 0,0 0-20 0,-19 9-22 15,19-9-15-15,-10 17-25 0,2-2-46 0,0-1-71 16,0 5-86-16,-4 3-107 0,1 1-260 0,-1 4-37 0</inkml:trace>
  <inkml:trace contextRef="#ctx0" brushRef="#br0" timeOffset="40605.413">3659 8779 57 0,'0'0'150'0,"0"0"-20"0,0 0-26 0,0 0-12 0,0 0-7 16,0 0-5-16,0 0-12 0,0 0-5 0,0 0-7 16,0 0-4-16,0 0 0 0,0 0-2 0,0 0-3 15,0 0 1-15,0 0-2 0,0 0-2 0,0 0-4 16,0 0-8-16,0 0 7 0,0 0-14 0,0 0-5 16,0 0-2-16,0 0-7 0,0 0-1 0,0 0-2 15,0 0-1-15,0 0-3 0,0 0 7 0,2-14 0 16,-2 14 4-16,0 0 7 0,0 0-8 0,0 0 4 0,0 0 13 15,14-9-14-15,-14 9 7 0,0 0-16 0,0 0 10 16,13-7-11-16,-13 7 13 0,0 0-13 0,0 0 15 16,0 0-11-16,18-6 14 0,-18 6-9 0,0 0 17 15,0 0-15-15,0 0 16 0,0 0-18 0,0 0 13 16,21 1-12-16,-21-1 18 0,0 0-16 0,0 0 12 16,8 12-21-16,-8-12 16 0,0 0-19 0,4 12 21 15,-4-12-25-15,0 0 19 0,2 17-19 0,-2-17 17 0,0 0-16 16,0 15 13-16,0-15-17 0,0 0 17 0,0 20-22 15,0-20 17-15,0 0-18 0,3 18 16 0,-3-18-16 16,0 13 46-16,0-13-52 0,2 15 15 0,-2-15-17 16,2 13 22-16,-2-13-17 0,4 15 19 0,-4-15-16 15,2 13 15-15,-2-13-14 0,6 15 19 0,-6-15-14 16,4 13 10-16,-4-13-13 0,4 12 15 0,-4-12-14 16,7 12 13-16,-7-12-14 0,5 13 17 0,-5-13-13 15,6 10 20-15,-6-10-24 0,6 11 16 0,-6-11-18 16,8 10 19-16,-8-10-20 0,0 0 16 0,11 13-14 0,-11-13 12 15,0 0-16-15,10 9 16 0,-10-9-15 0,0 0 18 16,0 0-20-16,12 10 20 0,-12-10-19 0,0 0 14 16,0 0-27-16,0 0 5 0,0 0-25 0,21-4-2 15,-21 4-23-15,0 0 9 0,10-9-43 0,-10 9-10 16,0 0-26-16,7-11-15 0,-7 11-38 0,0 0-232 16,4-14 114-16</inkml:trace>
  <inkml:trace contextRef="#ctx0" brushRef="#br0" timeOffset="41008.01">3838 8837 196 0,'0'0'186'16,"0"0"-35"-16,0 0-18 0,0 0-10 0,0 0-10 0,0 0-8 15,0 0-17-15,0 0 3 0,0 0-21 0,0 0-1 16,-7-12-19-16,7 12 9 0,0 0-19 0,0 0 12 16,0 0-15-16,0 0 11 0,0 0-16 0,0 0 11 15,0 0-16-15,-10 10 15 0,10-10-13 0,0 0 14 16,0 0-17-16,-8 11 13 0,8-11-18 0,0 0 44 16,-8 11-51-16,8-11 17 0,0 0-19 0,-9 15 12 0,9-15-11 15,-6 10 16-15,6-10-13 0,-8 14 8 0,8-14-9 16,-5 11 22-16,5-11-3 0,-9 15-3 15,9-15-1-15,-6 15-5 0,6-15-3 0,-8 13-3 0,8-13 2 16,-8 14-2-16,8-14 0 0,-7 12-4 0,7-12-2 16,-6 12 0-16,6-12-6 0,0 0 0 0,-6 13-3 15,6-13-2-15,0 0 3 0,0 0-2 0,-6 13-3 16,6-13 2-16,0 0-2 0,0 0-6 0,0 0-9 0,0 0-23 16,-6 12 1-16,6-12-28 0,0 0-7 15,0 0-41-15,0 0-24 0,0 0-48 0,0 0-41 0,0 0-52 16,0 0-138-16,0 0 121 0</inkml:trace>
  <inkml:trace contextRef="#ctx0" brushRef="#br0" timeOffset="41543.521">4031 9046 24 0,'0'0'252'0,"0"0"-50"16,0 0-40-16,0 0-14 0,0 0-20 0,0 0 1 0,0 0-21 15,0 0 6-15,0 0-23 0,0 0 7 16,0 0-19-16,0 0 10 0,-4-11-25 0,4 11 7 0,0 0-23 15,0 0 5-15,0 0-20 0,0 0 8 0,-6-11-18 16,6 11 8-16,0 0-16 0,0 0 15 0,0 0-23 16,-7-11 14-16,7 11-19 0,0 0 11 0,0 0-15 15,-4-12 14-15,4 12-16 0,0 0 13 0,0 0-18 16,-4-13 18-16,4 13-13 0,0 0 11 0,0 0-17 0,0 0 40 16,-4-13-27-16,4 13-17 0,0 0 19 0,0 0-10 15,0 0 17-15,0 0-13 0,0 0 14 0,0 0-17 16,0 0 17-16,0 0-16 0,0 0 23 0,0 0-1 15,0 0 4-15,0 0 3 0,0 0 13 0,0 0-14 16,0 0 2-16,0 0-5 0,2 16-27 0,-2-16 30 16,6 10 2-16,-6-10 1 0,4 12-2 0,-4-12 3 15,7 12-4-15,-7-12 1 0,6 16 0 0,-6-16-2 0,6 14-2 16,-6-14-3-16,8 14 1 0,-8-14 1 0,4 12-5 16,-4-12 1-16,0 0-3 0,9 15 2 0,-9-15-9 15,0 0-2-15,6 11 2 0,-6-11-4 0,0 0 2 16,0 0-10-16,6 12-10 0,-6-12-16 0,0 0-15 15,0 0-21-15,0 0-32 0,0 0-15 0,0 0-61 16,5 12-48-16,-5-12-56 0,0 0-248 0,0 0-28 16</inkml:trace>
  <inkml:trace contextRef="#ctx0" brushRef="#br0" timeOffset="42786.37">4470 8817 93 0,'0'0'190'0,"0"0"-39"0,0 0-19 16,0 0-20-16,0 0-12 0,0 0-15 0,0 0-2 15,-8-12-12-15,8 12 6 0,0 0-10 0,0 0 6 16,0 0-11-16,0 0 4 0,0 0-11 0,0 0 9 16,0 0-15-16,0 0 17 0,0 0-16 0,0 0 12 15,0 0-15-15,0 0 7 0,0 0-17 0,0 0 9 0,0 0-19 16,0 0 11-16,0 0-17 0,0 0 14 0,0 0-3 15,0 0-4-15,0 0-3 0,0 0-5 0,-6 15-1 16,6-15-3-16,0 0-7 0,4 18 1 0,-4-18-2 16,2 17 2-16,-2-17-5 0,2 19 4 0,-2-19-3 15,4 19-5-15,-4-19 6 0,4 20-2 0,-4-20-1 16,4 19-2-16,-4-19-2 0,2 21 2 0,-2-21-6 0,5 19 1 16,-5-19-3-16,4 16-13 0,-4-16-6 15,2 13-11-15,-2-13-20 0,4 13 5 0,-4-13-21 16,0 0-1-16,4 15-22 0,-4-15-2 0,0 0-20 15,2 14-11-15,-2-14-39 0,0 0-17 0,0 0-163 0,0 0 197 16</inkml:trace>
  <inkml:trace contextRef="#ctx0" brushRef="#br0" timeOffset="43102.539">4398 8963 1 0,'0'0'277'0,"0"0"-71"0,0 0-35 15,0 0-42-15,0 0-11 0,0 0-24 0,0 0 0 16,0 0-12-16,-4-13 12 0,4 13-12 0,0 0 7 0,0 0-13 16,0 0-11-16,12-7-5 0,-12 7 5 15,0 0-1-15,17-6 6 0,-17 6-10 0,0 0-11 0,24-6-6 16,-24 6-6-16,17-5-7 0,-17 5-3 15,21-2-5-15,-21 2-5 0,21-2-1 0,-21 2-5 0,21-2-3 16,-21 2-1-16,0 0 0 0,31-2-1 0,-31 2-5 16,0 0-10-16,27-2-15 0,-27 2-8 0,0 0-27 0,25-2 0 15,-25 2-31-15,0 0-15 0,0 0-37 16,22-3-51-16,-22 3-47 0,0 0-149 0,0 0 154 16</inkml:trace>
  <inkml:trace contextRef="#ctx0" brushRef="#br0" timeOffset="43788.142">4941 8824 15 0,'0'0'215'0,"0"0"-45"15,0 0-29-15,0 0-22 0,-1-15-14 0,1 15-15 16,0 0-1-16,0 0-13 0,0 0 1 16,0 0-13-16,0-13 4 0,0 13-16 0,0 0 5 0,0 0 7 15,1-14-12-15,-1 14-10 0,0 0 13 0,0 0-17 16,7-14 9-16,-7 14-18 0,0 0 20 0,0 0-22 15,8-12 8-15,-8 12-13 0,0 0 8 0,8-10-19 16,-8 10 14-16,0 0-15 0,0 0 14 0,15-9-15 0,-15 9 9 16,0 0-16-16,0 0 14 0,0 0-14 0,22-2 15 15,-22 2-50-15,0 0 58 0,0 0-11 16,19 3 20-16,-19-3-19 0,0 0 33 0,12 11-42 0,-12-11 12 16,11 10-11-16,-11-10 16 0,10 11-18 15,-10-11 13-15,8 12-11 0,-8-12 16 0,9 14-3 0,-9-14-3 16,8 15-1-16,-8-15 0 0,6 17-3 0,-6-17-3 15,7 18-2-15,-7-18-1 0,7 17 8 0,-7-17-5 16,8 16 4-16,-8-16-6 0,8 17 7 0,-8-17 1 16,8 15 0-16,-8-15-2 0,9 14 5 0,-9-14-6 0,8 13 5 15,-8-13 1-15,12 12-4 0,-12-12-1 0,11 11 1 16,-11-11-6-16,14 9 1 0,-14-9 0 16,12 6 0-16,-12-6-1 0,15 6-5 0,-15-6-3 0,0 0 0 15,21 9 1-15,-21-9-3 0,0 0-10 0,19 2-7 16,-19-2-6-16,0 0-12 0,0 0-13 0,0 0-24 15,25 0-34-15,-25 0-42 0,0 0-48 0,0 0-43 16,0 0-59-16,10-8-129 0,-10 8 105 0</inkml:trace>
  <inkml:trace contextRef="#ctx0" brushRef="#br0" timeOffset="44158.563">5219 8800 264 0,'-6'-12'213'0,"6"12"-42"0,0 0-44 16,0 0-14-16,0 0-25 0,0 0-5 0,0 0-21 16,0 0-1-16,0 0-17 0,0 0 1 0,0 0-11 15,0 0 7-15,-14 8-9 0,14-8 13 0,0 0-5 16,-6 9 18-16,6-9-9 0,0 0 18 0,-9 12-6 15,9-12 12-15,-6 11-9 0,6-11 10 0,-8 13-4 16,8-13-9-16,-10 14 4 0,10-14-10 0,-11 15-2 0,11-15-4 16,-10 15-7-16,10-15-6 0,-10 15-5 15,10-15-5-15,-9 16-5 0,9-16 2 0,-8 13-8 0,8-13 4 16,-8 14-5-16,8-14-1 0,0 0-7 0,-9 14 3 16,9-14-6-16,0 0 2 0,-6 11-4 0,6-11 3 15,0 0-9-15,0 0-1 0,-5 11-10 0,5-11-11 16,0 0-14-16,0 0-18 0,0 0-21 0,0 0-33 15,-6 14-32-15,6-14-12 0,0 0-36 0,0 0-33 0,0 0-234 16,0 0 59-16</inkml:trace>
  <inkml:trace contextRef="#ctx0" brushRef="#br0" timeOffset="44737.442">5389 8964 139 0,'0'0'245'0,"0"0"-64"0,0 0-21 0,0 0-29 15,0 0-6-15,0 0-16 0,0 0 0 0,0 0-23 16,-8-11-1-16,8 11-2 0,0 0-8 0,0 0-9 0,0 0-8 16,0 0-10-16,0 0-6 0,0 0-8 0,0 0-8 15,0 0-3-15,0 0 5 0,0-12-3 0,0 12 3 16,0 0-6-16,0 0 7 0,0 0-16 0,8-15-1 16,-8 15-2-16,0 0-2 0,0 0 0 0,14-8-3 15,-14 8 1-15,0 0 5 0,0 0-3 0,19-7-2 16,-19 7 0-16,0 0 0 0,0 0 9 0,19-4 1 15,-19 4 2-15,0 0 4 0,0 0 2 0,0 0 1 16,0 0 1-16,20 2-3 0,-20-2 2 0,0 0 0 0,9 9 0 16,-9-9-5-16,0 0-28 0,4 14 25 15,-4-14 0-15,0 0-2 0,0 19-4 0,0-19-2 0,0 17-1 16,0-17 1-16,0 13-2 0,0-13-2 0,-2 16 2 16,2-16-1-16,-2 14 3 0,2-14 2 0,-5 14 2 15,5-14 1-15,0 0-5 0,-2 18 0 0,2-18 1 16,0 0-3-16,0 14-1 0,0-14 1 0,0 0-4 0,0 0 21 15,0 15-26-15,0-15 5 0,0 0-3 16,0 0 3-16,5 10 3 0,-5-10-4 0,0 0 3 0,0 0 0 16,14 11-1-16,-14-11 0 0,0 0-5 0,0 0 7 15,21 3-5-15,-21-3-1 0,0 0-6 0,0 0-11 16,23-2-11-16,-23 2-20 0,0 0-26 0,0 0-31 16,25-1-47-16,-25 1-63 0,0 0-70 15,0 0-232-15,17-5-16 0</inkml:trace>
  <inkml:trace contextRef="#ctx0" brushRef="#br0" timeOffset="45620.296">5950 8779 196 0,'0'0'195'0,"0"0"-37"0,0 0-9 0,-2-14-23 15,2 14 1-15,0 0-20 0,0 0 2 0,-2-16-18 16,2 16-31-16,0 0 26 0,0 0 12 0,-4-14-18 0,4 14 11 16,0 0-21-16,0 0 8 0,0 0-8 15,0 0-9-15,0 0-12 0,-2-13-4 0,2 13-5 0,0 0-8 16,0 0-1-16,0 0-8 0,0 0 2 0,0 0 5 16,-6 13-4-16,6-13-1 0,0 0-4 0,0 21 1 15,0-21-2-15,0 16-1 0,0-16-1 0,2 22 2 16,-2-22-1-16,4 23 0 0,-2-11-1 0,0 3 1 15,2-2-3-15,-2 2 2 0,2 0-4 0,0-1 4 16,0-1-6-16,0-1-17 0,0 3 16 0,0-3 2 16,0 1-12-16,-4-13 10 0,6 21-7 0,-6-21 0 0,7 18-5 15,-7-18-4-15,6 15-11 0,-6-15-7 0,4 12-11 16,-4-12-11-16,0 0-12 0,4 15-12 0,-4-15-18 16,0 0-33-16,0 0-36 0,0 0-29 0,4 14-19 15,-4-14-12-15,0 0-218 0,0 0 97 0</inkml:trace>
  <inkml:trace contextRef="#ctx0" brushRef="#br0" timeOffset="45896.431">5884 8991 261 0,'0'0'225'0,"0"0"-40"15,0 0-20-15,0 0-11 0,0-15 1 0,0 15-22 16,0 0-15-16,0 0-10 0,6-12-1 0,-6 12-13 15,0 0-3-15,11-9-7 0,-11 9-7 0,0 0-3 0,14-8-7 16,-14 8-6-16,12-6 0 0,-12 6-4 16,0 0-10-16,23-9-4 0,-23 9-10 0,16-6-3 0,-16 6-7 15,0 0-3-15,25-4-4 0,-25 4-4 0,0 0-2 16,22-6-1-16,-22 6-1 0,0 0-6 0,23-3-14 16,-23 3-10-16,0 0-16 0,21-4-13 0,-21 4-20 15,0 0-28-15,0 0-25 0,22-2-26 0,-22 2-21 16,0 0-20-16,0 0-24 0,21-4-223 0,-21 4 91 0</inkml:trace>
  <inkml:trace contextRef="#ctx0" brushRef="#br0" timeOffset="46326.774">6387 8959 41 0,'0'0'343'16,"0"0"-77"-16,0 0-48 0,0 0-24 0,0 0-17 16,0 0-28-16,-4-12-12 0,4 12-12 0,0 0-9 15,0 0-13-15,0 0-10 0,0 0-8 0,0 0 1 16,0 0-9-16,0 0-9 0,0 0-4 0,0 0-6 15,0 0-13-15,0 0-8 0,0 0-8 0,0 0-9 16,0 0-3-16,11-6-1 0,-11 6-5 0,0 0-14 0,0 0-17 16,0 0-23-16,0 0-33 0,0 0-31 0,0 0-43 15,0 0-41-15,0 0-41 0,0 0-45 0,0 0-187 16,23-3 53-16</inkml:trace>
  <inkml:trace contextRef="#ctx0" brushRef="#br0" timeOffset="46743.602">6646 8979 50 0,'0'0'214'0,"0"0"-35"15,0 0-30-15,0 0-24 0,0 0-19 0,0 0-10 16,0 0-3-16,0 0 2 0,0 0 16 0,0 0-33 16,0 0 16-16,0 0 6 0,0 0 9 0,0 0-5 15,0 0 1-15,2-15-5 0,-2 15 5 0,0 0-7 0,0 0 0 16,0 0-10-16,0 0-9 0,0 0-12 15,0 0-5-15,0 0-4 0,0 0-7 0,0 0-6 0,0 0-9 16,0 0-2-16,0 0-5 0,0 0-4 0,0 0-3 16,0 0-3-16,0 0-4 0,0 0-4 0,0 0-2 15,0 0 0-15,0 0-4 0,0 0-4 0,0 0 1 16,0 0-15-16,0 0-17 0,6-11-24 0,-6 11-30 16,0 0-30-16,0 0-25 0,0 0-30 0,0 0-39 15,0 0-34-15,0 0-44 0,0 0-197 0,0 0 30 16</inkml:trace>
  <inkml:trace contextRef="#ctx0" brushRef="#br0" timeOffset="47113.207">6846 8947 41 0,'0'0'279'16,"13"-9"-58"-16,-13 9-30 0,0 0-22 0,0 0-13 16,0 0-10-16,0 0-14 0,0 0-5 0,0 0-5 15,0 0-6-15,0 0-9 0,0 0-7 0,0 0 19 16,0 0-36-16,0 0 2 0,0 0-7 0,0 0-4 15,0 0-5-15,0 0 1 0,0 0-1 0,0 0-6 16,0 0-4-16,0 0-6 0,0 0-8 0,0 0-10 0,0 0-4 16,0 0-7-16,0 0-3 0,0 0-4 0,0 0-5 15,0 0-1-15,0 0-4 0,0 0-23 0,0 0-17 16,0 0-22-16,0 0-23 0,0 0-32 0,0 0-30 16,0 0-37-16,0 0-46 0,0 0-42 0,0 0-58 15,0 0-152-15,0 0 39 0</inkml:trace>
  <inkml:trace contextRef="#ctx0" brushRef="#br0" timeOffset="48027.454">7231 8800 39 0,'0'0'189'0,"2"-15"-27"0,-2 15-25 0,0 0-8 15,0 0-15-15,0 0-4 0,0-15-6 0,0 15-2 16,0 0-5-16,0 0-5 0,0 0-7 0,0 0-4 15,2-14 0-15,-2 14-6 0,0 0-7 0,0 0 0 0,0 0-6 16,0 0-2-16,0 0-5 0,0 0-3 16,2-12-4-16,-2 12-3 0,0 0 21 0,0 0-31 15,0 0-1-15,0 0-2 0,0 0-5 0,0 0 2 0,0 0-4 16,0 0-2-16,0 0-7 0,0 0 7 0,0 0 2 16,0 0-6-16,0 0 1 0,0 0-4 0,0 0 2 15,0 0-3-15,0 17 0 0,0-17 0 0,0 0 1 16,2 18-3-16,-2-18-1 0,0 17-2 0,0-17 0 0,2 21-2 15,-2-21 0-15,2 20 0 0,-2-20-2 16,4 20 3-16,-4-20 0 0,7 22-1 0,-5-8 2 16,2-2-1-16,0 1-10 0,-1-2 9 0,1 3-5 0,0-2 1 15,-4-12-2-15,8 20 1 0,-8-20-2 0,7 19 1 16,-7-19 0-16,6 17-2 0,-6-17-2 0,8 14 3 16,-8-14 1-16,4 16 0 0,-4-16-1 0,7 10-7 15,-7-10-4-15,0 0-13 0,4 13-11 16,-4-13-16-16,0 0-16 0,0 0-31 0,4 12-32 0,-4-12-43 15,0 0-35-15,0 0-37 0,0 0-49 0,-4 17-131 16,4-17 108-16</inkml:trace>
  <inkml:trace contextRef="#ctx0" brushRef="#br0" timeOffset="48556.313">7181 8938 123 0,'0'0'228'0,"0"0"-56"16,0 0-22-16,0 0-19 0,0 0-11 0,0 0-12 15,0 0-11-15,0 0-5 0,0 0-12 0,0 0-6 16,0 0-5-16,0 0-6 0,0 0-7 0,0 0 0 16,0 0 0-16,0 0-6 0,0 0 5 0,0 0-8 15,0 0 6-15,0 0-2 0,0 0-2 0,0 0 0 0,0 0-2 16,0 0-2-16,0 0 0 0,0 0-6 0,0 0-3 16,15-7-4-16,-15 7 2 0,0 0-4 0,0 0 0 15,24-2-6-15,-24 2-2 0,0 0-7 0,0 0 2 16,27-3 0-16,-27 3 10 0,0 0-6 0,24 3-1 0,-24-3 0 15,0 0 1-15,23 0 0 0,-23 0-1 16,0 0 0-16,25 2 0 0,-25-2-14 0,0 0 12 16,0 0-6-16,29 0-4 0,-29 0 3 0,0 0-4 0,0 0 0 15,26 0-1-15,-26 0-1 0,0 0 1 16,0 0-1-16,0 0-5 0,29 1 4 0,-29-1-2 0,0 0 0 16,0 0-4-16,0 0 4 0,24 0-1 0,-24 0 1 15,0 0-7-15,0 0 7 0,0 0 1 0,0 0-3 16,0 0 2-16,25-1 0 0,-25 1 1 0,0 0-11 15,0 0-24-15,0 0 1 0,0 0-22 0,0 0-18 16,0 0-19-16,0 0-26 0,0 0-33 0,0 0-34 16,0 0-36-16,0 0-41 0,0 0-226 0,0 0 24 15</inkml:trace>
  <inkml:trace contextRef="#ctx0" brushRef="#br0" timeOffset="54898.262">7777 8756 13 0,'0'0'167'16,"0"0"-27"-16,0 0-31 0,0 0-18 0,0 0-7 0,0 0-7 15,0 0 1-15,0 0-8 0,0 0 6 0,0 0-12 16,0 0 5-16,0 0-10 0,-7-10 7 0,7 10-9 16,0 0 1-16,0 0-10 0,0 0 4 0,0 0-11 15,0 0 8-15,0 0-12 0,0 0-5 0,0 0 15 16,0 0-4-16,0 0 3 0,0 0-8 0,0 0-6 15,0 0 1-15,0 0-3 0,0 0-1 0,0 0-2 16,0 0-1-16,0 0-8 0,0 0-2 0,0 0-5 0,-6-11-1 16,6 11-2-16,0 0-7 0,0 0 4 15,0 0 0-15,8-15-1 0,-8 15 0 0,0 0 5 0,13-13-45 16,-13 13 53-16,10-8 2 0,-10 8 0 0,10-11-2 16,-10 11-1-16,11-9 0 0,-11 9-27 0,0 0 32 15,14-9-29-15,-14 9 49 0,0 0-3 0,0 0 4 16,17-5 1-16,-17 5-1 0,0 0-3 0,0 0-7 15,0 0 4-15,13 11-29 0,-13-11 22 0,0 0-5 16,6 12-3-16,-6-12-3 0,0 0 2 0,5 18 2 16,-5-18-1-16,2 11-6 0,-2-11-4 0,0 0-1 0,4 20 3 15,-4-20-2-15,0 0-3 0,2 19-3 0,-2-19 2 16,2 12-4-16,-2-12 3 0,0 0 4 16,4 19-1-16,-4-19-2 0,0 0 1 0,4 18-5 0,-4-18 3 15,4 12-3-15,-4-12 4 0,0 0-1 0,7 15 0 16,-7-15-3-16,6 12 0 0,-6-12 0 0,8 13-1 15,-8-13 4-15,8 9-4 0,-8-9 5 0,11 12-4 16,-11-12 4-16,10 9-1 0,-10-9 4 0,14 9 0 16,-14-9-2-16,17 7-2 0,-17-7 1 0,16 8-1 15,-16-8-2-15,20 7 0 0,-20-7-3 0,21 2 2 16,-21-2 1-16,0 0-2 0,29 2 2 0,-29-2-2 0,0 0-1 16,27-6 1-16,-27 6-10 0,16-7-14 0,-16 7-13 15,15-8-11-15,-15 8-20 0,12-7-17 0,-12 7-28 16,0 0-29-16,9-13-37 0,-9 13-32 0,0 0-43 15,0 0-264-15,-1-18-12 0</inkml:trace>
  <inkml:trace contextRef="#ctx0" brushRef="#br0" timeOffset="55348.384">8016 8644 79 0,'0'0'245'0,"0"0"-51"0,0 0-38 0,0 0-19 15,0 0-25-15,0 0-5 0,0 0-18 0,0 0-1 16,0 0-17-16,0 0 4 0,0 0-9 0,0 0 12 15,0 0-10-15,0 0 19 0,0 0 1 0,0 0-1 16,0 0 2-16,0 0-4 0,0 0-4 0,0 0-8 16,0 0-10-16,0 0-2 0,-4 13-8 0,4-13-9 15,-4 13-9-15,4-13-7 0,-6 15-6 0,6-15 0 0,-6 19-3 16,6-19-2-16,-6 22-2 0,2-10 4 0,-2 0-4 16,2 1 5-16,0 0 4 0,0-2-4 0,-2 1-1 15,6-12-4-15,-9 21-2 0,9-21 0 0,-6 21-3 16,6-21-3-16,-8 18 8 0,8-18-7 0,-6 19 2 15,6-19-3-15,-5 15 0 0,5-15-1 0,-6 14-2 16,6-14 2-16,0 0-2 0,-4 13-3 0,4-13 3 16,0 0 1-16,0 0-2 0,-4 12-11 0,4-12-4 15,0 0-18-15,0 0-19 0,0 0-22 0,0 0-20 16,0 0-31-16,0 0-39 0,0 0-52 0,0 0-43 0,0 0-52 16,0 0-155-16,2 15 59 0</inkml:trace>
  <inkml:trace contextRef="#ctx0" brushRef="#br0" timeOffset="55950.165">8216 9031 2 0,'0'0'268'0,"0"0"-50"0,0 0-31 16,0 0-31-16,0 0-9 0,2-11-19 0,-2 11-13 15,0 0-15-15,0 0-7 0,0 0-33 0,2-17 14 16,-2 17-10-16,0 0 2 0,0 0-13 0,0-15-2 16,0 15-8-16,0 0-4 0,-2-16-6 0,2 16 2 15,0 0-7-15,0-17-5 0,0 17-6 0,0 0 0 0,-2-17-4 16,2 17 2-16,0 0-6 0,-2-14 0 16,2 14-4-16,0 0 1 0,0-13-2 0,0 13 2 0,0 0-6 15,0 0 6-15,-2-12-5 0,2 12 9 0,0 0-4 16,0 0 8-16,0 0-2 0,0 0 6 0,0 0-5 15,0 0 7-15,-2-14 2 0,2 14 5 0,0 0 1 16,0 0 4-16,0 0-5 0,0 0-2 0,0 0-4 16,0 0 1-16,-2 16-2 0,2-16 1 0,0 0-4 15,2 15-2-15,-2-15-3 0,2 13-3 0,-2-13 4 16,2 14 0-16,-2-14-5 0,2 14 4 0,-2-14 6 0,4 15-5 16,-4-15-2-16,4 16 4 0,-4-16 5 0,6 15-2 15,-6-15-5-15,4 15 0 0,-4-15-1 0,7 13-2 16,-7-13-2-16,4 12-6 0,-4-12 5 0,4 10-5 15,-4-10-2-15,0 0 3 0,6 13-1 0,-6-13-2 16,0 0-11-16,0 0-14 0,4 13-16 0,-4-13-19 16,0 0-26-16,0 0-28 0,0 0-34 0,0 0-40 15,6 14-28-15,-6-14-42 0,0 0-228 0,0 0 25 0</inkml:trace>
  <inkml:trace contextRef="#ctx0" brushRef="#br0" timeOffset="56525.898">8333 8976 204 0,'-3'-12'279'0,"3"12"-58"0,0 0-34 0,0 0-23 15,0 0-23-15,0 0-22 0,0 0-16 0,0 0-16 16,0 0-11-16,0 0-9 0,0 0-8 0,0 0-12 15,0 0-3-15,0 0-9 0,-2-14-3 0,2 14-2 16,0 0 6-16,0 0 1 0,0 0 3 0,0 0-3 16,0 0 3-16,0 0-14 0,11-9-3 0,-11 9-5 15,0 0 0-15,0 0-4 0,0 0-4 0,16-4-5 0,-16 4 7 16,0 0-8-16,0 0 1 0,0 0-2 0,21-6-1 16,-21 6-2-16,0 0 8 0,0 0 7 15,0 0 4-15,0 0-5 0,23 1 2 0,-23-1 3 0,0 0 2 16,0 0-3-16,0 0-5 0,0 0 3 0,14 6 15 15,-14-6-22-15,0 0 1 0,0 0 0 0,4 13-2 16,-4-13 0-16,0 0 0 0,-2 17-4 0,2-17 2 16,-4 11 0-16,4-11 1 0,-4 15-5 0,4-15 2 15,-6 17 2-15,6-17-1 0,-4 14 6 0,4-14-6 16,-7 16 3-16,7-16-2 0,-6 12 0 0,6-12-1 16,-4 13-5-16,4-13 2 0,0 0-2 0,-4 13 2 0,4-13-20 15,0 0 26-15,0 0 0 0,-2 15 4 0,2-15-4 16,0 0 0-16,0 0-1 0,0 0-2 0,0 0-1 15,12 9-2-15,-12-9 0 0,0 0 2 0,0 0-2 16,0 0 1-16,23 0-1 0,-23 0-2 0,0 0 0 16,0 0 2-16,22-4-1 0,-22 4 0 0,0 0-2 15,0 0-2-15,22-3 7 0,-22 3-2 0,0 0 0 16,0 0-1-16,0 0 1 0,23-3 0 0,-23 3 0 0,0 0-1 16,0 0-2-16,0 0 1 0,0 0-5 15,21 0-1-15,-21 0-13 0,0 0-13 0,0 0-14 0,0 0-17 16,0 0-18-16,0 0-26 0,0 0-30 15,0 0-38-15,0 0-46 0,0 0-56 0,0 0-182 0,0 0 63 16</inkml:trace>
  <inkml:trace contextRef="#ctx0" brushRef="#br0" timeOffset="57336.211">8696 8968 161 0,'0'0'238'0,"0"0"-45"16,0 0-22-16,0 0-18 0,0 0-10 0,0 0-13 16,0 0-16-16,0 0-11 0,0 0-8 0,0 0-48 0,0 0 43 15,0 0-9-15,0 0 1 0,0 0-7 0,0 0-6 16,0 0-3-16,0 0 23 0,0 0-35 15,0 0-11-15,0 0 7 0,0 0 1 0,0 0-5 0,0 0-5 16,0 0-5-16,0 0-1 0,0 0-4 0,7-9-1 16,-7 9-5-16,0 0-4 0,0 0-3 0,0 0-3 15,0 0-1-15,23-6-6 0,-23 6-1 0,0 0 0 16,0 0 11-16,23-2-16 0,-23 2 2 0,0 0-4 0,0 0-1 16,25-1 2-16,-25 1-1 0,0 0 0 15,21-4 2-15,-21 4-2 0,0 0 3 0,0 0-13 0,24-3 14 16,-24 3-1-16,0 0-4 0,0 0 3 0,23-2-1 15,-23 2 3-15,0 0-2 0,0 0-16 0,0 0 15 16,0 0-8-16,21-3-4 0,-21 3-6 0,0 0-10 16,0 0-8-16,0 0-13 0,0 0-19 0,0 0-12 15,0 0-26-15,0 0-30 0,0 0-33 0,0 0-35 16,0 0-52-16,0 0-216 0,0 0 47 0</inkml:trace>
  <inkml:trace contextRef="#ctx0" brushRef="#br0" timeOffset="57801.272">8701 8851 80 0,'0'0'265'0,"0"0"-66"16,0 0-33-16,0 0-28 0,0 0-14 0,0 0-13 16,0 0-12-16,0 0-14 0,0 0-5 0,0 0-6 15,0 0-35-15,0 0 38 0,0 0-3 0,0 0-7 16,0 0 2-16,0 0-8 0,0 0 5 0,0 0-9 16,0 0 4-16,0 0-10 0,0 0-3 0,0 0-6 15,0 0-3-15,0 0-2 0,0 0-1 0,0 0-4 0,0 0-1 16,0 0-10-16,10 10-1 0,-10-10-8 0,0 0 5 15,0 0-9-15,0 0 2 0,24-2-5 0,-24 2 3 16,0 0-4-16,20-2-2 0,-20 2-1 0,0 0 6 16,23-4-4-16,-23 4 7 0,0 0-3 0,23-3 8 15,-23 3-2-15,0 0 5 0,20-1 0 0,-20 1 5 16,0 0-7-16,0 0-1 0,27-5 0 0,-27 5 1 16,0 0-2-16,0 0 5 0,0 0-2 0,22-3-3 15,-22 3 1-15,0 0-2 0,0 0 0 0,0 0-2 16,0 0-2-16,0 0-1 0,0 0-3 0,0 0-5 0,0 0-8 15,0 0-11-15,0 0-15 0,0 0-15 0,23 0-26 16,-23 0-30-16,0 0-43 0,0 0-54 0,0 0-57 16,0 0-312-16,0 0-88 0</inkml:trace>
  <inkml:trace contextRef="#ctx0" brushRef="#br0" timeOffset="63431.285">9105 8791 191 0,'0'0'214'0,"0"0"-36"0,0 0-20 0,0 0-17 16,0 0-8-16,6-12-3 0,-6 12-9 0,0 0-25 15,0 0-2-15,0 0-4 0,0 0-3 0,0 0-3 16,0 0-7-16,0 0-9 0,0 0-3 0,0 0-3 0,0 0-11 15,0 0-4-15,0 0-8 0,0 0 2 0,0 0-11 16,0 0 3-16,0 0-8 0,4-11-2 0,-4 11-10 16,0 0 0-16,0 0-4 0,0 0 1 0,0-12-5 15,0 12 0-15,0 0-1 0,0 0 0 0,-2-15 1 16,2 15 5-16,0 0-2 0,0 0 2 0,-2-13-2 16,2 13 1-16,0 0-3 0,0 0 0 0,0 0 2 15,-2-13 2-15,2 13-3 0,0 0 2 0,0 0-2 16,0 0 2-16,0 0-6 0,0 0 2 0,-6-11 0 15,6 11 1-15,0 0-1 0,0 0-1 0,0 0-3 0,0 0 1 16,0 0 1-16,0 0-3 0,0 0 0 0,0 0 0 16,0 0-2-16,0 0 1 0,0 0-1 15,0 0 4-15,-13 7-2 0,13-7 0 0,0 0-2 0,-6 11 5 16,6-11-2-16,0 0 0 0,-4 13-1 0,4-13-2 16,0 0 0-16,-4 18 1 0,4-18-1 0,0 0-14 15,-7 17 19-15,7-17-1 0,0 0-1 0,-2 15 2 16,2-15-5-16,0 0 0 0,-2 11 0 0,2-11 0 0,0 0-1 15,0 0-1-15,0 0-1 0,0 0 2 16,2 15 0-16,-2-15 5 0,0 0-3 0,0 0 20 16,0 0-24-16,23-2 1 0,-23 2 2 0,19-4 2 0,-19 4-5 15,25-5 6-15,-25 5-3 0,25-4 3 0,-25 4-2 16,31-3 1-16,-31 3-2 0,33-5 4 0,-33 5-5 16,29 0 5-16,-29 0 12 0,29 5-5 0,-29-5 1 15,24 6 3-15,-24-6 5 0,21 6 6 0,-21-6 2 16,18 12 1-16,-18-12 1 0,17 12-1 0,-17-12-1 15,10 15-5-15,-10-15-1 0,6 15 1 0,-6-15-4 16,5 16 1-16,-5-16 1 0,0 18 5 0,0-18 0 16,-2 14 0-16,2-14-4 0,-5 11-1 0,5-11 10 15,-6 13-35-15,6-13 25 0,-10 10 0 0,10-10-2 0,0 0 1 16,-15 10-6-16,15-10-1 0,0 0-2 0,-16 8-1 16,16-8-1-16,0 0-5 0,0 0-1 15,-26 0-1-15,26 0-9 0,0 0-6 0,-21-2-6 0,21 2-12 16,0 0-8-16,-22-6-4 0,22 6-11 0,0 0-8 15,-23-1-10-15,23 1-13 0,0 0-16 0,-23-3-31 16,23 3-36-16,0 0-43 0,0 0-35 0,-27-1-47 16,27 1-159-16,0 0 73 0</inkml:trace>
  <inkml:trace contextRef="#ctx0" brushRef="#br0" timeOffset="63846.418">9090 8724 201 0,'0'0'249'0,"0"0"-40"0,0 0-31 0,0 0-9 15,0 0-10-15,0 0-11 0,0 0-12 0,0 0-10 0,0 0-6 16,0 0-7-16,0 0-9 0,0 0-13 16,0 0-11-16,0 0-10 0,0 0-5 0,0 0-11 0,0 0-7 15,0 0-4-15,0 0 1 0,0 0-2 0,0 0-3 16,0 0-4-16,0 0 0 0,0 0-8 0,0 0-5 16,13-7-1-16,-13 7 1 0,0 0-7 0,0 0 2 15,22-2-6-15,-22 2 0 0,0 0-5 0,19-4 1 16,-19 4-2-16,0 0-1 0,22-5-2 0,-22 5 0 15,0 0 3-15,24-2-2 0,-24 2-2 0,0 0 2 16,25-5-3-16,-25 5 1 0,0 0 0 0,23-5-4 0,-23 5-8 16,0 0-12-16,21-1-28 0,-21 1-25 0,0 0-30 15,0 0-39-15,20-5-51 0,-20 5-41 16,0 0-37-16,0 0-234 0,0 0-4 0</inkml:trace>
  <inkml:trace contextRef="#ctx0" brushRef="#br0" timeOffset="64436.207">9517 8693 154 0,'0'0'159'15,"0"0"-20"-15,0 0-9 0,0 0-7 0,0 0 5 16,0 0-11-16,0 0-3 0,0 0 2 0,0 0-6 0,0 0-10 16,0 0-6-16,0 0-8 0,0 0-9 15,0 0-5-15,0 0-7 0,0 0 2 0,0 0-3 0,0 0 5 16,-19 6-9-16,19-6 0 0,0 0-4 0,-10 12 2 15,10-12 0-15,-8 13-3 0,8-13-3 0,-8 13-5 16,8-13-1-16,-9 16-3 0,9-16-9 0,-8 15 0 16,8-15-7-16,-6 17-4 0,6-17-4 0,-3 16-2 15,3-16 2-15,-4 16-5 0,4-16 3 0,-2 18-8 0,2-18 2 16,2 15-1-16,-2-15-5 0,2 13 3 0,-2-13 0 16,7 15-3-16,-7-15-1 0,8 9 0 0,-8-9 14 15,13 7-21-15,-13-7 17 0,0 0-15 0,24 5 2 16,-24-5 1-16,0 0-1 0,27-6-2 0,-27 6 3 15,17-11 0-15,-17 11 2 0,20-10-1 0,-20 10 5 16,15-13-9-16,-15 13 2 0,10-13 0 0,-10 13 2 16,10-15-2-16,-10 15 0 0,6-13-5 0,-6 13 0 0,2-15-9 15,-2 15 5-15,0-15 3 0,0 15-1 16,-2-12 0-16,2 12 1 0,-6-11-5 0,6 11 0 16,-8-9-1-16,8 9-1 0,-12-10 1 0,12 10 2 15,0 0-4-15,-21-8-3 0,21 8 1 0,0 0-5 0,0 0 3 16,-31 3-8-16,31-3-6 0,-14 5-8 0,14-5-6 15,-17 10-16-15,17-10-13 0,-14 9-19 0,14-9-18 16,-15 13-23-16,15-13-21 0,-12 10-24 0,12-10-28 16,-9 12-37-16,9-12-153 0,-9 11 145 0</inkml:trace>
  <inkml:trace contextRef="#ctx0" brushRef="#br0" timeOffset="65017.274">9706 8756 24 0,'0'0'198'0,"0"0"-25"0,0 0-30 0,0 0-6 16,-2-15-10-16,2 15-4 0,0 0-5 0,0 0-1 16,0 0-7-16,0 0-7 0,0 0-4 0,-4-13 3 15,4 13-6-15,0 0-10 0,0 0-7 0,0 0-3 0,0 0-7 16,0 0-3-16,0 0-8 0,0 0 0 0,0 0-2 16,0 0 0-16,-25 4-6 0,25-4-2 15,0 0-1-15,0 0-1 0,-16 11-6 0,16-11-5 0,0 0-3 16,-13 10-2-16,13-10 0 0,0 0-2 0,-12 14-2 15,12-14-4-15,0 0-3 0,-11 12-3 0,11-12 2 16,0 0-3-16,-8 17-5 0,8-17 0 0,0 0-3 16,-4 15-1-16,4-15 7 0,0 0-2 0,0 20-2 15,0-20-1-15,4 13 0 0,-4-13 9 0,4 13-17 16,-4-13 13-16,11 11-16 0,-11-11 14 0,12 11-15 16,-12-11 14-16,15 8-14 0,-15-8 13 0,18 9-16 15,-18-9 14-15,21 3-15 0,-21-3 13 0,0 0-16 16,31 2 14-16,-31-2-17 0,0 0 14 0,28-1-13 0,-28 1-1 15,18-4 3-15,-18 4-2 0,15-8 4 0,-15 8-1 16,14-9 3-16,-14 9 3 0,11-13 3 0,-11 13-1 16,8-11 0-16,-8 11-4 0,4-17 3 0,-4 17-3 15,-2-16 4-15,2 16 1 0,-8-19 2 0,8 19-4 16,-13-18 4-16,13 18-2 0,-14-18-2 0,14 18-1 0,-23-14-7 16,23 14-15-16,-19-9-18 0,19 9-21 0,-17-3-21 15,17 3-24-15,-21 3-37 0,21-3-43 0,-20 13-46 16,7-5-65-16,5 3-187 0,-2 0 24 0</inkml:trace>
  <inkml:trace contextRef="#ctx0" brushRef="#br0" timeOffset="67933.827">8840 8415 56 0,'0'0'94'0,"0"0"-17"0,2-14-8 0,-2 14-6 0,0 0-13 16,6-12-1-16,-6 12-6 0,7-9-1 0,-7 9-11 16,8-11-1-16,-8 11-4 0,7-12-8 0,-7 12-4 15,8-8-5-15,-8 8 0 0,0 0 0 0,11-14-3 16,-11 14-1-16,0 0 1 0,10-13-4 0,-10 13-2 16,0 0 5-16,10-12-3 0,-10 12 4 0,0 0-2 15,9-10 18-15,-9 10 4 0,0 0 4 0,6-11 7 16,-6 11 1-16,0 0 6 0,6-13 0 0,-6 13 3 15,0 0-2-15,2-13 9 0,-2 13 2 0,0 0 11 0,0 0-6 16,2-14 9-16,-2 14-1 0,0 0-2 0,0 0-7 16,0 0 6-16,-2-16-1 0,2 16-9 0,0 0 8 15,0 0-3-15,0 0-2 0,-4-12 0 0,4 12-5 16,0 0-3-16,0 0 2 0,0 0-4 0,0 0-3 0,0 0-3 16,0 0-5-16,0 0-7 0,-8-10-1 15,8 10-8-15,0 0 1 0,0 0-8 0,0 0-1 16,0 0-3-16,0 0 2 0,-11 10-7 0,11-10 9 0,0 0-8 15,-8 17 4-15,8-17-7 0,-8 13 5 0,8-13-6 16,-9 18 3-16,3-7-6 0,0 0 5 0,0 2-3 16,1 1 0-16,-1-2-3 0,-1 1 4 0,-1 1-4 15,2 0 3-15,0-2-2 0,-1 2-1 0,1-1 0 16,2-2 0-16,-2 1-3 0,6-12 3 0,-8 18-2 16,8-18-1-16,-5 20-2 0,5-20 8 0,-6 14-2 15,6-14 0-15,-4 15-4 0,4-15 5 0,-2 15-3 16,2-15 3-16,0 0-21 0,-2 17 24 0,2-17-2 15,0 0 0-15,-2 15 1 0,2-15-1 0,0 0-3 0,0 0 7 16,0 16-6-16,0-16 2 0,0 0-2 0,0 0 4 16,0 0-2-16,-2 13 3 0,2-13-6 0,0 0 4 15,0 0-2-15,0 0 3 0,0 0-4 0,0 0 0 16,0 0 3-16,0 0 4 0,-2 12-21 0,2-12 22 16,0 0-4-16,0 0 1 0,0 0-2 0,0 0-2 15,0 0-2-15,0 0-4 0,0 0 5 0,0 0 4 16,0 0 10-16,-4-12-18 0,4 12-1 0,0 0-1 0,0 0 0 15,0-17 2-15,0 17-1 0,0 0 3 0,2-18-3 16,-2 18 2-16,0 0-2 0,0-15 3 0,0 15-1 16,0 0 4-16,0-13-6 0,0 13-1 0,0 0 3 15,-2-13-1-15,2 13 2 0,0 0 2 0,0 0-2 16,-4-13-1-16,4 13-1 0,0 0 2 0,0 0 2 16,0 0-3-16,-7-11 2 0,7 11 1 0,0 0 0 15,0 0-3-15,0 0 0 0,0 0 0 0,0 0 0 16,0 0-1-16,-14-8 0 0,14 8 0 0,0 0 2 15,0 0 1-15,0 0-5 0,0 0 5 0,0 0 1 16,0 0 1-16,0 0 0 0,0 0 0 0,0 0-1 0,0 0 0 16,0 0 0-16,0 0 1 0,0 0 0 0,0 0 1 15,0 0-3-15,-13 10 0 0,13-10 2 0,0 0 0 16,0 0-1-16,0 0 1 0,0 0-4 0,0 0 5 16,0 0-1-16,0 0 2 0,0 0-3 0,0 0 1 15,0 0 1-15,0 0-3 0,0 0 1 0,0 0 1 16,0 0-1-16,0 0 1 0,0 0-2 0,0 0-1 15,0 0 2-15,0 0-1 0,0 0-2 0,0 0 2 0,0 0 0 16,0 0 2-16,0 0-1 0,0 0-1 0,0 0 1 16,0 0-1-16,0 0-1 0,0 0-1 0,0 0 3 15,0 0-4-15,0 0 0 0,0 0 4 0,0 0-2 16,0 0 0-16,0 0 3 0,0 0 3 0,0 0 0 16,0 0-2-16,0 0 0 0,0 0 1 0,5 13-5 15,-5-13 7-15,0 0-2 0,0 0-1 0,2 18 4 16,-2-18-2-16,0 0 3 0,4 15-4 0,-4-15 2 15,4 11-3-15,-4-11 4 0,4 15 0 0,-4-15 1 16,4 12-1-16,-4-12 1 0,6 12-5 0,-6-12 4 0,5 11-4 16,-5-11 1-16,6 11-2 0,-6-11 1 0,6 11 4 15,-6-11 3-15,6 11-4 0,-6-11 3 0,8 10-2 16,-8-10 1-16,0 0 0 0,9 15 4 0,-9-15-1 16,0 0 1-16,8 11-2 0,-8-11-3 0,0 0-1 15,0 0 3-15,8 11-4 0,-8-11 2 0,0 0 0 16,0 0 7-16,0 0-2 0,0 0-2 0,9 11 1 15,-9-11-4-15,0 0 3 0,0 0-4 0,0 0-1 16,0 0 1-16,0 0-7 0,0 0 2 0,0 0-4 0,0 0 8 16,0 0-2-16,0 0-2 0,0 0-3 0,10-9 4 15,-10 9-3-15,0 0 0 0,4-13 2 0,-4 13 0 16,0 0 0-16,6-19 1 0,-6 19-3 16,8-13 2-16,-8 13-2 0,7-11 1 0,-7 11 2 0,7-15-3 15,-7 15 1-15,6-9 0 0,-6 9 1 0,0 0 0 16,10-15-2-16,-10 15 4 0,0 0-3 0,7-9 2 15,-7 9 0-15,0 0-7 0,0 0-6 0,0 0-8 16,6-12-7-16,-6 12-9 0,0 0-16 0,0 0-34 0,0 0-47 16,0 0-70-16,0 0-74 0,0 0-312 0,0 0-104 15</inkml:trace>
  <inkml:trace contextRef="#ctx0" brushRef="#br0" timeOffset="72673.869">11580 2832 19 0,'0'0'83'16,"0"0"-6"-16,0 0-10 0,0 0-12 0,0 0-10 16,0 0 3-16,0 0-6 0,0 0 5 0,0 0 1 15,0 0 9-15,0 0-2 0,0 0-2 0,0 0 3 0,0 0 1 16,0 0-1-16,0 0-5 0,-12 7 6 0,12-7-7 16,0 0 3-16,0 0-10 0,0 0 3 0,0 0-8 15,0 0 3-15,0 0-11 0,0 0 6 0,0 0-9 16,0 0 4-16,0 0-6 0,0 0 5 0,0 0-5 15,0 0 6-15,0 0-8 0,0 0 7 0,0 0-12 16,0 0 12-16,0 0-14 0,0 0 5 0,0 0-13 16,0 0 11-16,0 0-15 0,0 0 9 0,0 0-10 0,0 0 13 15,0 0-17-15,0 0 9 0,0 0-9 16,0 0 6-16,0 0-10 0,0 0 10 0,0 0-7 0,0 0 11 16,0 0-13-16,0 0 12 0,10-10-9 15,-10 10 10-15,0 0-13 0,14-9 12 0,-14 9-11 16,13-7 7-16,-13 7-7 0,0 0 12 0,16-11-17 0,-16 11 12 15,0 0-13-15,16-8 15 0,-16 8-12 0,0 0 14 16,16-3-11-16,-16 3 11 0,0 0-6 0,0 0 11 16,0 0-51-16,23-2 60 0,-23 2-9 0,0 0 11 15,0 0-13-15,17 3 9 0,-17-3-15 0,0 0 12 0,10 10-11 16,-10-10 11-16,0 0-13 0,10 11 10 16,-10-11-14-16,0 0 10 0,9 11-11 0,-9-11 14 15,0 0-17-15,8 14 12 0,-8-14-12 0,0 0 10 0,8 10-13 16,-8-10 14-16,0 0-11 0,8 13 9 0,-8-13-12 15,0 0 16-15,11 8-13 0,-11-8 10 0,0 0-11 16,0 0 14-16,19 4 7 0,-19-4-13 0,0 0-11 16,0 0 13-16,23 3-14 0,-23-3 13 0,0 0-11 0,0 0 12 15,0 0-12-15,29-3 14 0,-29 3-14 16,0 0 11-16,0 0-12 0,21-2 15 0,-21 2-5 16,0 0 0-16,0 0-9 0,18-2 10 0,-18 2-13 0,0 0 19 15,0 0-17-15,19-6 16 0,-19 6-16 16,0 0 16-16,16-6-14 0,-16 6 13 0,0 0-12 0,15-9 9 15,-15 9-13-15,0 0 17 0,18-7-16 0,-18 7 15 16,0 0-17-16,14-8 12 0,-14 8-10 0,0 0 11 16,0 0-16-16,17-6 14 0,-17 6-9 0,0 0 10 15,0 0-9-15,0 0 11 0,0 0-13 0,0 0 15 16,0 0-15-16,0 0 18 0,28 2-17 0,-28-2 16 16,0 0-15-16,0 0 13 0,11 12-10 0,-11-12 9 0,0 0-11 15,10 9 12-15,-10-9-13 0,0 0 16 0,10 11-16 16,-10-11 10-16,0 0-10 0,11 12 11 0,-11-12-11 15,0 0 14-15,14 12-12 0,-14-12 8 0,0 0-8 16,14 9 12-16,-14-9-15 0,0 0 19 0,16 8-18 16,-16-8 18-16,0 0-15 0,0 0 13 0,23-4-18 15,-23 4 13-15,0 0-12 0,23-9 14 0,-23 9-11 16,12-7 12-16,-12 7-15 0,0 0 14 0,21-11-4 16,-21 11 2-16,0 0 6 0,18-8-10 0,-18 8-11 15,0 0 15-15,15-8-12 0,-15 8 10 0,0 0-10 16,0 0 13-16,17-7-14 0,-17 7 14 0,0 0-11 0,0 0 9 15,0 0-3-15,21-6 5 0,-21 6-12 0,0 0 10 16,0 0-12-16,0 0 13 0,0 0-12 0,27 0 11 16,-27 0-10-16,0 0 16 0,0 0-15 0,0 0 11 15,0 0-13-15,23 2 15 0,-23-2-14 0,0 0 16 0,0 0-18 16,18 6 14-16,-18-6-11 0,0 0 11 0,15 5-12 16,-15-5 13-16,0 0-10 0,18 9 10 15,-18-9-12-15,0 0 13 0,21 7-13 0,-21-7 12 0,0 0-12 16,18 6 15-16,-18-6-14 0,0 0 10 0,20 6-14 15,-20-6 17-15,0 0-12 0,23 4 11 0,-23-4-11 16,0 0 10-16,0 0-8 0,27 2 9 0,-27-2-16 16,0 0 17-16,0 0-14 0,29-4 13 0,-29 4-12 15,0 0 13-15,23-3-11 0,-23 3 10 0,0 0-13 0,23-11 12 16,-23 11-13-16,0 0 14 0,23-7-39 16,-23 7 43-16,0 0-15 0,21-7 13 0,-21 7-12 15,0 0 11-15,20-7-14 0,-20 7 11 0,0 0-9 0,19-8 11 16,-19 8-9-16,0 0 10 0,19-7-17 0,-19 7 17 15,0 0-15-15,20-6 14 0,-20 6-15 0,0 0 13 16,18-5-10-16,-18 5 9 0,0 0-31 0,0 0 37 16,23-4-10-16,-23 4 14 0,0 0-7 0,0 0 14 15,0 0-18-15,24 4 16 0,-24-4-16 0,0 0 11 16,0 0-18-16,15 5 15 0,-15-5-13 0,0 0 13 0,0 0-14 16,16 9-27-16,-16-9 30 0,0 0 17 15,0 0-17-15,19 4 12 0,-19-4-16 0,0 0 14 0,0 0-12 16,25-1 14-16,-25 1-13 0,0 0 11 0,22-8-15 15,-22 8 12-15,18-9-13 0,-18 9 10 0,21-13-11 16,-21 13 15-16,18-11-16 0,-18 11 17 0,17-9-16 16,-17 9 11-16,14-9-4 0,-14 9 10 0,15-8-19 15,-15 8 14-15,0 0-12 0,14-7 13 0,-14 7-11 16,0 0 12-16,0 0-14 0,17-8 17 0,-17 8-17 16,0 0 38-16,0 0-38 0,0 0 14 0,20-6-14 0,-20 6 15 15,0 0-14-15,0 0 14 0,0 0-10 16,0 0 15-16,24 4-16 0,-24-4 11 0,0 0-15 0,0 0 17 15,19 6-13-15,-19-6 13 0,0 0-1 0,17 6-2 16,-17-6-18-16,0 0 17 0,18 5-15 0,-18-5 14 16,0 0-11-16,23 5 13 0,-23-5-12 0,0 0 10 15,23 4-13-15,-23-4 11 0,0 0-4 0,25 2 6 16,-25-2-11-16,0 0 13 0,25 0-11 0,-25 0 21 16,0 0-27-16,27-2 16 0,-27 2-16 0,0 0 17 15,27-1-15-15,-27 1 11 0,0 0-18 0,25-5 16 0,-25 5-11 16,0 0 12-16,22-3-20 0,-22 3 23 0,0 0-16 15,20-4 15-15,-20 4-10 0,0 0 14 0,21-3-13 16,-21 3 11-16,0 0-12 0,0 0 12 0,23-6-13 16,-23 6 14-16,0 0-18 0,0 0 18 0,0 0-14 15,22-2 9-15,-22 2-7 0,0 0 13 0,0 0-14 16,0 0 13-16,21 4-14 0,-21-4 15 0,0 0-15 16,14 7 18-16,-14-7-15 0,0 0 14 0,13 12-19 15,-13-12 18-15,0 0-15 0,13 9 14 0,-13-9-12 16,0 0-14-16,17 9 16 0,-17-9 11 0,0 0-12 15,18 7 15-15,-18-7-20 0,0 0 18 0,17 6-12 0,-17-6 12 16,0 0-16-16,0 0 15 0,29 1-18 0,-29-1 19 16,0 0-17-16,21-1 16 0,-21 1-15 0,0 0 14 15,20-4-14-15,-20 4 16 0,0 0-16 0,19-2 14 16,-19 2-16-16,0 0 13 0,0 0-14 0,22-4 16 16,-22 4-16-16,0 0 16 0,0 0-14 0,0 0 13 15,24 0-10-15,-24 0 10 0,0 0-13 0,0 0 13 16,0 0-12-16,19 4 14 0,-19-4-8 0,0 0 18 0,0 0-19 15,17 7 12-15,-17-7-13 0,0 0 11 0,12 7-14 16,-12-7 11-16,0 0-11 0,12 11 16 0,-12-11-18 16,0 0 34-16,19 9-38 0,-19-9 15 0,0 0-11 15,19 3 9-15,-19-3-8 0,0 0 15 0,21 2-39 16,-21-2 43-16,0 0-16 0,0 0 21 0,33-2-22 16,-33 2 17-16,0 0-19 0,27-3 15 0,-27 3-19 15,19-3 21-15,-19 3-18 0,18-5 14 0,-18 5-16 0,0 0 16 16,27-4-14-16,-27 4 15 0,0 0-19 15,22-3 20-15,-22 3-16 0,0 0 36 0,0 0-41 0,27-2 22 16,-27 2-16-16,0 0 16 0,0 0-14 0,0 0 14 16,29 0-18-16,-29 0 20 0,0 0-17 0,0 0 12 15,23 3-35-15,-23-3 43 0,0 0-15 0,16 5 8 16,-16-5-11-16,0 0 12 0,19 9-15 0,-19-9 17 16,0 0-19-16,19 5 18 0,-19-5-18 0,0 0 15 15,21 9-14-15,-21-9 17 0,0 0-16 0,21 6 11 16,-21-6-11-16,0 0 19 0,22 5-20 0,-22-5 16 0,0 0-16 15,25 3 16-15,-25-3-19 0,0 0 19 0,29-3-17 16,-29 3 20-16,21-3-19 0,-21 3 13 0,19-4-15 16,-19 4 18-16,23-6-20 0,-23 6 17 0,21-3 4 15,-21 3-6-15,21-4-14 0,-21 4 16 0,18-4-15 16,-18 4 16-16,19-4-15 0,-19 4 12 0,0 0-10 16,23-6 12-16,-23 6-14 0,0 0-27 0,21-5 42 15,-21 5 14-15,0 0-20 0,21-3 17 0,-21 3-20 0,0 0 18 16,0 0-19-16,23-3 12 0,-23 3-13 15,0 0 17-15,0 0-16 0,24 3 14 0,-24-3-16 16,0 0 14-16,0 0-13 0,27 3 13 0,-27-3-16 0,0 0 18 16,21 5-17-16,-21-5 13 0,0 0-12 0,22 3 14 15,-22-3-17-15,0 0 19 0,0 0-15 0,31-2 14 16,-31 2-17-16,0 0 12 0,24-4-12 0,-24 4 17 16,17-5-17-16,-17 5 44 0,17-5-49 0,-17 5 14 15,16-6-12-15,-16 6 20 0,0 0-23 0,21-8 16 16,-21 8-13-16,0 0 16 0,17-5-15 0,-17 5 18 15,0 0-48-15,0 0 53 0,21-2-19 0,-21 2 17 0,0 0-16 16,0 0-12-16,0 0 17 0,0 0 16 0,25 2-14 16,-25-2 8-16,0 0-18 0,0 0 15 0,0 0-13 15,18 3 12-15,-18-3-9 0,0 0 10 16,0 0-12-16,0 0 10 0,25 4-11 0,-25-4 15 0,0 0-15 16,0 0 18-16,25-5-21 0,-25 5 16 0,0 0-17 15,24-8 16-15,-24 8-15 0,14-6 15 0,-14 6-17 16,17-6 19-16,-17 6-16 0,16-6 13 0,-16 6-7 15,0 0 6-15,21-7-14 0,-21 7 14 0,0 0-16 16,19-8 19-16,-19 8-18 0,0 0 17 0,16-4-15 0,-16 4 13 16,0 0-11-16,0 0 16 0,23-5-18 0,-23 5 18 15,0 0-21-15,0 0 19 0,0 0-20 0,24 0 20 16,-24 0-19-16,0 0 20 0,0 0-17 0,18 5 15 16,-18-5-14-16,0 0 14 0,0 0-15 0,17 6 16 15,-17-6-16-15,0 0 15 0,0 0-14 0,16 8 19 16,-16-8-22-16,0 0 16 0,0 0-14 0,19 8 17 15,-19-8-20-15,0 0 19 0,0 0-14 0,19 4 14 0,-19-4-16 16,0 0 16-16,0 0-19 0,24-4 29 0,-24 4-27 16,0 0 14-16,23-9-13 0,-23 9 15 0,16-7-14 15,-16 7 13-15,16-7-15 0,-16 7 39 0,15-6-41 16,-15 6 11-16,14-8-14 0,-14 8 11 0,0 0-7 16,19-4 17-16,-19 4-18 0,0 0 22 0,16-6-20 15,-16 6 21-15,0 0-12 0,0 0 18 0,0 0-22 16,25 0 22-16,-25 0-20 0,0 0 18 0,0 0-19 15,19 7 19-15,-19-7-20 0,0 0 16 0,11 9-19 16,-11-9 19-16,0 0-18 0,12 13 14 0,-12-13-15 0,9 9 17 16,-9-9-16-16,10 9 18 0,-10-9-23 0,8 10 22 15,-8-10-22-15,8 11 19 0,-8-11-10 0,0 0 4 16,13 9-7-16,-13-9 15 0,0 0-7 0,19 10-1 16,-19-10-15-16,0 0 23 0,0 0-17 0,26 1 14 15,-26-1-16-15,0 0 21 0,27-7-21 0,-27 7 18 16,18-8-16-16,-18 8 14 0,20-5-17 0,-20 5 16 15,19-8-16-15,-19 8 15 0,21-4-14 0,-21 4 14 0,18-6-15 16,-18 6 17-16,0 0-16 0,23-6 17 0,-23 6-33 16,0 0 36-16,23-5-17 0,-23 5 14 15,0 0-14-15,0 0 18 0,26 0-20 0,-26 0 18 0,0 0-18 16,0 0 16-16,22 3-10 0,-22-3 10 0,0 0-15 16,17 5 15-16,-17-5-17 0,0 0 15 0,0 0-14 15,21 6 16-15,-21-6-19 0,0 0 18 0,0 0-18 0,18 7 23 16,-18-7-19-16,0 0 20 0,0 0-23 15,23 2 22-15,-23-2-21 0,0 0 19 0,19-3-18 16,-19 3 18-16,0 0-17 0,23-8 18 0,-23 8-12 16,19-7 6-16,-19 7-14 0,19-7 16 0,-19 7-17 0,16-10 13 15,-16 10-12-15,21-7 18 0,-21 7-20 0,16-6 15 16,-16 6-18-16,0 0 18 0,23-5-14 0,-23 5 17 16,0 0-15-16,0 0 17 0,24-3-16 0,-24 3 18 15,0 0-16-15,0 0 16 0,20 3-16 0,-20-3 18 16,0 0-15-16,0 0 11 0,17 7-12 0,-17-7 14 15,0 0-14-15,12 9 14 0,-12-9-17 0,0 0 16 16,11 10 5-16,-11-10-11 0,0 0-13 0,12 12 19 0,-12-12-12 16,0 0 22-16,15 9-13 0,-15-9 19 15,0 0-17-15,18 4 16 0,-18-4-16 0,0 0 15 0,25 0-17 16,-25 0 20-16,0 0-21 0,28-4 18 0,-28 4-22 16,21-6 15-16,-21 6-17 0,22-11 18 0,-22 11-21 15,23-7 16-15,-23 7-19 0,21-7 18 0,-21 7-20 16,16-7 9-16,-16 7-24 0,17-6 12 0,-17 6-26 15,0 0 3-15,15-5-21 0,-15 5 3 0,0 0-25 16,0 0-30-16,0 0-34 0,0 0-53 0,0 0-56 16,0 0-240-16,0 0 20 0</inkml:trace>
  <inkml:trace contextRef="#ctx0" brushRef="#br0" timeOffset="109216.94">10373 8805 123 0,'0'0'196'0,"0"0"-42"16,10-9-9-16,-10 9-15 0,0 0-6 0,0 0-12 15,0 0 2-15,10-9-16 0,-10 9 0 16,0 0-18-16,0 0 7 0,0 0-13 0,0 0 9 0,0 0-1 16,11-9-4-16,-11 9-19 0,0 0 12 0,0 0-19 15,0 0 4-15,0 0-14 0,0 0 7 0,0 0-3 16,0 0-11-16,0 0-8 0,0 0-1 0,0 0-10 16,0 0-1-16,0 0-25 0,0 0 36 0,0 0 3 15,0 0 2-15,0 0-2 0,12 10-6 0,-12-10-20 16,0 15 17-16,0-15 2 0,-2 19-14 0,2-19-3 15,0 19 4-15,0-19-2 0,2 22 0 0,-2-22-3 0,0 19 5 16,0-19-7-16,2 21 8 0,-2-21-8 0,2 17 3 16,-2-17-1-16,0 15 7 0,0-15 0 0,0 0 14 15,2 15-2-15,-2-15-4 0,0 0-5 0,0 0 1 16,0 0-5-16,17-12 3 0,-11 0-10 16,2-1 5-16,-1-1 0 0,2-7-4 0,1-2 0 0,5-4-1 15,-3-1 0-15,5-2-2 0,1-5-3 0,3-1 0 16,2 0 2-16,-1-1-1 0,2-2 1 0,3 2-2 0,0-1 0 15,2-6 1-15,0 9 0 0,-3 1-1 16,1 0 0-16,-1 2-4 0,-1 0 2 0,-2 9 2 0,-2 1-9 16,-2-1-11-16,-2 6-11 0,-1 0-13 0,-3 2-26 15,-1 3-23-15,-2 3-51 0,1-1-13 0,-11 10-24 16,14-12-29-16,-14 12-57 0,0 0-178 0,11-11 78 16</inkml:trace>
  <inkml:trace contextRef="#ctx0" brushRef="#br0" timeOffset="111832.361">11360 8855 153 0,'8'8'231'15,"-8"-8"-47"-15,0 0-24 0,0 0-18 0,0 0-18 0,0 0-15 16,0 0-8-16,0 0 3 0,10 12-3 0,-10-12-1 16,0 0-8-16,0 0-8 0,0 0-16 15,0 0-3-15,25 0-5 0,-25 0-6 0,0 0-6 0,21-7-6 16,-21 7-8-16,16-7-5 0,-16 7-4 0,17-11-6 15,-17 11-2-15,21-15-2 0,-12 5-3 0,1 2-5 16,1-4 0-16,-1-2 0 0,0-1-6 0,1-2-9 16,-1-1 11-16,0-3-23 0,-1 1 3 0,1-2-15 0,-2-2 9 15,-2-2-10-15,3-1 17 0,-3 0-11 0,0 2 18 16,-2-3-2-16,0 1 7 0,0 4-13 0,-1-1 16 16,-3 3-15-16,1 1 16 0,-1 2-14 0,0 1 16 15,0 3-15-15,0 14 13 0,0-24-13 0,0 24 11 16,-4-18-13-16,4 18 17 0,0 0-13 0,-8-11 15 15,8 11-15-15,0 0-20 0,-16 11 34 0,16-11 12 16,-15 23-19-16,9-11 22 0,-2 6-13 0,2 2 13 0,-3 2-12 16,3 0 12-16,0 3-10 0,2-2 10 15,0 3-5-15,2 0 12 0,-3-2-1 0,5 2-4 16,0-4 0-16,0 3-1 0,2 0-5 0,3-3 0 16,-1 1-3-16,0-4-3 0,2 0 3 0,-2 0-1 15,4-3-2-15,-1-1 1 0,1-1-1 0,2-1 0 0,-1-2-3 16,-1 1 4-16,2-3-4 0,-10-9 7 0,18 13-5 15,-18-13 5-15,18 7-7 0,-18-7 2 0,0 0 0 16,25 4 1-16,-25-4-3 0,0 0 0 0,23-7 0 16,-23 7-3-16,10-12-3 0,-10 12 0 0,8-14-6 15,-8 14 6-15,7-17-1 0,-7 17-1 0,4-19 1 0,-4 19-2 16,4-19-1-16,-4 19 3 0,2-17 1 0,-2 17-3 16,2-15 9-16,-2 15-5 0,0-15-2 0,0 15-2 15,0 0 1-15,2-17 4 0,-2 17 0 0,0 0-2 16,2-12-4-16,-2 12 4 0,0 0-3 0,0 0 1 15,2-13 0-15,-2 13 0 0,0 0 1 0,0 0 1 16,0 0-3-16,4-14 20 0,-4 14-20 0,0 0-35 16,0 0 44-16,13-5-2 0,-13 5 0 0,0 0-1 0,22-7 2 15,-22 7-1-15,18-2-2 0,-18 2 0 16,25-6 1-16,-25 6 1 0,33-3-1 0,-33 3 0 16,35-5-2-16,-35 5 0 0,34-5-5 0,-34 5 7 15,33-3 1-15,-33 3-3 0,27-6 1 0,-27 6 0 16,23-2 1-16,-23 2-2 0,0 0 2 0,23-2 8 0,-23 2 2 15,0 0 4-15,0 0-14 0,0 0 16 0,0 0 1 16,0 0-1-16,0 0-1 0,0 0-1 0,-4 16-1 16,4-16-5-16,-13 8-4 0,13-8 2 0,-10 8-1 15,10-8-1-15,0 0-5 0,-15 13 3 0,15-13-1 16,0 0 1-16,-8 16-3 0,8-16-1 0,0 0 2 0,0 13-2 16,0-13-2-16,0 0 4 0,8 17 2 15,-8-17-2-15,9 11 0 0,-9-11-2 0,10 9 1 0,-10-9-2 16,10 12 1-16,-10-12 19 0,13 9-22 0,-13-9 1 15,12 9 2-15,-12-9-2 0,0 0-4 0,19 11 5 16,-19-11 5-16,0 0-4 0,15 8 2 0,-15-8 0 16,0 0 2-16,0 0-1 0,25 3 2 0,-25-3-2 0,0 0 0 15,0 0-2-15,21-5-5 0,-21 5-6 0,0 0-1 16,12-12-6-16,-12 12-3 0,8-12 3 16,-8 12 2-16,4-14 0 0,-4 14 5 0,5-16-1 15,-5 16 3-15,2-17-1 0,-2 17 14 0,0-16-11 0,0 16 0 16,0-17 2-16,0 17 2 0,-2-13 0 0,2 13 1 15,-5-17-2-15,5 17 1 0,-6-11-4 0,6 11 4 16,-8-11-3-16,8 11 4 0,-12-9 3 0,12 9-6 16,-17-4 3-16,17 4-1 0,-21-4 3 0,21 4 2 15,0 0 5-15,-30 0 1 0,30 0-1 0,0 0-1 16,-29 4-1-16,29-4-4 0,0 0 5 0,-24 6 0 16,24-6 0-16,-13 7 3 0,13-7 10 0,0 0-18 15,-8 9 2-15,8-9 0 0,0 0-1 0,0 0 3 0,8 13-3 16,-8-13-1-16,0 0 0 0,27 6 1 0,-27-6 2 15,0 0-3-15,39-2 0 0,-39 2-1 0,30-4 1 16,-30 4-2-16,33-6 3 0,-33 6 0 0,34-5-6 16,-34 5 4-16,28-8 1 0,-28 8-2 0,25-5 1 15,-25 5-5-15,20-2 3 0,-20 2 0 0,0 0-2 16,25-5 0-16,-25 5-1 0,0 0-16 0,0 0 25 16,27 0-6-16,-27 0 8 0,0 0-3 0,18 7-1 15,-18-7 3-15,8 10-5 0,-8-10 3 0,11 8-6 16,-11-8 4-16,8 12-4 0,-8-12 5 0,10 11-7 0,-10-11 5 15,9 11-3-15,-9-11 3 0,8 14-4 0,-8-14 5 16,6 10-3-16,-6-10 1 0,7 11-2 0,-7-11 2 16,0 0 1-16,9 15 1 0,-9-15-2 0,0 0 4 15,8 11-8-15,-8-11 6 0,0 0 0 0,8 10 1 16,-8-10-3-16,0 0 5 0,0 0-4 0,21 5 1 0,-21-5-1 16,0 0 0-16,25-4-5 0,-25 4 7 15,22-4-1-15,-22 4 0 0,23-7-2 0,-23 7 0 0,23-5-1 16,-23 5 3-16,20-6-4 0,-20 6 2 0,20-7 1 15,-20 7-2-15,17-6-1 0,-17 6-2 16,0 0 2-16,22-7-1 0,-22 7-1 0,0 0-3 0,0 0 3 16,23-4 1-16,-23 4 1 0,0 0 6 0,0 0 4 15,0 0 1-15,17 4-7 0,-17-4 7 0,0 0-5 16,0 0 4-16,4 13-8 0,-4-13 4 0,0 0-1 16,4 16-5-16,-4-16 3 0,0 0 4 0,4 15-3 15,-4-15 0-15,6 11-3 0,-6-11 3 0,7 11-2 16,-7-11 5-16,9 12-26 0,-9-12 29 0,14 7-3 0,-14-7 0 15,17 5-1-15,-17-5 4 0,0 0-25 0,31 4 25 16,-31-4-5-16,25-4 4 0,-25 4-5 0,22-2 0 16,-22 2-3-16,23-4 2 0,-23 4-1 0,20-5 2 15,-20 5-3-15,18-7 4 0,-18 7-6 0,0 0 5 16,21-8-1-16,-21 8 2 0,0 0-3 0,17-3 3 0,-17 3-4 16,0 0 2-16,0 0-2 0,16-8-3 15,-16 8-3-15,0 0 3 0,0 0-4 0,0 0 7 16,0 0-3-16,0 0 4 0,0 0-3 0,21 6 4 0,-21-6-5 15,0 0 3-15,0 0 3 0,8 8-7 16,-8-8 5-16,0 0 5 0,8 11-2 0,-8-11 0 0,0 0 1 16,13 8-1-16,-13-8-1 0,11 8 3 0,-11-8-3 15,0 0 4-15,25 5-3 0,-25-5 1 0,0 0-2 16,31 3 5-16,-31-3-3 0,23-3 3 0,-23 3 0 16,22-5 6-16,-22 5-7 0,23-6 5 0,-23 6-4 15,22-7-1-15,-22 7 2 0,18-11 12 0,-18 11-19 16,17-11 1-16,-17 11-3 0,14-13 5 0,-14 13-3 0,11-12-2 15,-11 12-8-15,8-14-6 0,-8 14-5 0,2-17 0 16,-2 17-4-16,-2-14-1 0,2 14 3 0,-8-16 1 16,8 16 5-16,-13-10-1 0,13 10 5 0,-16-10 0 15,16 10 4-15,-19-5 1 0,19 5-3 0,-19-4 6 16,19 4 2-16,0 0 1 0,-31 0 5 0,31 0 2 16,0 0 3-16,-25 0 8 0,25 0 17 0,0 0-19 0,0 0 6 15,-21 6 0-15,21-6-2 0,0 0 6 16,0 0 12-16,0 0 0 0,0 0-3 0,0 0-4 0,0 0-4 15,27 2-6-15,-27-2-2 0,31-8-3 0,-31 8 0 16,34-9-2-16,-15 3-5 0,3-1-2 0,-3 1-5 16,-2 1-31-16,1-3-23 0,-1 3-33 15,-3-1-42-15,-14 6-71 0,22-11-98 0,-22 11-327 0,12-8-137 16</inkml:trace>
  <inkml:trace contextRef="#ctx0" brushRef="#br0" timeOffset="114315.148">13846 8628 32 0,'0'0'292'0,"0"0"-63"0,0 0-38 15,0 0-26-15,0-15-17 0,0 15-10 0,0 0-20 0,0 0-30 16,-9-12 4-16,9 12-6 0,0 0-9 0,0 0-10 16,-8-8-12-16,8 8-4 0,0 0-7 0,0 0-6 15,0 0-5-15,-10-10-1 0,10 10-7 0,0 0 3 16,0 0-6-16,0 0-7 0,0 0 2 0,-18-4-4 16,18 4-1-16,0 0-1 0,0 0-1 0,0 0 1 15,-25 3-1-15,25-3-5 0,0 0 0 0,0 0 1 16,0 0-2-16,-24 0-5 0,24 0 2 0,0 0-1 0,0 0-27 15,0 0 27-15,0 0-1 0,0 0 11 0,0 0-8 16,0 0 0-16,-11 9 0 0,11-9 2 0,0 0-2 16,0 0 4-16,29 3-6 0,-29-3 2 0,27 2-2 15,-27-2 0-15,30 5 0 0,-30-5 0 0,37 10 1 16,-37-10-2-16,35 7 1 0,-16-1 0 0,-3-1 0 16,-1 1-2-16,-2 2 3 0,2-2 6 0,-5 1 7 15,1 0 2-15,-11-7 13 0,14 16 5 0,-14-16 1 16,4 17-24-16,-4-17 29 0,-4 19-4 0,4-19 1 15,-10 16-8-15,10-16 3 0,-17 18-5 0,17-18-2 0,-16 16-4 16,16-16-2-16,-16 11-4 0,16-11-1 0,-16 9-4 16,16-9-2-16,-13 6 0 0,13-6-1 0,0 0-4 15,-18 5-14-15,18-5-1 0,0 0 1 0,0 0-10 16,-13-11-2-16,13 11-2 0,-2-17-7 0,2 17-3 16,4-19 0-16,-2 5-7 0,2-3-4 0,1-1-6 15,-1 1-5-15,2-5-1 0,0-2 8 0,2 0-1 16,-1-2 1-16,-1 1 6 0,2-5 4 0,-3 2 5 0,1 2 7 15,-2-2 3-15,1 0 6 0,1 0 2 0,-4 2 2 16,2-3 3-16,-2 2 3 0,0 1 1 16,2-3 4-16,-2 4-3 0,0-1 3 0,1 2-1 15,1-1 0-15,0 7 2 0,-2 0 2 0,2 1-1 0,0 1-1 16,-2 3 0-16,2-1 0 0,-4 14-1 0,9-18 3 16,-9 18 8-16,0 0 18 0,8-11 1 0,-8 11 1 15,0 0-1-15,4 13 1 0,-4-13-4 0,0 23 1 16,-2-7 3-16,0 4 1 0,-2 4-8 0,0 4 9 15,-1 2 0-15,-1 3-7 0,-2 4 3 0,2 1 1 16,0 1-3-16,-1 0-3 0,-1 1 1 0,2-1 9 0,0 1 6 16,-3 1 4-16,3-3-2 0,1-1-1 0,1 2 6 15,-2-2 1-15,2-2 1 0,-3 3-2 0,5-6-11 16,-2-2 12-16,0 1-5 0,2-2-2 0,0-4-6 16,-2 3-5-16,2-2 3 0,0-2-14 0,0-4-3 15,-3 1-1-15,3-5-3 0,0 1 5 0,0 0-8 16,-2-2 1-16,2-1-1 0,2-14-5 0,-4 23-9 15,4-23-11-15,-6 18-19 0,6-18-16 0,-9 13-27 0,9-13-19 16,0 0-24-16,-12 11-20 0,12-11-42 0,0 0-19 16,0 0-45-16,-10-9-264 0,10 9-13 0</inkml:trace>
  <inkml:trace contextRef="#ctx0" brushRef="#br0" timeOffset="115146.797">14314 8613 156 0,'0'0'201'0,"0"0"-35"0,0 0-12 0,0 0-10 16,0 0 2-16,0 0-5 0,0 0-6 0,0 0-22 16,0 0-15-16,0 0-8 0,0 0-9 0,0 0-13 0,0 0-3 15,0 0-9-15,-19-7-10 0,19 7-11 0,0 0-13 16,0 0 0-16,6-15-7 0,-6 15 1 0,7-13-6 16,-7 13-3-16,10-15-1 0,-10 15-3 0,14-16 2 15,-14 16-1-15,15-18 1 0,-15 18-3 0,14-14-2 16,-14 14 3-16,15-15-22 0,-15 15 27 0,12-12-2 15,-12 12 5-15,7-10 1 0,-7 10 0 0,9-10-1 16,-9 10-9-16,0 0 5 0,10-8-4 0,-10 8-2 16,0 0 2-16,0 0 3 0,0 0-8 0,0 0 5 0,0 0-1 15,0 0 2-15,0 0 1 0,0 0-3 0,0 0 3 16,-8 12 0-16,8-12 0 0,-11 11-1 0,11-11 3 16,-9 14-2-16,9-14 1 0,-12 12 1 0,12-12 0 15,-15 13-1-15,15-13-18 0,-16 16 26 0,16-16-1 16,-13 12 4-16,13-12-8 0,-14 12 4 0,14-12-2 15,-10 10-2-15,10-10 1 0,0 0-3 0,-13 13-2 16,13-13-2-16,0 0 0 0,-10 11 0 0,10-11 0 16,0 0 0-16,0 0-1 0,0 0 2 0,2 15-2 0,-2-15 3 15,0 0-1-15,0 0-1 0,27 4-1 0,-27-4-1 16,0 0 1-16,33 2-3 0,-33-2 2 0,25 1 0 16,-25-1 1-16,27 2-22 0,-27-2 23 0,34 2 0 15,-34-2 17-15,29 6-20 0,-29-6-2 0,24 5 2 16,-24-5 0-16,23 8 1 0,-23-8 6 0,17 9 9 15,-17-9-1-15,11 13 1 0,-11-13 3 0,4 13 0 16,-4-13-3-16,0 17 5 0,0-17-3 0,-4 14 3 0,4-14-1 16,-9 17-2-16,9-17-7 0,-15 19 0 0,15-19 0 15,-16 16 0-15,16-16-5 0,-21 15 0 0,21-15-1 16,-19 13 1-16,19-13-1 0,-18 12-2 0,18-12-1 16,-19 6-1-16,19-6-10 0,-18 9-12 0,18-9-20 15,0 0-24-15,-26 3-21 0,26-3-28 0,0 0-33 16,-25-4-33-16,25 4-32 0,-12-12-32 0,12 12-216 15,-11-13 63-15</inkml:trace>
  <inkml:trace contextRef="#ctx0" brushRef="#br0" timeOffset="115415.104">14281 8522 259 0,'0'0'256'0,"0"0"-33"0,16-4-21 0,-16 4-14 15,0 0-16-15,27-3-3 0,-27 3-29 16,23-3-23-16,-23 3-20 0,29-5-9 0,-29 5-15 0,34-6-13 16,-34 6-6-16,37-2-15 0,-37 2-6 15,37-8-5-15,-37 8-6 0,38-6-6 0,-38 6-6 0,34-5-11 16,-34 5-21-16,29-6-21 0,-29 6-20 0,24-3-19 15,-24 3-15-15,23-4-20 0,-23 4-19 0,21-4-24 16,-21 4-33-16,0 0-229 0,23-3 113 0</inkml:trace>
  <inkml:trace contextRef="#ctx0" brushRef="#br0" timeOffset="115947.294">14784 8532 143 0,'0'0'238'0,"6"-14"-58"0,-6 14-25 16,0 0-25-16,0 0-16 0,0 0-14 0,0 0-9 16,0 0-3-16,0 0-4 0,0 0 2 0,0 0 5 15,0 0-1-15,0 0-2 0,-22 6 2 0,22-6-5 0,-13 9 0 16,13-9-7-16,-14 11-4 0,14-11-1 16,-15 15-4-16,15-15-7 0,-14 13-8 0,14-13-2 15,-15 15-5-15,15-15-7 0,-10 17-1 0,10-17-8 0,-9 18-6 16,9-18 7-16,-5 15-14 0,5-15-2 0,-2 17-4 15,2-17 2-15,2 14-6 0,-2-14 7 0,8 15-10 16,-8-15 1-16,14 11-1 0,-14-11-1 0,21 6 4 16,-21-6-14-16,23 4-14 0,-23-4-8 0,26-3-7 15,-26 3-8-15,31-5-1 0,-14 2 4 0,-4-5 1 16,4 2-1-16,-5-1 5 0,3 0 1 0,-5-2 7 16,1-1 6-16,-1-1 1 0,-4 2 7 0,-6 9-1 0,8-22 5 15,-8 22-3-15,-2-22 6 0,2 22-1 16,-8-20 2-16,2 8-2 0,-5 3-2 0,1 0 4 0,10 9-2 15,-25-11 0-15,25 11 1 0,-28-6-8 0,28 6-12 16,-31 3-13-16,31-3-14 0,-33 8-18 16,19-1-19-16,-1 1-18 0,1 1-25 0,-1 3-29 0,3-2-31 15,2 3-219-15,0-2 128 0</inkml:trace>
  <inkml:trace contextRef="#ctx0" brushRef="#br0" timeOffset="116412.152">15124 8563 105 0,'-6'-13'286'16,"6"13"-61"-16,0 0-27 0,0 0-14 0,0 0-13 15,-24 1-20-15,24-1-18 0,0 0-14 0,-23 8-18 16,23-8-8-16,-16 6-2 0,16-6-9 0,-19 9-10 0,19-9-9 16,-14 9-8-16,14-9-6 0,-15 13-4 15,15-13-7-15,-10 11-4 0,10-11-5 0,-8 15-5 16,8-15-5-16,-4 13-1 0,4-13-6 0,0 15 1 0,0-15-2 15,6 13-4-15,-6-13 0 0,12 11-3 0,-12-11 4 16,17 7-5-16,-17-7 1 0,22 6-4 0,-22-6-3 16,23 0-5-16,-23 0-3 0,25-2 0 0,-25 2-1 15,26-7 1-15,-26 7 3 0,25-10 0 0,-25 10 5 16,20-14-2-16,-20 14 4 0,13-16 2 0,-13 16 4 16,6-18-7-16,-6 18 6 0,-2-20-3 0,2 20 4 15,-8-21-2-15,1 9 2 0,1 2-6 0,-2 0 2 16,8 10-5-16,-21-18-3 0,21 18-12 0,-19-8-13 15,19 8-25-15,-25 0-24 0,25 0-41 0,-29 8-50 0,14-2-61 16,-1 2-289-16,-1 5-23 0</inkml:trace>
  <inkml:trace contextRef="#ctx0" brushRef="#br0" timeOffset="175599.768">2543 10978 35 0,'0'0'189'0,"0"0"-44"0,0 0-32 16,0 0-22-16,0 0-7 0,0 0-13 0,0 0 2 15,0 0-8-15,0 0-2 0,0 0-4 0,0 0 0 16,0 0-9-16,-3 14-2 0,3-14-3 0,0 0 0 15,0 0-4-15,0 0 1 0,0 0 2 0,0 0-1 0,0 0 5 16,0 0 3-16,0 0 3 0,9 9 3 16,-9-9 4-16,0 0-3 0,0 0-11 0,0 0-8 0,0 0-8 15,0 0-6-15,6-14-6 0,-6 14-3 0,0 0-2 16,6-18-4-16,-6 18-1 0,4-18-3 0,-4 18-2 16,4-19-1-16,-4 19-1 0,5-20-3 0,-5 20-5 15,4-22 6-15,-4 22-2 0,2-21 3 0,-2 21-3 16,2-20 1-16,-2 20 0 0,2-21-1 0,-2 21 0 0,0-16 0 15,0 16-16-15,0-16 22 0,0 16 0 16,0 0-6-16,0-20 4 0,0 20-3 0,0 0-2 0,0-12 2 16,0 12-2-16,0 0-1 0,0 0 1 15,0 0 1-15,0 0 3 0,0 0 1 0,0 0 0 0,0 0 4 16,0 0-1-16,0 0 0 0,2 20 1 0,-2-20 0 16,2 20-1-16,-2-20 1 0,2 22 2 0,-2-5 5 15,2-2 0-15,-2 2-4 0,2-2 2 0,-2 1 3 16,2-1-2-16,-2 1 3 0,2 1 2 0,-2-2-1 15,2 2 0-15,-2-4 9 0,0-13-17 0,0 26 13 0,0-26-17 16,0 23 12-16,0-23-16 0,0 21 18 16,0-21-20-16,0 17 18 0,0-17-17 0,0 14 17 15,0-14-18-15,0 0 13 0,0 15-28 0,0-15-5 0,0 0-9 16,0 0-45-16,0 0-35 0,0 0-31 0,0 0-31 16,0 0-38-16,0 0-246 0,0 0 66 0</inkml:trace>
  <inkml:trace contextRef="#ctx0" brushRef="#br0" timeOffset="176598.292">2803 10696 65 0,'0'0'229'0,"0"0"-47"0,0 0-26 0,0 0-26 0,0 0-8 16,0 0-16-16,0 0-14 0,0 0-11 16,0 0-12-16,2-14-14 0,-2 14-7 0,0 0-9 0,0 0-6 15,0 0-7-15,0 0-5 0,0 0-3 0,0 0-1 16,0 0-2-16,0 0-1 0,0 0 3 0,0 0-3 16,0 0 0-16,0 0 0 0,0 0-1 0,0 0 4 15,0 0 4-15,0 0 3 0,6 15 20 0,-6-15-21 16,0 0-2-16,2 19-4 0,-2-19 0 0,-2 15-4 15,2-15 0-15,-2 16 0 0,2-16-2 0,-4 19 2 16,4-19-3-16,-4 21 4 0,4-21 2 0,-6 20-1 0,6-20 0 16,-9 18 0-16,9-18-4 0,-6 20 3 0,6-20-1 15,-6 15-2-15,6-15 1 0,-8 16 0 0,8-16-5 16,-4 13 0-16,4-13 0 0,-5 10-1 0,5-10 1 16,0 0-1-16,-7 13 0 0,7-13 2 0,0 0-6 15,0 0 1-15,-4 13 4 0,4-13-5 0,0 0 3 16,0 0-5-16,0 0 2 0,0 0-2 0,0 0-2 15,0 0 0-15,0 0-1 0,0 0 3 0,0 0-1 16,2 12 0-16,-2-12 1 0,0 0-3 0,0 0 3 16,0 0-4-16,0 0 0 0,0 0-3 0,24-3 2 0,-24 3-2 15,0 0-1-15,0 0 0 0,23-3-2 0,-23 3 0 16,0 0 2-16,0 0 0 0,25-5 2 16,-25 5 0-16,0 0-1 0,0 0-22 0,24-5 31 0,-24 5 0 15,0 0 1-15,0 0-2 0,19-6 26 0,-19 6-29 16,0 0 1-16,12-9 1 0,-12 9-1 0,0 0 1 15,9-11 1-15,-9 11-5 0,0 0 6 0,6-14-2 16,-6 14 1-16,0 0-1 0,2-16 0 0,-2 16-2 16,0 0 1-16,0-16 2 0,0 16-2 0,0 0 1 15,-2-12 0-15,2 12-6 0,0 0 6 0,0 0 3 16,-2-19-2-16,2 19 1 0,0 0-1 0,0 0 1 0,-2-14 1 16,2 14-2-16,0 0 2 0,0 0-2 0,0 0 0 15,0 0 1-15,0 0-1 0,-4-11-2 0,4 11 1 16,0 0-3-16,0 0 8 0,0 0 0 0,0 0 4 15,0 0 0-15,0 0 3 0,0 0-4 0,-3 14 0 0,3-14 3 16,0 0 4-16,-2 19 1 0,2-19-6 16,2 17 3-16,-2-17 1 0,0 17 1 0,0-17 2 15,3 18 1-15,-3-18 17 0,2 21-19 0,-2-21 16 16,2 20-22-16,-2-20 16 0,2 21-18 0,-2-21-11 16,2 17 18-16,-2-17 18 0,2 21-17 0,-2-21 17 0,4 15-20 15,-4-15 17-15,0 14-21 0,0-14 22 0,0 0-21 16,4 21 25-16,-4-21-23 0,0 0 20 0,2 14-27 15,-2-14 24-15,0 0-23 0,0 0 19 0,0 12-23 16,0-12 21-16,0 0-25 0,0 0 19 0,0 0-22 16,0 0 23-16,4 15-26 0,-4-15 14 0,0 0-40 0,0 0 5 15,0 0-34-15,0 0-9 0,0 0-40 16,0 0-29-16,0 0-28 0,0 0-29 0,0 0-21 0,0 0-33 16,0 0-182-16,0 0 94 0</inkml:trace>
  <inkml:trace contextRef="#ctx0" brushRef="#br0" timeOffset="177545.313">3019 10703 72 0,'0'0'222'0,"4"-13"-43"15,-4 13-26-15,0 0-22 0,0 0-16 16,0 0-15-16,0 0-14 0,0 0-16 0,0 0-11 16,0 0-12-16,0 0-10 0,0 0-5 0,0 0 1 0,0 0 1 15,0 0 1-15,0 0 4 0,0 0-2 0,0 0 2 16,0 0-4-16,0 0 3 0,0 0-4 0,6 15 0 15,-6-15-4-15,0 0-2 0,0 16-2 16,0-16 1-16,0 0 2 0,0 22 0 0,0-22 0 0,0 15 3 16,0-15 0-16,-2 18-3 0,2-18 0 0,-2 21-5 15,2-21 0-15,-4 19-4 0,4-19 28 0,-6 21-20 16,6-21-21-16,-4 17-2 0,4-17 16 0,-6 17-17 16,6-17 15-16,-5 18-12 0,5-18 9 0,-4 12-21 15,4-12 17-15,-4 13-17 0,4-13 18 0,0 0-20 0,-4 12 17 16,4-12-14-16,0 0 16 0,0 0-20 0,-2 16 14 15,2-16-14-15,0 0 15 0,0 0-13 0,0 0 17 16,0 0-18-16,0 0 16 0,0 0-16 0,0 0 14 16,12 7-16-16,-12-7 15 0,0 0-22 0,0 0 17 15,17-7-20-15,-17 7 19 0,0 0-47 0,14-8 55 0,-14 8-23 16,0 0 17-16,17-8-14 0,-17 8 16 16,0 0-15-16,13-7 16 0,-13 7-16 0,0 0 15 0,0 0 4 15,17-5-7-15,-17 5-16 0,0 0 2 16,0 0 4-16,0 0-1 0,0 0 4 0,16-6-2 0,-16 6 4 15,0 0 1-15,0 0-4 0,0 0 7 0,0 0 0 16,0 0 0-16,0 0 1 0,0 0 1 0,0 0 2 16,0 0-1-16,0 0 3 0,0 0 13 0,0 0-16 15,19-4 12-15,-19 4-15 0,0 0 34 0,0 0-42 16,0 0 12-16,0 0-10 0,0-14-2 0,0 14 2 16,0 0 1-16,-2-14 3 0,2 14-1 0,0 0 1 15,-2-14 1-15,2 14 1 0,0 0-1 0,-2-17 1 16,2 17 0-16,0 0 2 0,-2-13 2 0,2 13 0 0,0 0-2 15,0 0 4-15,-2-16 20 0,2 16-21 0,0 0 15 16,0 0-22-16,0 0 16 0,0 0-10 0,-2-13 6 16,2 13-18-16,0 0 20 0,0 0-20 0,0 0 23 15,0 0-16-15,0 0 25 0,0 0-18 0,0 0 16 16,0 0-15-16,0 16 28 0,0-16-31 0,0 0 13 16,2 21-14-16,-2-21 17 0,4 14-16 0,-4-14 15 15,2 17-18-15,-2-17 16 0,2 19-19 0,-2-19 20 16,4 20-15-16,-4-20 23 0,2 18-18 0,-2-18 19 15,4 21-21-15,-4-21 18 0,2 19-19 0,-2-19 25 0,4 18-21 16,-4-18 17-16,3 17-16 0,-3-17 21 0,2 15-24 16,-2-15 22-16,0 0-21 0,2 18 18 0,-2-18-20 15,0 0 21-15,4 15-22 0,-4-15 23 0,0 0-17 16,0 13 21-16,0-13-19 0,0 0 18 0,0 0-18 16,0 0 14-16,2 14-20 0,-2-14 15 0,0 0-21 15,0 0 18-15,0 0-21 0,0 0 17 0,0 0-25 16,0 0 19-16,0 0-33 0,0 0 5 0,2 14-35 0,-2-14 5 15,0 0-35-15,0 0-8 0,0 0-38 0,0 0-18 16,0 0-54-16,0 0-43 0,0 0-86 0,0 0-159 16,0 0 23-16</inkml:trace>
  <inkml:trace contextRef="#ctx0" brushRef="#br0" timeOffset="180026.797">4129 10778 142 0,'0'0'202'0,"0"0"-38"0,0 0-16 15,0 0-25-15,0 0-14 0,0 0-11 0,0 0-8 0,0 0-6 16,0 0-10-16,-2-12-14 0,2 12-10 0,0 0-7 16,0 0 1-16,0 0 1 0,4-13-9 0,-4 13-1 15,0 0-1-15,0 0-4 0,6-11-5 0,-6 11 4 16,0 0-6-16,9-14 1 0,-9 14-5 0,0 0-36 16,10-10 37-16,-10 10-3 0,0 0-8 0,12-10 1 15,-12 10-2-15,0 0-2 0,15-5-20 0,-15 5 22 16,0 0-6-16,0 0 0 0,0 0 3 0,31 2-6 0,-31-2 5 15,0 0-1-15,15 7 2 0,-15-7-1 16,9 12-1-16,-9-12 1 0,8 10 0 0,-8-10 1 0,4 13-2 16,-4-13 3-16,2 17 0 0,-2-17 2 0,-2 18 3 15,2-18 1-15,-6 17 0 0,6-17-1 0,-11 19-3 16,11-19 6-16,-10 19-1 0,2-9 1 0,8-10 0 16,-12 15 2-16,12-15-1 0,-10 14 0 0,10-14 1 15,-10 10-1-15,10-10 51 0,-11 11-51 0,11-11 8 16,0 0-17-16,-8 9 12 0,8-9-15 0,0 0 13 15,0 0-18-15,0 0 8 0,0 0-14 0,0 0 14 16,0 0-14-16,0 0 16 0,0 0-17 0,0 0 16 16,13-9-15-16,-13 9 13 0,14-7-18 0,-14 7 17 15,17-8-16-15,-17 8 17 0,17-6-20 0,-17 6 16 0,0 0-14 16,27-1 16-16,-27 1-16 0,0 0 18 0,27 6-43 16,-27-6 49-16,16 8-17 0,-16-8 10 0,13 8-9 15,-13-8 22-15,10 15-23 0,-10-15 15 0,6 14-14 16,-6-14 19-16,5 19-15 0,-5-19 19 0,-3 20-12 15,3-20 17-15,-6 19-14 0,6-19 22 0,-8 19 10 16,8-19-8-16,-10 16-20 0,10-16 17 0,-15 18-15 16,15-18 12-16,-16 16-20 0,16-16 18 0,-17 15-17 15,17-15 23-15,-14 8-18 0,14-8 18 0,-15 10-22 16,15-10 14-16,0 0-22 0,-19 7 16 0,19-7-20 0,0 0 19 16,-19 5-23-16,19-5 16 0,0 0-22 0,0 0 7 15,0 0-13-15,-27 0-12 0,27 0-28 0,0 0 0 16,0 0-36-16,0 0-13 0,0 0-40 0,-19-3-30 15,19 3-33-15,0 0-29 0,0 0-195 0,0 0 95 16</inkml:trace>
  <inkml:trace contextRef="#ctx0" brushRef="#br0" timeOffset="180807.372">4452 10743 128 0,'0'0'243'0,"0"0"-54"16,0 0-28-16,0 0-19 0,0 0-11 0,0 0-9 16,0 0-12-16,0 0-14 0,0 0-8 0,-13-6-7 0,13 6-8 15,0 0 11-15,0 0-21 0,0 0 4 16,0 0-14-16,0 0 13 0,0 0-25 0,0 0 8 0,0 0-19 16,0 0 6-16,0 0-17 0,-6-12 12 0,6 12-21 15,0 0 9-15,0 0-19 0,0 0 11 0,10-11-14 16,-10 11 22-16,0 0-26 0,17-11 12 0,-17 11-13 15,14-9 17-15,-14 9-18 0,17-7 16 0,-17 7-17 16,17-5 14-16,-17 5-17 0,19-6 12 0,-19 6-13 16,0 0 15-16,25 0-10 0,-25 0 5 0,0 0-14 15,20 5 6-15,-20-5 2 0,0 0 18 0,15 11-18 16,-15-11 17-16,0 0-17 0,6 20 17 0,-6-20-13 16,-2 14 26-16,2-14-28 0,-6 17 14 0,6-17-16 0,-8 17 20 15,8-17-15-15,-9 16 11 0,9-16-11 0,-10 17 16 16,10-17-14-16,-10 15 13 0,10-15-17 0,-11 13 17 15,11-13-17-15,-8 11 19 0,8-11-17 0,0 0 18 16,-8 13-22-16,8-13 20 0,0 0-16 0,0 0 17 16,-8 12-18-16,8-12 18 0,0 0-24 0,0 0 18 0,0 0-20 15,0 0 20-15,0 0-19 0,0 0 15 16,0 0-22-16,0 0 7 0,24 0-19 0,-24 0 1 0,0 0 0 16,0 0 4-16,29 0 4 0,-29 0 0 0,0 0 7 15,25 3 2-15,-25-3 1 0,0 0-1 0,21 8 7 16,-21-8 2-16,12 7 0 0,-12-7 12 0,0 0-7 15,13 14 7-15,-13-14 11 0,4 10 18 0,-4-10-12 16,0 0 18-16,-2 20-15 0,2-20 17 0,-7 13-16 16,7-13 11-16,-12 17-15 0,12-17 14 0,-12 15-16 15,12-15 16-15,-17 14-18 0,17-14 14 0,-19 15-16 16,19-15 20-16,-22 13-20 0,22-13 14 0,-21 8-15 16,21-8 14-16,-21 10-19 0,21-10 19 0,-17 4-21 15,17-4 16-15,-19 6-23 0,19-6 19 0,-18 5-23 0,18-5 15 16,0 0-18-16,-25 6 15 0,25-6-20 0,0 0 11 15,-19 3-35-15,19-3-2 0,0 0-29 0,0 0-29 16,0 0-45-16,-20 5-25 0,20-5-30 0,0 0-23 16,0 0-36-16,0 0-179 0,8-11 101 0</inkml:trace>
  <inkml:trace contextRef="#ctx0" brushRef="#br0" timeOffset="181339.901">4786 10712 161 0,'0'0'192'0,"0"0"-44"16,9-16-6-16,-9 16-19 0,0 0-9 0,5-14-7 15,-5 14-1-15,0 0-7 0,8-13-9 0,-8 13-7 0,0 0-4 16,6-12 7-16,-6 12-5 0,0 0 7 0,0 0 15 15,0 0-48-15,0 0 44 0,2-15-29 0,-2 15 0 16,0 0-25-16,0 0 9 0,0 0-20 0,0 0 13 16,-18 5-27-16,18-5 21 0,-10 8-19 0,10-8 14 15,-14 11-23-15,14-11 18 0,-17 15-22 0,17-15 19 0,-16 16-14 16,8-6 2-16,8-10-4 0,-15 18 18 16,7-6-23-16,2-2 17 0,-3 1-25 0,3 0 22 0,0 2-23 15,0-2 18-15,2 3-21 0,4-14 19 0,-6 24-20 16,6-24 22-16,-7 23-21 0,7-23 17 15,-2 24-24-15,2-24 25 0,2 23-24 0,-2-23 24 0,2 24-20 16,-2-24 20-16,7 20-23 0,-7-20 19 0,10 17-18 16,-10-17 18-16,12 16-20 0,-12-16 17 0,13 12-19 15,-13-12 21-15,12 9-24 0,-12-9 25 0,0 0-21 16,19 7 21-16,-19-7-20 0,0 0 20 0,0 0-21 16,0 0 22-16,22-3-21 0,-22 3 24 0,0 0-23 15,0 0 20-15,7-13-19 0,-7 13 18 0,0 0-18 16,-4-15 17-16,4 15-18 0,-9-10 17 0,9 10-20 0,-8-9 24 15,8 9-27-15,-10-9 21 0,10 9-15 0,0 0 17 16,-17-10-22-16,17 10 20 0,0 0-18 0,0 0 14 16,0 0-28-16,-29 0 4 0,29 0-37 0,-10 10-9 15,10-10-45-15,-10 9-32 0,10-9-48 0,0 0-35 0,-7 13-49 16,7-13-177-16,0 0 68 0</inkml:trace>
  <inkml:trace contextRef="#ctx0" brushRef="#br0" timeOffset="182527.198">6069 10757 194 0,'0'0'229'0,"0"0"-49"0,0 0-29 0,0 0-20 16,0 0-12-16,-25 0 3 0,25 0-31 0,0 0-3 16,0 0-19-16,0 0 0 0,0 0-12 0,0 0 7 15,0 0-13-15,0 0 11 0,0 0-13 0,0 0 12 16,0 0-13-16,0 0 10 0,0 0-18 0,0 0 7 16,0 0-19-16,0 0 9 0,0 0-24 0,0 0 10 15,0 0-18-15,-8-10 10 0,8 10-14 0,0 0 10 0,10-7-15 16,-10 7 14-16,0 0-15 0,21-12 13 15,-21 12-16-15,17-4 11 0,-17 4-13 0,18-8 16 0,-18 8-18 16,20-4 14-16,-20 4-17 0,0 0 15 0,27-4-16 16,-27 4 14-16,0 0-14 0,24 4 19 0,-24-4-15 15,0 0 14-15,17 6-13 0,-17-6 11 0,0 0 0 16,8 14 8-16,-8-14-12 0,0 0 17 0,-2 19-14 16,2-19 17-16,-8 15-9 0,8-15 33 0,-10 16-39 15,10-16 14-15,-13 17-12 0,13-17 16 0,-12 15-19 16,12-15-20-16,-13 12 24 0,13-12 12 0,-12 14-17 0,12-14 16 15,-8 11-20-15,8-11 15 0,0 0-16 0,-9 13 14 16,9-13-19-16,0 0 12 0,0 0-14 16,0 0 11-16,0 0-13 0,0 0 14 0,3 12-18 0,-3-12 11 15,0 0-20-15,0 0 9 0,0 0-16 0,31 0 16 16,-31 0-12-16,0 0 14 0,24 0-12 0,-24 0 16 16,0 0-8-16,27 2 15 0,-27-2-13 0,0 0 14 15,21 8-6-15,-21-8 13 0,0 0-6 0,16 6 19 16,-16-6-5-16,0 0 24 0,9 14-12 0,-9-14 19 0,0 0-15 15,0 15 13-15,0-15-13 0,-4 13 17 0,4-13-19 16,-11 13 16-16,11-13-33 0,-12 15 30 0,12-15-16 16,-19 14 17-16,19-14-16 0,-18 16 10 0,18-16-17 15,-23 14 15-15,23-14-19 0,-21 9 15 0,21-9-26 16,-20 10 20-16,20-10-3 0,-20 7-1 0,20-7-3 16,-19 5-5-16,19-5-1 0,-18 5 0 0,18-5-14 15,0 0-33-15,-21 1-6 0,21-1-31 0,0 0-15 16,0 0-39-16,0 0-28 0,-27 0-41 0,27 0-42 15,0 0-231-15,0 0 43 0</inkml:trace>
  <inkml:trace contextRef="#ctx0" brushRef="#br0" timeOffset="182961.273">6319 10837 150 0,'0'0'251'0,"0"0"-60"0,0 0-29 15,0 0-22-15,0 0-4 0,0 0-20 0,0 0 0 16,0 0-25-16,0 0 6 0,0 0-20 0,0 0 7 16,0 0-19-16,0 0 11 0,-8 12-19 0,8-12 12 15,0 0-21-15,-4 11 6 0,4-11-15 0,0 0 10 16,-4 16-19-16,4-16 3 0,0 0-15 0,0 19 12 15,0-19-19-15,4 13 12 0,-4-13-15 0,6 11 11 0,-6-11-16 16,8 13-20-16,-8-13 23 0,13 10 15 16,-13-10-17-16,14 7 16 0,-14-7-23 0,17 7 18 15,-17-7-19-15,0 0 13 0,27 0-12 0,-27 0 13 0,19-3-15 16,-19 3 10-16,19-6-8 0,-19 6 11 0,18-11-16 16,-18 11 18-16,15-12-20 0,-15 12 19 0,12-18-17 15,-12 18 19-15,9-17-18 0,-9 17 17 0,4-21-17 16,-4 21 16-16,0-21-16 0,0 21 16 0,-7-21-14 15,7 21 16-15,-8-16-16 0,8 16 13 0,-10-14-17 16,10 14 42-16,-17-12-47 0,17 12 18 0,-18-8-18 16,18 8 18-16,0 0-18 0,-31 2 6 0,31-2-38 15,-24 11-8-15,9-7-37 0,3 6-40 0,0-3-50 16,-1 1-44-16,1 2-271 0,2 1 13 0</inkml:trace>
  <inkml:trace contextRef="#ctx0" brushRef="#br0" timeOffset="184939.386">7660 10584 108 0,'0'0'261'0,"0"0"-42"16,0 0-31-16,0 0-11 0,0 0-23 0,0 0-2 15,8-10-30-15,-8 10 8 0,0 0-33 0,0 0 1 16,0 0-22-16,0 0 8 0,0 0-25 0,0 0 8 15,0 0-26-15,0 0 6 0,0 0-23 0,0 0 12 16,0 0-21-16,0 0 14 0,0 0-15 0,-17 8 14 0,17-8-11 16,-10 12 20-16,10-12-18 0,-14 16 17 0,5-7-19 15,-1 0 15-15,2 3-5 0,-3-1 2 16,1 2-5-16,2-1-1 0,-3 4-8 0,4-1-17 0,-1 2 15 16,0-3 1-16,2 1-6 0,-1 0 8 0,3 1-12 15,0-1 5-15,2 0-7 0,2-3 0 0,0-12 0 16,2 25-3-16,0-12 7 0,-2-13-6 0,10 22 2 15,-10-22 0-15,15 18-2 0,-15-18 1 0,15 14 0 16,-15-14 0-16,19 7-8 0,-19-7 1 0,23 1 3 16,-23-1-2-16,0 0 0 0,31-1 2 0,-31 1-1 0,18-6 3 15,-18 6-6-15,15-9 5 0,-15 9-20 0,10-9 23 16,-10 9 0-16,6-11 1 0,-6 11-2 0,0 0-1 16,-2-16 1-16,2 16-2 0,-8-14 0 0,8 14-14 15,-14-11 20-15,14 11-2 0,-15-6-1 0,15 6 2 16,-16-4-19-16,16 4 17 0,0 0-2 0,-25 0-15 0,25 0 18 15,-15 6 1-15,15-6-5 0,-14 12-11 16,14-12-35-16,-11 12-8 0,11-12-42 0,-5 17-35 16,5-17-49-16,0 13-43 0,0-13-43 0,8 11-192 0,-8-11 63 15</inkml:trace>
  <inkml:trace contextRef="#ctx0" brushRef="#br0" timeOffset="185722.22">8224 10507 161 0,'0'0'309'0,"0"0"-74"0,0 0-29 15,0 0-37-15,0 0-18 0,0 0-30 0,0 0-2 16,0 0-30-16,0 0 5 0,-19 4-27 0,19-4-1 15,0 0-19-15,-8 11 6 0,8-11-15 0,0 0 11 16,-10 16-15-16,10-16 21 0,-8 11-16 0,8-11 15 16,-9 15-2-16,9-15 18 0,-10 17-22 0,10-17-1 15,-10 18-4-15,3-7 0 0,7-11-3 0,-9 21-4 0,3-10-7 16,0 2-1-16,0-2-3 0,-1 4-6 16,1-4-3-16,0 2-1 0,2 1-5 0,-2-1-1 0,1 1-1 15,1 0-2-15,0 0-2 0,0 1-1 0,2-3-1 16,2-12-2-16,-2 24 1 0,2-24-1 0,0 20 1 15,0-20-4-15,0 19-4 0,0-19-4 0,6 14-4 16,-6-14-3-16,6 14-5 0,-6-14 7 0,0 0-25 16,17 7 24-16,-17-7 0 0,0 0 4 0,23-4 0 15,-23 4 3-15,16-5 1 0,-16 5 6 0,11-9-1 16,-11 9 1-16,13-7 0 0,-13 7 3 0,10-9 2 0,-10 9 0 16,0 0-3-16,11-14 7 0,-11 14-2 0,0 0-2 15,6-12 0-15,-6 12 4 0,0 0 0 0,0 0 2 16,-4-14-2-16,4 14-16 0,0 0 21 0,-13-9 0 15,13 9-2-15,0 0 0 0,-16-6 1 0,16 6-2 16,0 0-3-16,-22 4-2 0,22-4 1 0,-17 10 1 16,17-10 14-16,-18 13-23 0,18-13 4 0,-19 14-2 15,19-14-10-15,-16 18-27 0,16-18-33 0,-11 17-55 16,11-17-44-16,-8 13-57 0,8-13-44 0,0 0-254 16,0 16-32-16</inkml:trace>
  <inkml:trace contextRef="#ctx0" brushRef="#br0" timeOffset="188212.88">9534 10919 16 0,'0'0'218'0,"0"0"-29"15,0 0-28-15,0 0-7 0,0 0-12 0,0 0 2 16,0 0-7-16,0 0 4 0,0 0-8 0,0 0-6 0,0 0-3 15,0 0-12-15,0 0-3 0,0 0-7 16,0 0-13-16,0 0-7 0,0 0-12 0,0 0-12 0,0 0 1 16,0 0-33-16,0 0 6 0,0 0-14 0,0 0-4 15,0 0-3-15,0 0-3 0,8-11-2 0,-8 11-4 16,2-13-4-16,-2 13-8 0,4-14-1 0,-4 14-3 16,4-17-3-16,-4 17 2 0,6-21 6 0,-6 21-6 15,4-18 8-15,-4 18 2 0,5-18 0 0,-5 18 4 16,4-15-5-16,-4 15 4 0,4-16 3 0,-4 16-2 15,0 0-2-15,4-16 4 0,-4 16 0 0,0 0-3 0,4-13 21 16,-4 13-24-16,0 0-2 0,0 0 1 0,0 0 0 16,2-15-1-16,-2 15 2 0,0 0 0 15,0 0 1-15,0 0 5 0,0 0 12 0,0 0 4 0,0 0 3 16,0 0 1-16,0 14 3 0,0-14-1 0,0 16 14 16,0-16-23-16,-2 19 4 0,2-19 4 0,0 23-2 15,0-23-2-15,0 27 2 0,0-27 0 0,2 27 1 16,-2-10-2-16,2-3-3 0,-2 1 1 0,2-1-2 15,0-1-4-15,-2-13-1 0,1 25-2 0,-1-25 0 16,5 20-6-16,-5-20 5 0,2 19-3 0,-2-19 5 16,4 15-7-16,-4-15-2 0,2 14-18 0,-2-14-10 0,0 0-26 15,4 13-33-15,-4-13-48 0,0 0-55 0,0 0-58 16,0 0-50-16,0 0-238 0,0 0-42 0</inkml:trace>
  <inkml:trace contextRef="#ctx0" brushRef="#br0" timeOffset="188905.994">9740 10787 213 0,'0'0'263'0,"0"0"-57"0,0 0-35 16,-7-11-16-16,7 11-10 0,0 0-2 16,0 0-31-16,0 0-11 0,0 0-11 0,0 0-7 0,0 0-9 15,-10-8-7-15,10 8-4 0,0 0-5 0,0 0-8 16,0 0-4-16,0 0-8 0,0 0-8 0,0 0-5 16,0 0-7-16,0 0-3 0,4-13-6 0,-4 13-1 15,0 0 2-15,10-9-4 0,-10 9 0 0,12-8-1 16,-12 8-2-16,12-7-1 0,-12 7 1 0,16-7-8 15,-16 7 7-15,17-10-1 0,-17 10-2 0,19-6-3 16,-19 6 1-16,0 0 3 0,22-5-3 0,-22 5 1 0,0 0-2 16,0 0 3-16,27 4 5 0,-27-4-2 0,0 0 3 15,11 11 5-15,-11-11 0 0,0 0 1 0,2 19 5 16,-2-19-4-16,-2 16 0 0,2-16 0 0,-9 18-1 16,9-18-2-16,-10 21-3 0,4-10-1 0,6-11-4 15,-15 21 7-15,15-21 3 0,-10 15-4 0,10-15-3 16,-12 15-1-16,12-15 3 0,-9 11-3 0,9-11-2 15,-8 11 1-15,8-11 0 0,0 0-1 0,-8 14 3 0,8-14-4 16,0 0-2-16,0 0 1 0,0 0 1 16,0 0-3-16,0 0 0 0,0 0-6 0,12 9-2 0,-12-9-2 15,0 0-5-15,23-4-1 0,-23 4-4 0,21-5 4 16,-21 5-4-16,20-1 10 0,-20 1-2 0,22-3 3 16,-22 3 4-16,0 0-2 0,33 0 5 0,-33 0-6 15,0 0 8-15,25 3 2 0,-25-3 9 0,0 0 9 16,18 8 12-16,-18-8 6 0,9 11 10 0,-9-11-1 15,0 0 2-15,-2 18-3 0,2-18 0 0,-7 16-4 16,7-16 1-16,-10 14-6 0,10-14-1 0,-10 13-6 16,10-13 1-16,-15 15-12 0,15-15 5 0,-12 11-2 15,12-11-6-15,-15 9-1 0,15-9-1 0,-14 8-3 16,14-8-2-16,0 0-1 0,-20 7 0 0,20-7 0 0,0 0-1 16,0 0-4-16,-27 2-1 0,27-2-9 0,0 0-4 15,0 0-16-15,-22-2-10 0,22 2-23 0,0 0-14 16,0 0-23-16,-21-5-22 0,21 5-31 0,0 0-30 15,0 0-29-15,0 0-37 0,-19-7-235 0,19 7 33 16</inkml:trace>
  <inkml:trace contextRef="#ctx0" brushRef="#br0" timeOffset="189854.336">10127 10675 65 0,'0'0'238'0,"0"0"-50"0,0 0-31 0,0 0-14 0,0 0-15 15,0 0 3-15,-17-4-13 0,17 4 1 0,0 0-17 16,0 0 6-16,0 0-4 0,0 0-4 0,0 0-2 16,-27 3-5-16,27-3-7 0,0 0-6 0,-18 4 0 15,18-4-5-15,0 0-10 0,-17 10-13 0,17-10-11 0,0 0-4 16,-14 9-8-16,14-9-8 0,0 0-3 0,-10 13 3 16,10-13-7-16,0 0-4 0,-2 14 0 15,2-14 0-15,0 0-1 0,5 10-5 0,-5-10-1 0,0 0 4 16,11 9-2-16,-11-9-8 0,0 0-6 15,19 3 0-15,-19-3 0 0,0 0-4 0,24-3-2 0,-24 3 2 16,17-6-3-16,-17 6 6 0,18-9 0 0,-18 9 4 16,15-7-5-16,-15 7 3 0,14-11 21 0,-14 11-21 15,11-9 0-15,-11 9-2 0,8-11-1 0,-8 11 1 16,6-12-2-16,-6 12-3 0,0 0-6 0,4-16 31 16,-4 16-28-16,0 0 1 0,-4-16 2 0,4 16-1 0,0 0-1 15,-10-14 6-15,10 14-1 0,0 0 2 0,-15-6 4 16,15 6-4-16,0 0 6 0,-22 5 0 0,22-5 1 15,-15 3-4-15,15-3 1 0,-16 8 1 0,16-8-4 16,-17 11-3-16,17-11-9 0,-12 9 0 0,12-9-10 16,-13 12-5-16,13-12-6 0,-8 8-8 0,8-8-10 15,0 0 3-15,-6 15-12 0,6-15 4 0,0 0-12 16,0 15 1-16,0-15-9 0,0 0-2 0,10 9-6 16,-10-9-3-16,0 0-1 0,19 4 0 0,-19-4 14 15,0 0 13-15,23 1 12 0,-23-1 14 0,0 0 24 0,20-2 35 16,-20 2 22-16,0 0 10 0,0 0 13 0,21-6 12 15,-21 6-21-15,0 0 27 0,0 0-4 0,0 0 5 16,12-10-13-16,-12 10 7 0,0 0-12 0,0 0 8 16,0 0-16-16,0 0 12 0,-8-9-6 0,8 9-6 15,0 0-6-15,0 0-3 0,0 0 0 0,0 0-5 16,-27 2 1-16,27-2-2 0,0 0 2 0,-18 7-6 16,18-7 2-16,-13 10 1 0,13-10 0 0,-14 13 4 0,14-13 1 15,-13 12 0-15,13-12-5 0,-12 15-3 0,12-15-2 16,-12 17-1-16,12-17-8 0,-12 18-2 0,12-18-5 15,-10 19 3-15,10-19-8 0,-6 16-1 0,6-16-3 16,-3 19 2-16,3-19-5 0,0 18 5 0,0-18-4 16,7 16-4-16,-7-16 2 0,12 14-1 0,-12-14-10 15,18 9-2-15,-18-9-4 0,22 4-5 0,-22-4-8 16,27-2 1-16,-27 2 2 0,31-5 2 0,-31 5 9 16,31-11 4-16,-16 5 3 0,-1-2 0 0,-2 1 4 15,0-2 1-15,-2 2 9 0,-1-3 8 0,-9 10 5 16,14-17 3-16,-14 17 4 0,6-18-5 0,-6 18-3 0,-2-16-1 15,2 16 2-15,-8-17-6 0,8 17 0 0,-15-15-7 16,15 15 1-16,-20-11-6 0,20 11 6 0,-26-6-7 16,26 6 0-16,-25-1-3 0,25 1 9 0,-23 5-15 15,23-5-4-15,-22 6-13 0,22-6-16 0,-21 11-20 16,21-11-21-16,-19 14-24 0,19-14-32 0,-16 18-33 16,16-18-29-16,-14 18-45 0,8-7-252 0,6-11 13 15</inkml:trace>
  <inkml:trace contextRef="#ctx0" brushRef="#br0" timeOffset="192655.22">11198 10892 128 0,'0'0'348'0,"0"0"-82"0,0 0-37 0,0 0-43 16,14-6-31-16,-14 6-18 0,0 0-15 0,0 0-6 0,6-11-12 16,-6 11-17-16,0 0-13 0,6-15-7 0,-6 15-10 15,7-13-6-15,-7 13-8 0,8-13-4 0,-8 13-1 16,8-15-11-16,-8 15-3 0,11-16-4 0,-11 16-4 15,10-21-5-15,-10 21-2 0,12-20-3 0,-3 7 2 16,-3 1 0-16,0-1-6 0,0-1 4 0,0 1-4 16,1-2-3-16,-1 2-2 0,-2-1 5 0,2 1-4 15,-3-4 2-15,1 4-3 0,0 0 4 0,-4 13-1 0,5-24 0 16,-5 24-5-16,4-17 6 0,-4 17-2 0,4-18-1 16,-4 18-2-16,2-12 0 0,-2 12-1 0,0 0-1 15,6-14 2-15,-6 14 0 0,0 0 1 16,0 0 2-16,0 0 0 0,0 0-1 0,0 0 0 15,4 14 4-15,-4-14 0 0,2 21 0 0,-2-21 1 0,0 20 7 16,0-20 1-16,0 27 6 0,0-27 0 0,2 25 5 16,-2-9 2-16,0-2 1 0,0-1 4 0,0-13-2 15,0 28 6-15,0-28-4 0,0 24 0 0,0-24-3 16,-2 22-5-16,2-22-4 0,2 20 1 0,-2-20-7 16,0 17-1-16,0-17-3 0,0 14-1 0,0-14-3 0,0 0-9 15,0 15-20-15,0-15-23 0,0 0-10 0,0 0-56 16,2 17-35-16,-2-17-55 0,0 0-54 0,0 0-66 15,0 0-160-15,0 0 27 0</inkml:trace>
  <inkml:trace contextRef="#ctx0" brushRef="#br0" timeOffset="193210.292">11674 10540 204 0,'0'0'244'0,"0"0"-37"0,0 0-24 0,0 0-13 15,0 0-11-15,0 0-15 0,0 0-18 0,4-12-9 16,-4 12-15-16,0 0-7 0,0 0-5 0,0 0-12 15,0 0-2-15,0 0-3 0,0 0 2 0,0 0-5 16,0 0-7-16,-12 10-3 0,12-10-7 0,0 0-2 16,-13 11-4-16,13-11-2 0,-10 12-11 0,10-12 1 15,-8 14-4-15,8-14-1 0,-7 18-4 0,7-18-4 16,-5 17-5-16,5-17-1 0,-4 21-3 0,4-21 4 16,-2 22-11-16,2-22 2 0,0 21-5 0,0-21 0 15,2 22 0-15,-2-22 0 0,4 18-1 0,-4-18 0 16,5 18 1-16,-5-18 0 0,7 15-1 0,-7-15 1 0,10 13-7 15,-10-13-4-15,13 8-11 0,-13-8-4 16,0 0-10-16,20 1-3 0,-20-1 0 0,0 0 1 0,23-3 2 16,-23 3 2-16,12-8 5 0,-12 8 7 0,9-9 20 15,-9 9-18-15,8-11 7 0,-8 11 5 0,2-13 8 16,-2 13 5-16,-4-15 2 0,4 15-1 0,-6-14-4 16,6 14 10-16,-11-12 0 0,11 12-3 0,-14-10-5 15,14 10 0-15,0 0 0 0,-21-5 3 0,21 5-7 16,0 0 3-16,-25 6-4 0,25-6-1 0,-16 13 0 15,16-13 3-15,-16 19-4 0,10-10 0 0,0 3-10 0,0 0-12 16,2 1-18-16,4-13-21 0,-7 21-26 0,7-21-19 16,-2 16-38-16,2-16-20 0,2 17-18 0,-2-17-18 15,7 11-41-15,-7-11-185 0,0 0 105 0</inkml:trace>
  <inkml:trace contextRef="#ctx0" brushRef="#br0" timeOffset="193744.292">11876 10520 105 0,'0'0'258'0,"0"0"-58"15,0 0-13-15,-5-13-27 0,5 13-1 0,0 0-11 0,0 0-16 16,-2-13-13-16,2 13-15 0,0 0-11 0,0 0-11 16,0 0-10-16,0-15-2 0,0 15-8 0,0 0-1 15,0 0-8-15,9-11-9 0,-9 11-10 0,0 0-3 16,0 0-11-16,14-9-3 0,-14 9-3 0,0 0 0 16,17-8-6-16,-17 8 2 0,0 0-7 0,19-4-1 0,-19 4 2 15,0 0 2-15,0 0-5 0,29 3 0 16,-29-3 3-16,0 0-29 0,19 5 32 0,-19-5 0 0,0 0 2 15,14 9-3-15,-14-9 2 0,0 0 5 16,7 15 4-16,-7-15 4 0,-3 15 6 0,3-15 0 0,-6 17 6 16,0-6-2-16,-2 1 1 0,0 1-5 0,-1-2 0 15,1 3-7-15,-2-2 3 0,1 1-5 0,-1 0-3 16,1-2-4-16,0 2 2 0,1 0-4 0,0 0-2 16,2-2-3-16,-3 0 2 0,3 1-8 0,6-12 6 15,-8 18-2-15,8-18 4 0,-8 19-3 0,8-19 2 0,-4 15-2 16,4-15 8-16,0 16-3 0,0-16 4 0,2 13-5 15,-2-13 4-15,6 12-2 0,-6-12 1 16,10 9-1-16,-10-9-2 0,0 0 0 0,25 7 0 16,-25-7-5-16,0 0 1 0,30-2 0 0,-30 2 3 0,21-4-5 15,-21 4 2-15,18-4 0 0,-18 4-1 0,19-4 0 16,-19 4 2-16,0 0-1 0,18-5-5 0,-18 5-17 16,0 0-23-16,0 0-43 0,15-8-36 15,-15 8-52-15,0 0-71 0,0 0-90 0,0 0-228 0,0 0-77 16</inkml:trace>
  <inkml:trace contextRef="#ctx0" brushRef="#br0" timeOffset="196227.896">2551 13035 21 0,'0'0'213'0,"0"0"-46"0,0 0-32 0,0 0-20 16,0 0-9-16,0 0-8 0,0 0-2 0,0 0-7 15,0 0 0-15,0 0-3 0,0 0 8 0,8-9-16 16,-8 9 3-16,0 0-3 0,0 0 1 0,0 0-5 15,0 0-4-15,0 0-6 0,0 0-9 0,0 0-10 16,0 0 4-16,8-11-7 0,-8 11-4 0,0 0-9 16,9-9 1-16,-9 9-9 0,0 0-2 0,12-15-3 15,-12 15-3-15,10-11-5 0,-10 11 2 0,15-9-5 16,-15 9 0-16,13-10 16 0,-13 10-5 0,17-5-20 16,-17 5-1-16,14-8 0 0,-14 8 3 0,0 0-33 0,21-2 39 15,-21 2-1-15,0 0 4 0,0 0-1 0,21 4-1 16,-21-4 2-16,0 0 3 0,12 15-5 0,-12-15 1 15,2 13-2-15,-2-13 1 0,0 18 2 0,0-18-3 16,-2 19 0-16,2-19-3 0,-6 18 1 0,6-18 3 16,-6 19-4-16,6-19-1 0,-9 18 1 0,9-18 2 15,-8 17-3-15,8-17 5 0,-8 15-26 0,8-15 31 16,-8 13-1-16,8-13 0 0,-7 11-2 0,7-11 3 0,0 0-3 16,-6 13 0-16,6-13-1 0,0 0-2 15,0 0-1-15,-6 11-1 0,6-11-1 0,0 0-3 0,0 0 3 16,0 0 20-16,0 0-10 0,0 0-21 0,0 0 7 15,6 11-1-15,-6-11-1 0,0 0 1 0,0 0 3 16,0 0 1-16,25 3 0 0,-25-3-1 0,0 0-2 16,0 0-2-16,27 2 17 0,-27-2-14 0,0 0 15 15,18 6-21-15,-18-6 18 0,0 0 4 0,15 9-8 16,-15-9-5-16,0 0 22 0,8 10-14 0,-8-10 19 16,0 0-15-16,2 18 20 0,-2-18-18 0,-6 13 19 0,6-13-24 15,-8 13 22-15,8-13-26 0,-13 12 22 0,13-12-28 16,-14 14 20-16,14-14-21 0,-19 11 21 0,19-11-19 15,-18 11 22-15,18-11-23 0,-19 7 18 0,19-7-20 16,-19 6 22-16,19-6-21 0,-17 7 23 0,17-7-24 16,0 0 20-16,-21 6-27 0,21-6 19 0,0 0-21 15,-16 5 13-15,16-5-35 0,0 0-4 0,0 0-45 16,0 0-26-16,-17 6-20 0,17-6-25 0,0 0-28 16,0 0-32-16,0 0-39 0,0 0-239 0,0 0 17 15</inkml:trace>
  <inkml:trace contextRef="#ctx0" brushRef="#br0" timeOffset="196688.285">2930 13172 180 0,'0'0'202'0,"0"0"-53"16,17-7-14-16,-17 7-14 0,0 0-10 0,12-7-5 15,-12 7-3-15,0 0-5 0,17-6-11 0,-17 6-7 16,0 0-8-16,0 0-1 0,18-8-4 0,-18 8 1 16,0 0 7-16,0 0 23 0,0 0-20 0,17-7-27 15,-17 7 5-15,0 0-27 0,10-13 10 0,-10 13-24 0,6-10 15 16,-6 10-25-16,6-17 17 0,-6 17-21 0,9-18 6 16,-9 18-13-16,6-20 11 0,-6 20-19 15,7-22 15-15,-7 22-12 0,6-22 15 0,-6 22-15 0,7-21 16 16,-7 21-17-16,4-20 11 0,-4 20-9 15,4-18 20-15,-4 18-17 0,4-15 19 0,-4 15-20 0,2-13 21 16,-2 13-17-16,0 0 19 0,4-13-19 0,-4 13 15 16,0 0 0-16,0 0-6 0,2-13-13 0,-2 13 18 0,0 0-4 15,0 0 22-15,0 0-13 0,0 0 21 16,0 0-15-16,0 0 24 0,2 17-22 0,-2-17 14 16,0 16-18-16,0-16 17 0,-2 21-16 0,2-21 22 0,0 24-27 15,0-24 19-15,0 26-25 0,0-26 18 0,0 23-23 16,0-23 20-16,2 26-24 0,-2-26 20 0,2 24-25 15,-2-24 21-15,5 21-24 0,-5-21 19 0,4 22-20 16,-4-22-4-16,4 18-43 0,-4-18-12 0,4 15-57 16,-4-15-43-16,6 15-46 0,-6-15-46 0,0 0-278 15,6 13-47-15</inkml:trace>
  <inkml:trace contextRef="#ctx0" brushRef="#br0" timeOffset="197553.545">3271 12928 268 0,'0'0'245'0,"0"0"-49"0,-4-13-35 0,4 13-16 0,0 0-19 15,0 0-19-15,0 0-20 0,0 0-15 0,-4-13-26 16,4 13 10-16,0 0 0 0,0 0 3 0,0 0-2 15,0 0-1-15,0 0 16 0,0 0-24 0,-8 12 17 16,8-12-23-16,0 0 9 0,-4 12-20 0,4-12 13 16,0 0-25-16,0 0 13 0,0 15-22 0,0-15 15 15,0 0-18-15,0 0 13 0,8 12-15 0,-8-12 15 16,0 0-17-16,0 0 12 0,0 0-16 0,27 3 15 0,-27-3-18 16,12-8 12-16,-12 8-14 0,15-7 10 15,-15 7-20-15,14-8 14 0,-14 8-14 0,10-11 15 0,-10 11-15 16,8-8 20-16,-8 8-16 0,0 0 14 0,6-18-16 15,-6 18 16-15,0 0-21 0,-2-16 20 16,2 16-11-16,0 0 13 0,-10-15-15 0,10 15 18 0,-10-7-18 16,10 7 17-16,0 0-18 0,-23-5 13 0,23 5-9 15,0 0 16-15,-24 5-19 0,24-5 18 0,-17 7-16 16,17-7 31-16,-17 11-34 0,17-11 18 0,-16 15-18 16,16-15 17-16,-12 15-15 0,12-15 15 0,-11 18-17 0,11-18 12 15,-8 15-20-15,8-15 9 0,-4 17-23 0,4-17 5 16,0 13 0-16,0-13-7 0,0 0 0 0,6 16-6 15,-6-16-5-15,0 0-2 0,14 9-10 0,-14-9 0 16,0 0-3-16,0 0-5 0,31 0 0 0,-31 0 2 16,0 0 7-16,23-5 8 0,-23 5 9 0,0 0 10 15,19-7 7-15,-19 7 17 0,0 0 17 0,12-8 16 16,-12 8 14-16,0 0 9 0,0 0 5 0,13-9 5 16,-13 9 2-16,0 0-9 0,0 0-5 0,0 0-1 15,0 0-4-15,0 0-1 0,0 0-3 0,0 0-1 0,0 0-5 16,0 0-3-16,-11-9-6 0,11 9-1 15,0 0-2-15,0 0 3 0,-12 8 19 0,12-8-10 0,-10 7 14 16,10-7-19-16,-11 11 21 0,11-11-43 0,-14 14 79 16,14-14-53-16,-13 15 19 0,5-5-14 0,8-10 18 15,-14 18-27-15,7-10 14 0,7-8-23 0,-14 21 9 16,14-21-13-16,-7 17 15 0,7-17-38 0,-9 17 34 0,9-17-20 16,-4 16 20-16,4-16-29 0,-2 15 25 0,2-15-22 15,2 14 17-15,-2-14-18 0,9 14 19 16,-9-14-20-16,11 9 18 0,-11-9-20 0,16 4 5 0,-16-4-5 15,23 4 19-15,-23-4-26 0,25-6 16 0,-25 6-16 16,29-8 15-16,-29 8-18 0,29-12 19 0,-17 4-21 16,0 1 21-16,-2-1-20 0,0-1 11 0,-10 9-15 15,17-18 21-15,-17 18-17 0,8-19 20 0,-8 19-22 0,4-17 18 16,-4 17-12-16,-6-19 17 0,6 19-14 0,-10-15 12 16,10 15-13-16,-19-14 17 0,19 14-17 0,-22-9 14 15,22 9-14-15,-22-3 14 0,22 3-13 16,0 0 19-16,-33 0-24 0,33 0 23 0,-23 5-16 15,23-5 16-15,-21 11-20 0,13-1 5 0,8-10-39 0,-17 18-6 16,17-18-47-16,-8 18-28 0,8-18-40 0,-4 21-40 16,4-21-59-16,6 20-182 0,-6-20 74 0</inkml:trace>
  <inkml:trace contextRef="#ctx0" brushRef="#br0" timeOffset="199702.054">4491 12943 115 0,'0'0'204'0,"0"0"-31"0,0 0-20 0,0 0-6 16,10-8-14-16,-10 8 6 0,0 0-15 0,0 0-3 0,0 0-32 15,0 0 17-15,0 0-22 0,4-14 1 0,-4 14-19 16,0 0 6-16,0 0-22 0,0 0 12 0,0 0-25 16,-4-13 11-16,4 13-25 0,0 0 13 0,0 0-21 15,0 0 12-15,0 0-20 0,-6-14 12 0,6 14-17 0,0 0 12 16,0 0-14-16,0 0 11 0,0 0-14 15,0 0 12-15,-2-12-15 0,2 12 16 0,0 0-16 16,0 0 10-16,0 0-13 0,0-17 17 0,0 17-17 0,0 0 17 16,4-15-17-16,-4 15 19 0,0 0 2 15,6-17-7-15,-6 17-14 0,3-11 16 0,-3 11-11 0,0 0 17 16,4-19-5-16,-4 19 12 0,0 0-8 0,5-10 15 16,-5 10-19-16,0 0 14 0,0 0-20 0,4-15 16 15,-4 15-22-15,0 0 16 0,0 0-18 0,0 0 15 16,0 0-17-16,0 0 14 0,0 0-36 0,0 0 47 15,0 0-22-15,0 0 19 0,0 0-21 0,-13 9 18 16,13-9-21-16,-5 11 20 0,5-11-15 0,-6 13 14 16,6-13-13-16,-6 13 16 0,6-13-15 0,-6 15 14 0,6-15 6 15,-7 14-12-15,7-14-18 0,-4 18 21 0,4-18-17 16,-6 14 18-16,6-14-16 0,-2 11 14 0,2-11-16 16,0 0 15-16,-4 15-13 0,4-15 17 0,0 0-17 15,0 0 16-15,-2 15-14 0,2-15 19 0,0 0-18 16,0 0 15-16,0 0-16 0,18 2 16 0,-18-2-20 15,0 0 20-15,27-4-20 0,-27 4 12 0,20-3-9 16,-20 3 10-16,25-2-13 0,-25 2 15 0,24-3-17 16,-24 3 19-16,25 3-16 0,-25-3 15 0,23 7-15 15,-23-7 15-15,21 7-15 0,-21-7 16 0,17 8-16 0,-17-8 21 16,15 12-10-16,-15-12 20 0,10 13-16 0,-10-13 30 16,6 16-17-16,-6-16 20 0,2 14-23 0,-2-14 14 15,-2 19-24-15,2-19 21 0,-8 17-35 0,8-17 33 16,-10 15-24-16,10-15 23 0,-13 14-25 0,13-14 22 15,-13 11-21-15,13-11 19 0,-19 10-22 0,19-10 17 16,-18 5-21-16,18-5 21 0,0 0-34 0,-29 0 4 16,29 0-39-16,-19-5-40 0,19 5-8 0,-16-6-21 0,16 6-55 15,-17-8-40-15,17 8-47 0,-14-9-245 0,14 9-6 16</inkml:trace>
  <inkml:trace contextRef="#ctx0" brushRef="#br0" timeOffset="199998.503">4487 12815 111 0,'0'0'304'0,"0"0"-83"15,-13-7-39-15,13 7-31 0,0 0-7 0,0 0-23 16,0 0-7-16,0 0-16 0,0 0 13 0,0 0-17 15,0 0 20-15,0 0-25 0,0 0 10 0,0 0-26 16,0 0 8-16,23-5-28 0,-23 5 11 0,0 0-28 16,26-1 12-16,-26 1-26 0,21-4 11 0,-21 4-22 15,26-5 10-15,-26 5-18 0,27-7 13 0,-27 7-28 0,25-8 0 16,-25 8-32-16,25-7-1 0,-25 7-31 0,20-7 2 16,-20 7-34-16,18-5-13 0,-18 5-27 0,19-6-23 15,-19 6-29-15,0 0-55 0,0 0-108 0,27 3 179 16</inkml:trace>
  <inkml:trace contextRef="#ctx0" brushRef="#br0" timeOffset="200851.149">4870 12727 124 0,'0'0'202'0,"0"0"-33"0,-2-18-26 0,2 18-18 0,0 0-15 16,0-14-1-16,0 14-17 0,0 0-5 15,0-13-16-15,0 13 0 0,0 0-16 0,0 0 7 0,0-16-22 16,0 16 3-16,0 0-19 0,0 0 6 0,0 0-15 15,0 0 9-15,0 0-9 0,0 0 18 0,0 0-7 16,0 0 20-16,0 0-13 0,0 0 8 0,0 0-17 16,0 0 11-16,-4 20-16 0,4-20 10 0,-2 16-11 15,2-16 14-15,-6 20-18 0,6-20 19 0,-9 25-15 16,5-13 17-16,-2 1-17 0,2 2 15 0,-4 0-22 16,4-2 17-16,-5 2-19 0,3-1 17 0,0 0-20 0,1 0 14 15,-2-1-19-15,1-2 20 0,0 1-21 16,0-1 11-16,6-11-19 0,-8 18 22 0,8-18-21 0,-9 15 19 15,9-15-20-15,-6 13 20 0,6-13-19 0,0 0 11 16,-6 13 6-16,6-13-9 0,0 0-10 0,0 0 17 16,0 0-17-16,0 0 33 0,4 13-34 0,-4-13 16 15,0 0-20-15,0 0 14 0,19-6-16 0,-19 6 15 16,0 0-17-16,18-9 14 0,-18 9-17 0,0 0 12 0,20-7-9 16,-20 7 14-16,0 0-13 0,19-8 18 15,-19 8-15-15,0 0 17 0,20-5-18 0,-20 5 19 0,0 0-14 16,0 0 17-16,21-8-16 0,-21 8 17 0,0 0-16 15,0 0 17-15,0 0-18 0,16-4 19 16,-16 4-12-16,0 0 8 0,0 0-10 0,0 0 20 0,0 0-20 16,15-7 13-16,-15 7-14 0,0 0 12 0,0 0-15 15,8-13 15-15,-8 13-17 0,0 0 17 0,6-16-14 16,-6 16 13-16,7-12-14 0,-7 12 18 0,2-11-16 16,-2 11 22-16,4-14-7 0,-4 14 17 0,0 0-16 0,4-19 19 15,-4 19-18-15,0 0 21 0,2-19-14 0,-2 19 19 16,0 0-21-16,2-14 20 0,-2 14-19 0,0 0 17 15,0 0-21-15,0 0 14 0,0-16-40 0,0 16 34 16,0 0-18-16,0 0 14 0,0 0-22 0,0 0 18 16,0 0-18-16,0 0 22 0,0 0-17 0,0 0 20 15,0 0-15-15,0 0 16 0,-2 18-19 0,2-18 31 16,-2 14-36-16,2-14 20 0,0 18-17 0,0-18 22 16,2 21-28-16,-2-21 29 0,2 22-19 0,-2-22 28 0,2 25-8 15,0-11 7-15,-2-14-19 0,4 23 29 16,-4-23-17-16,4 24 23 0,-4-24-20 0,4 20 21 0,-4-20-26 15,2 20 14-15,-2-20-31 0,4 17 23 16,-4-17-20-16,2 14 16 0,-2-14-20 0,0 0 17 0,2 17-20 16,-2-17 16-16,0 0-21 0,2 17 13 0,-2-17-34 15,0 0-2-15,0 0-51 0,0 0-3 0,-4 13-41 16,4-13-16-16,0 0-44 0,0 0-43 0,0 0-59 16,0 0-76-16,0 0-138 0,-16 8 12 0</inkml:trace>
  <inkml:trace contextRef="#ctx0" brushRef="#br0" timeOffset="203418.158">6149 12747 131 0,'0'0'228'15,"0"0"-52"-15,0 0-30 0,0-15-23 0,0 15-20 16,0 0-5-16,0 0-18 0,0-13 0 0,0 13-3 16,0 0-6-16,0 0-10 0,0 0 10 0,0 0-5 0,2-15 11 15,-2 15-15-15,0 0 12 0,0 0-17 0,0 0 9 16,0 0-15-16,0 0 10 0,0 0-22 0,0 0 10 16,0 0-11-16,0 0 0 0,0 0-20 0,0 0 16 15,0 0-3-15,0 0-4 0,-15 11 2 0,15-11-7 16,0 0 0-16,-8 17-1 0,8-17-2 0,0 13 0 15,0-13-4-15,-2 14-17 0,2-14 15 0,2 13-14 16,-2-13 33-16,4 15-26 0,-4-15-11 0,8 11 17 0,-8-11-17 16,13 10 16-16,-13-10-2 0,16 6 0 0,-16-6 1 15,0 0-5-15,27-3 0 0,-27 3 1 0,21-8-2 16,-21 8 0-16,23-12-2 0,-23 12-1 0,17-17-8 16,-17 17-2-16,17-15 27 0,-17 15-24 0,10-16-3 15,-10 16-5-15,8-16 3 0,-8 16-1 0,0-16-5 16,0 16 5-16,-4-16-3 0,4 16 4 0,-10-13 4 15,10 13-1-15,-15-11 3 0,15 11-3 0,-15-10 1 16,15 10 4-16,-19-3 1 0,19 3-4 0,0 0 3 16,-27-2-1-16,27 2 2 0,0 0-4 0,-22 5 2 0,22-5-5 15,-15 10-2-15,15-10-19 0,-10 11 13 0,10-11-16 16,-8 11 20-16,8-11-20 0,-7 13 17 16,7-13-10-16,-2 15 12 0,2-15-13 0,2 12 10 0,-2-12-12 15,5 15 15-15,-5-15-17 0,6 11-2 0,-6-11 10 16,10 12 14-16,-10-12-15 0,0 0 14 0,19 7-9 15,-19-7 14-15,0 0-9 0,20 4 14 0,-20-4-11 16,0 0 18-16,0 0-16 0,0 0 14 0,25-2-11 16,-25 2 12-16,0 0-8 0,0 0 9 0,0 0-3 15,0 0 17-15,13-8-11 0,-13 8 22 0,0 0-11 16,0 0 11-16,0 0-19 0,0 0 11 0,0 0-14 0,0 0 12 16,0 0-15-16,0 0 13 0,0 0-14 0,0 0 14 15,-23 0-10-15,23 0 32 0,0 0-32 0,-15 11 14 16,15-11-10-16,-10 8-4 0,10-8 14 0,-10 11 16 15,10-11-16-15,-11 12 11 0,11-12 1 0,-10 13 2 16,10-13-3-16,-10 14-2 0,10-14 1 0,-11 15-3 16,11-15-4-16,-10 18-1 0,10-18-6 0,-10 19 0 15,10-19-3-15,-7 21-5 0,7-21-4 0,-6 21 0 0,6-21 0 16,0 23 2-16,0-23-4 0,2 22-1 16,-2-22-1-16,9 23-1 0,-3-11 2 0,-6-12 0 0,14 18-3 15,-14-18 4-15,21 14-2 0,-21-14 1 0,25 12 0 16,-25-12-4-16,25 2 3 0,-25-2-1 0,24-2-2 15,-24 2 1-15,28-7-5 0,-28 7 2 0,25-11-1 16,-25 11-3-16,21-13 4 0,-11 3-1 0,-10 10 1 16,12-18-5-16,-12 18 3 0,9-18 1 0,-9 18 0 15,2-21-1-15,-2 21-2 0,-2-20 2 0,2 20-4 16,-9-22 5-16,3 11-1 0,0 1 0 0,-2 1 2 0,8 9-5 16,-17-15-1-16,17 15 1 0,-16-9-2 0,16 9 0 15,-19-6-1-15,19 6-6 0,0 0-7 16,-26 5-10-16,26-5-27 0,-18 8-1 0,18-8-31 0,-19 13-4 15,11-4-35-15,8-9-14 0,-17 17-26 0,9-7-17 16,8-10-15-16,-10 18-20 0,10-18-172 0,-9 17 152 16</inkml:trace>
  <inkml:trace contextRef="#ctx0" brushRef="#br0" timeOffset="204223.687">6446 12725 45 0,'0'0'241'0,"0"0"-56"0,2-16-32 0,-2 16-29 0,0 0-11 16,5-14-1-16,-5 14-9 0,0 0 4 0,6-15-15 15,-6 15-1-15,0 0-13 0,8-15 8 0,-8 15-17 16,0 0 8-16,6-11-16 0,-6 11 6 0,0 0-6 0,0 0-1 16,8-13-8-16,-8 13-7 0,0 0 1 15,0 0-10-15,0 0 1 0,0 0 0 0,0 0-9 16,7-11-9-16,-7 11-1 0,0 0 0 0,0 0 1 16,0 0 5-16,0 0 4 0,0 0 1 0,0 0-6 0,2 15-1 15,-2-15 0-15,0 0-3 0,0 16 3 0,0-16-9 16,-4 16 3-16,4-16-6 0,-5 16 5 0,5-16-1 15,-4 18-3-15,4-18 1 0,-8 21-1 0,8-21 4 16,-8 21-8-16,8-21-1 0,-8 25-6 0,8-25 7 16,-9 20-5-16,9-20-2 0,-8 21 2 15,8-21 0-15,-6 18-5 0,6-18 2 0,-6 16 4 0,6-16-4 16,-5 16-1-16,5-16 2 0,-4 14-2 0,4-14-1 16,0 0 1-16,-2 15 1 0,2-15 0 0,0 0 2 0,2 16 1 15,-2-16-3-15,0 0 2 0,0 0 0 0,11 8 1 16,-11-8-1-16,0 0-8 0,0 0 0 0,24-3-3 15,-24 3-21-15,0 0 19 0,23-5-18 0,-23 5 17 16,15-8-22-16,-15 8 21 0,14-10-20 0,-14 10 21 16,15-9-13-16,-15 9 13 0,12-9-7 0,-12 9 14 15,10-13-17-15,-10 13 19 0,10-12-15 0,-10 12 19 16,6-14-13-16,-6 14 13 0,6-15-12 0,-6 15 17 0,6-13-12 16,-6 13 16-16,2-14 4 0,-2 14 1 15,0 0-2-15,2-17-1 0,-2 17 0 0,0 0 2 16,2-15-5-16,-2 15 0 0,0 0 2 0,0 0-2 0,0-15 0 15,0 15-3-15,0 0-2 0,0 0 0 0,0 0-25 16,0 0 26-16,0 0 0 0,0 0 4 0,0 0 10 16,0 0 0-16,0 0 4 0,0 0 0 0,0 0 7 15,0 0-1-15,0 0-8 0,-2 14 1 0,2-14 2 16,0 14-2-16,0-14-1 0,2 19 6 0,-2-19-3 16,3 19-2-16,-3-19-3 0,2 23 3 0,-2-23 5 15,4 26 1-15,-2-13 1 0,0 2 3 0,2-2 4 16,-2 0 2-16,0 1 3 0,-2-14-2 0,4 23-4 15,-4-23-3-15,2 20-1 0,-2-20-2 0,4 18-4 0,-4-18 0 16,3 15-2-16,-3-15-5 0,0 0-3 0,2 19 0 16,-2-19-3-16,0 0-2 0,4 13-2 0,-4-13-4 15,0 0-9-15,0 0-18 0,0 0-25 0,2 14-32 16,-2-14-32-16,0 0-52 0,0 0-37 0,0 0-72 16,0 0-85-16,0 0-270 0,0 0-141 0</inkml:trace>
  <inkml:trace contextRef="#ctx0" brushRef="#br0" timeOffset="205168.68">7770 12719 296 0,'0'0'266'0,"0"0"-53"0,0 0-13 0,0 0-27 15,0 0-6-15,0 0-32 0,-20-3-2 0,20 3-15 16,0 0-12-16,0 0-12 0,0 0 10 0,0 0-31 16,0 0-2-16,0 0-4 0,0 0-5 0,0 0-8 15,0 0-10-15,0 0-9 0,0 0-5 0,0 0-4 0,-17-5-9 16,17 5 0-16,0 0-9 0,0 0-1 15,0 0 1-15,15-11-2 0,-15 11-1 0,12-9-5 0,-12 9 2 16,14-5-2-16,-14 5 0 0,15-6 2 0,-15 6-6 16,0 0 1-16,23-8 1 0,-23 8 0 0,0 0-2 15,20-1 4-15,-20 1-2 0,0 0 16 0,0 0-17 16,24 1 2-16,-24-1-1 0,0 0 0 0,12 12 4 16,-12-12-2-16,0 0 5 0,5 20 3 0,-5-20 0 15,-2 18 3-15,2-18 2 0,-7 21 2 0,3-11 3 16,-2 3 3-16,1 3-6 0,-1-4 3 0,-1 3 3 0,1-2-4 15,0 0-3-15,0 2-2 0,0-1 1 0,-1-2-1 16,1 1 2-16,2-2-3 0,-2 3-2 16,6-14-5-16,-6 18 4 0,6-18-3 0,-6 16 0 0,6-16 0 15,-5 18 2-15,5-18 1 0,-2 14 1 0,2-14 2 16,0 0 1-16,7 14-1 0,-7-14-2 0,0 0-1 16,14 6-2-16,-14-6 0 0,0 0 0 0,23-4-3 15,-23 4 0-15,18-7-4 0,-18 7-10 0,18-7-16 0,-18 7-11 16,16-8-12-16,-16 8-10 0,15-8-11 15,-15 8-25-15,14-7 4 0,-14 7-29 0,0 0-20 16,19-7-41-16,-19 7-30 0,0 0-56 0,12-6-216 0,-12 6 28 16</inkml:trace>
  <inkml:trace contextRef="#ctx0" brushRef="#br0" timeOffset="206117.877">8130 12682 338 0,'0'0'272'0,"-19"-5"-33"0,19 5-39 0,0 0-4 16,0 0-28-16,0 0-17 0,0 0-9 0,-18 3-7 16,18-3-8-16,0 0-8 0,-15 6-12 0,15-6-10 15,0 0-17-15,-14 9-12 0,14-9-12 0,0 0-10 16,-10 13-10-16,10-13-3 0,0 0-7 0,-9 14-2 15,9-14-15-15,0 0 8 0,0 15-2 0,0-15 0 0,0 0-3 16,9 11 0-16,-9-11-5 0,0 0-1 16,0 0 1-16,18 5-9 0,-18-5 2 0,0 0-7 15,23-5-8-15,-23 5-4 0,16-7 2 0,-16 7-5 0,15-11 4 16,-15 11 0-16,12-11 2 0,-12 11-2 0,12-13 6 16,-12 13-1-16,8-11 1 0,-8 11 0 0,6-13 9 15,-6 13-28-15,0 0 30 0,4-17-10 0,-4 17-2 16,0 0 0-16,-4-15 2 0,4 15-1 0,-8-9 4 0,8 9 0 15,0 0 1-15,-15-7 0 0,15 7 0 16,0 0 4-16,-21 3 2 0,21-3-2 0,-17 6 0 16,17-6 0-16,-18 13 1 0,18-13-1 0,-19 16 1 0,9-6 2 15,1-1 1-15,1 0-4 0,0 0-4 0,8-9 11 16,-15 18-25-16,15-18-4 0,-8 16-16 0,8-16 11 16,-8 10-40-16,8-10 39 0,0 0-20 0,-2 16 9 15,2-16-17-15,0 0 4 0,0 0-16 0,0 0 2 16,0 0-8-16,24-3 11 0,-24 3 2 0,0 0 16 15,19-10 5-15,-19 10 15 0,0 0 6 0,17-11 24 16,-17 11 12-16,0 0 29 0,12-9 4 0,-12 9 19 16,0 0-9-16,0 0 18 0,0 0-6 0,10-9-9 15,-10 9-5-15,0 0-9 0,0 0 4 0,0 0-2 0,0 0-5 16,0 0 0-16,0 0-2 0,-16 9 1 0,16-9 0 16,-8 9-1-16,8-9 0 0,-13 11 1 0,13-11 0 15,-12 15-1-15,12-15-1 0,-13 15 1 0,13-15-5 16,-12 17-6-16,6-5-6 0,6-12-4 0,-10 20-3 15,10-20-2-15,-6 21-3 0,6-21-5 0,-6 20-1 16,6-20 3-16,0 18-4 0,0-18 1 0,2 21-1 16,-2-21-1-16,8 13 4 0,-8-13-6 0,10 11-9 0,-10-11-12 15,16 7-2-15,-16-7-5 0,0 0-6 0,29-2-1 16,-29 2 1-16,23-9 3 0,-23 9 4 0,23-13 5 16,-23 13 4-16,20-14 3 0,-11 4 6 0,-9 10-2 15,14-15 4-15,-14 15 0 0,9-17 2 0,-9 17 1 16,7-14 0-16,-7 14 1 0,0-15-3 0,0 15 4 15,-5-15-2-15,5 15 0 0,-7-13 2 16,7 13-1-16,-10-12-1 0,10 12 0 0,-15-6-2 0,15 6 2 16,0 0-2-16,-24-4 17 0,24 4-21 0,-21 6-2 15,21-6-9-15,-21 10-11 0,21-10-25 0,-20 18-1 16,20-18-35-16,-19 16-8 0,11-6-24 0,3 2-13 0,5-12-20 16,-9 19-16-16,9-19-21 0,-6 16-43 0,6-16-120 15,-2 14 188-15</inkml:trace>
  <inkml:trace contextRef="#ctx0" brushRef="#br0" timeOffset="207020.338">8362 12656 38 0,'0'0'240'0,"-11"-11"-44"0,11 11-24 16,0 0-29-16,0 0-9 0,0 0-15 0,-14-8-9 0,14 8-12 16,0 0-10-16,0 0-3 0,0 0-3 0,0 0-1 15,-23-3 1-15,23 3 2 0,0 0-9 0,0 0 9 16,-21 7 0-16,21-7-5 0,0 0 1 0,-15 9-4 15,15-9-9-15,0 0-10 0,-15 11-9 0,15-11-5 16,0 0-10-16,-14 10-6 0,14-10-6 0,0 0-2 16,-8 11-3-16,8-11-2 0,0 0-3 0,-5 11 2 15,5-11-9-15,0 0 1 0,0 0 3 0,0 0 1 0,9 13-4 16,-9-13 1-16,0 0-10 0,0 0-10 0,22-2-10 16,-22 2-3-16,17-6-9 0,-17 6 2 0,18-11-2 15,-18 11 5-15,20-15-3 0,-20 15 9 0,17-11-1 16,-17 11 11-16,14-13-2 0,-14 13 5 0,13-11 0 15,-13 11 1-15,8-12 4 0,-8 12-1 0,0 0-2 16,4-13 0-16,-4 13 1 0,0 0 4 0,-4-12-1 16,4 12 1-16,0 0 1 0,0 0-1 0,-21-7 3 15,21 7-4-15,0 0 3 0,-23 4 0 0,23-4 1 16,-16 6-2-16,16-6 1 0,-17 9 1 0,17-9-1 0,-19 16 3 16,19-16-3-16,-17 15 1 0,9-5-4 0,0-2-9 15,8-8-13-15,-13 19-24 0,13-19 0 16,-8 18-20-16,8-18 2 0,-6 16-11 0,6-16 1 0,0 0-4 15,0 18 5-15,0-18-8 0,0 0 5 0,12 11-3 16,-12-11 4-16,0 0 3 0,0 0 18 0,25 0 10 16,-25 0 17-16,0 0 22 0,21-6 18 0,-21 6 21 15,0 0 18-15,15-9 19 0,-15 9 1 0,0 0 14 0,13-9 6 16,-13 9 3-16,0 0-2 0,8-10 4 0,-8 10-5 16,0 0 0-16,0 0-4 0,0 0-14 0,0 0-13 15,0 0-13-15,0 0-7 0,0 0-5 0,0 0-3 16,0 0 4-16,0 0 7 0,0 0 0 0,0 0 2 15,-25 6-1-15,25-6 7 0,-11 12 0 0,11-12 2 16,-15 14 1-16,15-14-1 0,-16 15-1 0,7-6-1 16,-1 3-4-16,2-3 3 0,-2 2-5 0,3-2-5 0,-1 1-6 15,2 2-3-15,0-1-7 0,6-11-5 16,-9 19-3-16,9-19 0 0,-4 20 2 0,4-20-7 16,2 18-2-16,-2-18-4 0,9 15-9 0,-9-15-9 0,12 10-13 15,-12-10-3-15,19 5-2 0,-19-5-8 0,0 0 3 16,33-2 4-16,-33 2 3 0,27-9 8 0,-15 2 5 15,1-1 0-15,0 1 8 0,-1-3 0 0,1 1 7 16,-3-1 2-16,0-1 19 0,-1 1-14 0,-1-1 7 16,-8 11 2-16,12-21 4 0,-12 21-4 0,8-20-2 15,-8 20 4-15,5-19 1 0,-5 19-5 0,0-20 0 16,0 20-5-16,-7-16 0 0,7 16-5 0,-12-14 2 0,12 14-9 16,-17-7 7-16,17 7-7 0,0 0-5 0,-29 4-16 15,29-4-12-15,-22 13-18 0,9-6-20 0,2 4-37 16,1 0-31-16,-3 0-39 0,3 0-32 0,0 3-47 15,1 0-204-15,1-1 44 0</inkml:trace>
  <inkml:trace contextRef="#ctx0" brushRef="#br0" timeOffset="208232.284">9634 12791 220 0,'0'0'257'0,"0"0"-57"0,0 0-36 0,0 0-15 16,0 0-13-16,0 0-10 0,0 0-13 0,0 0-6 16,0 0 1-16,0 0 24 0,0 0-38 0,0 0 5 15,0 0 4-15,0 0-6 0,0 0-17 0,0 0-12 16,0 0-11-16,-2-17-10 0,2 17 4 0,0 0-22 15,6-16-7-15,-6 16-5 0,4-15-3 0,-4 15-4 16,4-21-2-16,-4 21 2 0,4-20-6 0,-4 20-7 16,4-20 4-16,-4 20 1 0,5-23 0 0,-5 23-1 15,6-20-9-15,-6 20 7 0,4-20 2 0,-4 20-5 16,2-15 2-16,-2 15-2 0,4-13-7 0,-4 13 7 0,0 0-26 16,2-14 26-16,-2 14 3 0,0 0 0 0,0 0 0 15,0 0 2-15,0 0 1 0,0 0-2 0,0 0 8 16,0 0 3-16,8 10 1 0,-8-10 1 0,0 16-2 15,0-16-1-15,3 19 0 0,-3-19-6 0,0 23 0 16,0-23 1-16,2 26 3 0,-2-26-5 0,2 26 4 16,-2-26-7-16,2 25 6 0,-2-25-8 0,2 23 3 15,-2-23-9-15,2 19-10 0,-2-19-19 0,2 18-24 0,-2-18-25 16,2 15-28-16,-2-15-29 0,0 0-27 16,6 17-32-16,-6-17-30 0,0 0-239 0,6 10 45 15</inkml:trace>
  <inkml:trace contextRef="#ctx0" brushRef="#br0" timeOffset="208713.287">9815 12669 6 0,'0'0'401'0,"-9"-13"-98"0,9 13-54 0,0 0-20 16,0 0-37-16,-8-13-24 0,8 13-29 0,0 0-18 15,0 0-28-15,0 0-18 0,-2-13-15 0,2 13-10 16,0 0-11-16,8-11-3 0,-8 11-5 0,11-10-9 16,-11 10 3-16,12-9 0 0,-12 9-5 0,17-11-3 15,-17 11 2-15,22-11 0 0,-22 11-4 0,24-13 18 16,-24 13-25-16,23-9-2 0,-23 9 0 0,16-8-2 0,-16 8-1 16,19-5 4-16,-19 5-2 0,0 0 7 0,25-4-5 15,-25 4 4-15,0 0 1 0,18 9 7 0,-18-9 2 16,9 10 1-16,-9-10-4 0,4 13 2 0,-4-13-5 15,0 20 1-15,0-20 1 0,-2 21 5 0,-2-6 1 16,4-15 0-16,-11 23-1 0,5-8-1 0,-2 2 2 16,2-4-2-16,-5 6 6 0,1-3-1 0,2-1 19 15,-3 1-13-15,3-3-1 0,0 2-4 0,-3-1-4 16,5-1-3-16,-2-1-1 0,1 1-6 0,1-2-4 16,6-11 0-16,-9 17 0 0,9-17-3 0,-8 16 1 15,8-16 1-15,-4 13-1 0,4-13 1 0,0 0 1 0,2 17 0 16,-2-17-1-16,0 0-1 0,0 0-1 0,19 6-3 15,-19-6 2-15,0 0-1 0,23-6 4 0,-23 6-10 16,19-7-13-16,-19 7-13 0,16-6-14 0,-16 6-16 16,17-8-7-16,-17 8-33 0,0 0-32 0,19-7-31 15,-19 7-34-15,0 0-56 0,0 0-46 0,18-7-269 16,-18 7-81-16</inkml:trace>
  <inkml:trace contextRef="#ctx0" brushRef="#br0" timeOffset="209332.128">10270 12521 108 0,'0'0'305'15,"0"0"-63"-15,-4-13-39 0,4 13-12 0,0 0-9 16,0 0-18-16,0 0-15 0,-4-13-6 0,4 13-12 16,0 0-10-16,0 0-11 0,0 0-6 0,0 0-16 15,0 0-9-15,0 0-13 0,0 0-5 0,0 0 3 16,-23 6-7-16,23-6-4 0,-12 11-2 0,4-2-6 16,8-9-5-16,-17 20-3 0,7-8 0 0,2 1-4 15,-1-1-7-15,2 3-3 0,1 0-5 0,-2-1-2 0,1 1-5 16,1 1-1-16,2 0-3 0,0-3-1 15,2 3-2-15,0-3-1 0,2 1 1 0,0-14 0 16,2 22 0-16,-2-22-2 0,4 19 0 0,-4-19-2 0,10 16-8 16,-10-16-10-16,15 9-1 0,-15-9-9 0,0 0-8 15,26 2-4-15,-26-2 6 0,20-7 0 0,-20 7 6 16,21-14-2-16,-21 14 11 0,19-13 1 0,-19 13 8 16,14-14-1-16,-14 14 6 0,8-15-3 0,-8 15 7 15,7-15-16-15,-7 15 19 0,-2-13-4 0,2 13 4 16,-5-11-3-16,5 11-1 0,0 0 1 0,-20-9-4 0,20 9 1 15,-21 5 0-15,21-5 2 0,-25 15-1 0,11-6-11 16,1 2-13-16,0 3-22 0,1 0-31 0,-1 2-33 16,3 1-50-16,-1 2-36 0,3-5-45 0,2 2-48 15,0-1-162-15,4-1 70 0</inkml:trace>
  <inkml:trace contextRef="#ctx0" brushRef="#br0" timeOffset="210537.277">11336 12443 141 0,'0'0'230'0,"0"-15"-59"16,0 15-25-16,1-13-16 0,-1 13-21 16,4-14 0-16,-4 14-11 0,4-15 0 0,-4 15-8 0,7-17 1 15,-7 17-4-15,4-11-5 0,-4 11-2 0,0 0-7 16,6-13-7-16,-6 13-5 0,0 0-10 0,0 0-4 16,0 0-5-16,6-11 17 0,-6 11-2 0,0 0 5 15,0 0 2-15,0 0-10 0,0 0-23 0,-4 15 14 16,4-15-3-16,-4 15-10 0,4-15-4 0,-4 14-6 15,4-14 1-15,-9 23-4 0,5-10-4 0,0 0-2 16,1 1 0-16,-3 1-4 0,0 0 0 0,2 1-1 0,-3 0-2 16,1 0-1-16,0 1 0 0,0 0-1 0,0-1 0 15,-1-1-1-15,1-1-5 0,2 0-2 16,-2-1 6-16,2-1-1 0,4-12 0 0,-9 21-1 16,9-21-3-16,-6 14 2 0,6-14 2 0,-4 14-6 15,4-14 0-15,0 0-3 0,-2 14 2 0,2-14-2 0,0 0 5 16,0 0-1-16,0 0 2 0,14 6-4 0,-14-6 1 15,0 0-6-15,0 0 3 0,23-6-3 0,-23 6-4 16,0 0-3-16,23-7 1 0,-23 7-2 0,0 0 1 16,25-4-2-16,-25 4-2 0,0 0 6 0,24-7 1 0,-24 7 2 15,0 0 3-15,20-4-2 0,-20 4 3 0,0 0 2 16,0 0-5-16,23-6 5 0,-23 6 5 0,0 0-3 16,0 0 4-16,19-3 1 0,-19 3-1 0,0 0-4 15,0 0-7-15,12-8-3 0,-12 8-6 0,0 0 5 16,0 0-7-16,8-13 4 0,-8 13-6 0,0 0-3 15,6-15 4-15,-6 15 3 0,5-12 8 0,-5 12 0 16,4-17 6-16,-4 17-5 0,4-17 10 0,-4 17 1 16,4-18 13-16,-4 18-1 0,4-18 8 0,-4 18 7 0,2-18 3 15,-2 18 8-15,4-17 25 0,-4 17-24 0,2-15 2 16,-2 15-2-16,0 0 3 0,2-17-4 0,-2 17-2 16,0 0-7-16,2-13-6 0,-2 13-8 15,0 0 0-15,0 0-6 0,0 0 3 0,0 0-2 0,0 0 8 16,0 0-1-16,0 0 0 0,0 0-2 0,0 0-1 15,-4 16 0-15,4-16-2 0,-2 16 6 0,2-16-4 0,0 19 7 16,0-19 1-16,-2 25 0 0,2-25 4 16,0 25 5-16,0-10-5 0,2-2 6 0,-2 3 6 15,0 1-5-15,0 0-1 0,0-2 2 0,2 2 3 16,-2-1 6-16,0-3-6 0,-2 3-1 0,2-16-6 0,2 25-5 16,-2-25-6-16,0 22-2 0,0-22-3 0,2 19-3 15,-2-19-3-15,0 18-2 0,0-18-3 0,2 13-14 16,-2-13-20-16,0 0-17 0,0 15-23 0,0-15-28 15,0 0-30-15,0 0-20 0,0 0-49 0,0 0-47 16,0 0-57-16,0 0-326 0,0 0-139 0</inkml:trace>
  <inkml:trace contextRef="#ctx0" brushRef="#br0" timeOffset="211179.01">11689 12593 330 0,'0'0'297'16,"0"0"-59"-16,0 0-27 0,0 0-21 16,0 0-28-16,0 0-16 0,-3-15-19 0,3 15-22 0,0 0-14 15,0 0-12-15,0 0-9 0,3-14-33 0,-3 14 20 16,0 0 0-16,2-16-12 0,-2 16-7 0,0 0-34 15,4-20 27-15,-4 20-12 0,2-12 4 0,-2 12-6 16,0 0 0-16,6-18-8 0,-6 18-1 0,0 0-1 16,4-15 1-16,-4 15-2 0,0 0-1 0,0 0-2 15,4-17-1-15,-4 17 0 0,0 0 0 0,0 0-6 16,0 0 2-16,0 0-1 0,4-10 3 0,-4 10-2 0,0 0 4 16,0 0 2-16,0 0 3 0,0 0 0 15,0 0 2-15,-6 10-3 0,6-10 22 0,0 0-25 0,-4 17 3 16,4-17-5-16,-6 12 3 0,6-12-2 0,-4 11 0 15,4-11-2-15,-4 10 2 0,4-10-2 0,0 0 4 16,-7 20-4-16,7-20 3 0,0 0-3 0,-2 12 2 16,2-12-2-16,0 0 2 0,0 0-1 0,0 16 4 15,0-16-5-15,0 0 1 0,0 0-1 0,11 11 0 0,-11-11-7 16,0 0-6-16,18 3-4 0,-18-3-1 0,0 0 20 16,25 2-26-16,-25-2-6 0,0 0 11 0,27 3-2 15,-27-3 4-15,0 0 2 0,26 3 5 0,-26-3 1 16,20 3 5-16,-20-3-3 0,0 0 4 0,25 6-1 15,-25-6 2-15,17 3 4 0,-17-3 5 0,14 8 5 16,-14-8 14-16,13 8 3 0,-13-8 6 0,8 8-2 16,-8-8 4-16,0 0-3 0,8 19 0 0,-8-19 1 15,0 0 1-15,-2 20-1 0,2-20-4 0,-4 14-1 16,4-14-1-16,-10 14-7 0,10-14-1 0,-13 15-6 16,13-15 1-16,-16 17 0 0,16-17-2 0,-21 12-5 15,21-12 0-15,-21 10-3 0,21-10-2 0,-20 9 1 16,20-9-4-16,-20 4-11 0,20-4-15 0,0 0-24 0,-29 3-16 15,29-3-27-15,0 0-22 0,-25-7-32 0,25 7-43 16,-12-7-48-16,12 7-79 0,-8-13-202 0,8 13-18 16</inkml:trace>
  <inkml:trace contextRef="#ctx0" brushRef="#br0" timeOffset="211459.176">11682 12497 93 0,'0'0'330'0,"0"0"-74"0,0 0-41 0,0 0-22 16,0 0-22-16,0 0-22 0,0 0-6 0,0 0 1 15,0 0 1-15,0 0-9 0,0 0-12 16,0 0-12-16,0 0-12 0,0 0-16 0,15 6-8 0,-15-6-11 15,0 0-11-15,29 0-5 0,-29 0-9 0,22-5-7 16,-22 5-7-16,25-1-4 0,-25 1-5 0,24-6-5 16,-24 6-10-16,25-4-22 0,-25 4-29 0,25-4-31 15,-25 4-38-15,20-6-42 0,-20 6-55 0,17-5-56 0,-17 5-70 16,0 0-142-16,23-6 30 0</inkml:trace>
  <inkml:trace contextRef="#ctx0" brushRef="#br0" timeOffset="211947.84">12202 12431 91 0,'0'0'280'0,"0"0"-60"0,0 0-31 0,0 0-20 16,0 0-15-16,0 0-9 0,0 0-13 0,0 0-3 0,0 0-2 15,0 0-4-15,-20 5-1 0,20-5-2 0,-11 9-13 16,11-9-7-16,-10 13-13 0,10-13 2 0,-15 17-7 16,7-6 0-16,0-2-5 0,0 2-4 0,-1-1-9 15,3 5-9-15,-2-3-4 0,2 3-7 0,-1-2-6 16,1 3-7-16,2-3-8 0,0 2-3 0,2 0-4 15,2-15-2-15,-2 23-2 0,2-23-1 0,2 22-1 16,-2-22-2-16,8 20-1 0,-8-20 1 0,13 14-2 0,-13-14-7 16,18 12-13-16,-18-12-11 0,23 1-8 15,-23-1-9-15,23-1 3 0,-23 1 6 0,24-7 7 16,-24 7 4-16,25-12 11 0,-25 12-2 0,20-15 3 0,-20 15 3 16,14-12 6-16,-14 12 5 0,9-14 0 15,-9 14 1-15,2-13 3 0,-2 13-2 0,-6-11 3 0,6 11-3 16,-15-7 0-16,15 7 3 0,-19-5-2 0,19 5 1 15,-21 2-3-15,21-2-2 0,-25 7-2 0,10 0-1 16,3 0-4-16,0 1-17 0,-1 1-15 0,1 3-25 16,2 0-20-16,-1-1-33 0,3 0-42 0,1 3-48 0,0-2-62 15,1 1-62-15,6-13-188 0,-4 19-16 0</inkml:trace>
  <inkml:trace contextRef="#ctx0" brushRef="#br0" timeOffset="42213.358">19429 6456 117 0,'0'0'199'15,"0"0"-50"-15,0 0-24 0,0 0-17 0,0 0-14 16,0 0-6-16,6-9-9 0,-6 9-4 0,0 0-10 16,0 0-4-16,0 0-4 0,0 0 0 0,0 0-4 15,0 0 2-15,6-11-1 0,-6 11 4 0,0 0-2 16,0 0-3-16,0 0-2 0,4-13-3 0,-4 13-5 0,0 0-6 16,0 0-6-16,2-14 1 0,-2 14-6 0,0 0-2 15,3-17-8-15,-3 17-2 0,0 0-3 0,2-19 0 16,-2 19-6-16,2-14 2 0,-2 14-4 0,0-14 1 15,0 14-2-15,0 0 3 0,2-17-1 0,-2 17-1 16,0 0 0-16,2-19 1 0,-2 19 8 0,0 0 3 16,0-16-5-16,0 16-21 0,0 0 25 0,0 0-3 0,0 0 5 15,-2-14-4-15,2 14-4 0,0 0 2 0,0 0-1 16,0 0 5-16,0 0-2 0,0 0 0 0,0 0-1 16,0 0 5-16,0 0-4 0,-11 13 3 0,11-13-6 15,-4 12 5-15,4-12-2 0,-6 15-1 0,6-15 1 16,-6 19 1-16,6-19 2 0,-6 16-3 0,6-16 0 15,-9 18 1-15,9-18-4 0,-6 18 3 0,6-18 4 16,-8 14-10-16,8-14 7 0,-4 15-9 0,4-15 2 16,-6 13-4-16,6-13 5 0,0 0-9 0,-2 15 4 15,2-15-7-15,0 0 10 0,0 0-8 0,2 13 10 0,-2-13-9 16,0 0-3-16,0 0 3 0,0 0 1 0,26-1-1 16,-26 1 1-16,21-6 0 0,-21 6-1 0,25-6 2 15,-25 6-4-15,30-7-2 0,-30 7 3 0,31-6-3 16,-31 6 4-16,33-3-1 0,-33 3 0 0,29-2 1 15,-29 2 1-15,27 0-1 0,-27 0 0 0,24 2 3 16,-24-2 2-16,22 3-1 0,-22-3-3 0,19 8 9 16,-19-8 5-16,16 9 13 0,-16-9-8 0,11 13 10 0,-11-13-13 15,8 17 9-15,-8-17-9 0,4 14 7 0,-4-14-7 16,0 19 12-16,0-19-9 0,-4 18 10 0,4-18-14 16,-8 21 14-16,8-21-17 0,-11 20 8 0,11-20-12 15,-16 16 10-15,16-16-11 0,-19 15 10 0,19-15-13 16,-20 10 9-16,20-10-14 0,-20 9 10 15,20-9-12-15,-21 2 8 0,21-2-19 0,-22-2 0 0,22 2-20 16,-21-4-1-16,21 4-26 0,-21-5-8 0,21 5-23 16,-18-8-13-16,18 8-28 0,-15-9-17 0,15 9-17 15,-16-8-21-15,16 8-19 0,-14-7-42 0,14 7-133 0,-10-9 161 16</inkml:trace>
  <inkml:trace contextRef="#ctx0" brushRef="#br0" timeOffset="42611.037">19460 6232 190 0,'0'0'264'0,"0"0"-49"0,-13-7-23 16,13 7-21-16,0 0-7 0,0 0-24 0,0 0-9 15,0 0-16-15,0 0-10 0,0 0-12 0,-12-8-11 16,12 8-3-16,0 0-16 0,0 0-2 0,0 0-10 0,0 0 3 16,0 0 4-16,0 0 8 0,0 0 0 0,0 0-5 15,0 0-5-15,0 0-11 0,25 0 4 0,-25 0-9 16,0 0-4-16,24 2-3 0,-24-2-6 0,0 0-5 15,31-2-3-15,-31 2 2 0,22-1-11 0,-22 1-1 16,25-5-1-16,-25 5-3 0,25-2 1 0,-25 2-2 16,23-4-4-16,-23 4-7 0,19-4-7 0,-19 4-6 15,19-4-1-15,-19 4-7 0,0 0-5 0,25-5-15 16,-25 5-11-16,0 0-16 0,0 0-18 0,23-4-31 16,-23 4-43-16,0 0-42 0,0 0-48 0,0 0-261 0,0 0-19 15</inkml:trace>
  <inkml:trace contextRef="#ctx0" brushRef="#br0" timeOffset="43362.47">19960 6266 119 0,'0'0'251'15,"0"0"-62"-15,0 0-20 0,0 0-16 0,0 0-6 0,-12-9-12 16,12 9-8-16,0 0-19 0,0 0-5 15,0 0-14-15,0 0-10 0,0 0-15 0,0 0-4 16,0 0-2-16,-19 3-3 0,19-3 2 0,0 0-1 0,-10 12 5 16,10-12-2-16,-10 10-4 0,10-10-4 0,-8 15 2 15,8-15-6-15,-12 14-5 0,6-2 6 0,-1-1-12 16,1 2 9-16,2-1-12 0,-2 1 11 0,2-1-13 16,-2-1 5-16,1 3-16 0,3-1 13 0,2-13-19 15,-4 23 7-15,4-23-16 0,-2 21 10 0,2-21-16 16,4 20 13-16,-4-20-14 0,6 18 12 0,-6-18-12 15,11 18 11-15,-11-18-2 0,14 6-1 0,-14-6 0 0,0 0-12 16,31 4 8-16,-31-4-15 0,22-5 2 16,-22 5-8-16,25-11 1 0,-11 1-12 0,-1 1-9 15,-1-2 8-15,-2 0 14 0,1-3-4 0,-3 2 3 0,0-1-2 16,-2 0 1-16,1 0 9 0,-3 0 0 0,-4 13 1 16,2-24-1-16,-4 11 7 0,2 13 0 0,-4-26-3 15,-3 15 3-15,3-1 2 0,-4 2-2 0,2-1 1 16,6 11-1-16,-15-15 4 0,15 15-2 0,-14-11-2 15,14 11-1-15,-17-5-1 0,17 5 2 0,0 0-8 16,-24 2 0-16,24-2 1 0,-19 12-15 0,19-12-2 0,-16 19-11 16,10-10-12-16,0 1-12 0,0 2-16 0,2 1-7 15,0-2-11-15,4-11-12 0,-5 22-6 0,5-22-6 16,0 23-15-16,0-23-10 0,7 18-18 0,-7-18-41 16,10 15-107-16,-10-15 230 0</inkml:trace>
  <inkml:trace contextRef="#ctx0" brushRef="#br0" timeOffset="43760.669">20178 6286 216 0,'0'0'251'0,"0"0"-45"0,-8-8-24 0,8 8-4 16,0 0-9-16,0 0-24 0,0 0-18 0,0 0-9 15,-12-11-21-15,12 11-6 0,0 0-9 0,0 0-31 16,-15 11 29-16,15-11-7 0,0 0 1 0,-14 12-8 0,14-12-4 16,-11 13-4-16,11-13 7 0,-10 20-18 0,4-9 8 15,0 2-16-15,1-1 1 0,1 2-11 0,-2 1 4 16,2-2-12-16,2 2 4 0,0 0-6 0,0-1-2 16,2-14-6-16,0 24-2 0,0-24-2 0,4 23-6 15,-4-23 0-15,8 17 3 0,-8-17-6 0,15 13-5 16,-15-13-4-16,0 0-5 0,29 0-7 0,-29 0-10 15,22-8 5-15,-9 0-6 0,-1-1 4 0,0 0 2 16,1-4 9-16,-4-1-6 0,2 4 0 0,-3-7 8 16,0 2 7-16,-2 0 2 0,-2 1 3 0,1-1 5 15,-3 1 0-15,-2 14 0 0,0-25-2 0,0 25 2 16,-7-22-2-16,7 22-3 0,-10-21 5 0,10 21-15 0,-14-12-11 16,14 12-13-16,-18-3-18 0,18 3-16 0,-23 1-19 15,9 6-19-15,1 0-22 0,-1 4-26 0,-1 2-30 16,1 2-42-16,0 4-180 0,-1-1 129 0</inkml:trace>
  <inkml:trace contextRef="#ctx0" brushRef="#br0" timeOffset="103103.996">3409 10431 45 0,'0'0'159'0,"0"0"-19"15,0 0-16-15,0 0-12 0,0 0 1 0,0 0-17 16,0 0 6-16,0 0-15 0,0 0 1 0,0 0-15 15,2 15 2-15,-2-15-21 0,0 0 0 0,0 0-16 0,0 0 5 16,0 0-16-16,0 0 14 0,0 0-12 0,0 0 6 16,0 0-17-16,0 0 5 0,0 0-15 0,0 0 9 15,10-9-15-15,-10 9 4 0,12-19-18 0,-3 6 17 16,3-5-42-16,1-3-15 0,3-5-36 0,2 0-14 16,0-4-45-16,7-1-226 0,-2 0 171 0</inkml:trace>
  <inkml:trace contextRef="#ctx0" brushRef="#br0" timeOffset="107255.013">5129 10426 49 0,'0'0'126'0,"0"0"-20"16,0 0-22-16,0 0-18 0,-3-12-9 0,3 12-14 0,0 0-7 15,0 0-1-15,0 0-5 0,0 0-1 0,0 0 0 16,0 0 5-16,0 0 0 0,0 0 4 0,0 0-4 16,0 0 4-16,0 0-6 0,0 0 4 0,0 0-10 15,0 0 4-15,0 0-6 0,0 0 2 0,0 0-4 16,0 0 5-16,0 0-11 0,0 0 5 0,0 0-8 15,0 0 5-15,-6 12-10 0,6-12 2 0,0 0-5 16,0 0 5-16,0 0-5 0,0 14 4 0,0-14-2 16,0 0 9-16,0 0-6 0,0 0 6 0,0 0-7 15,0 0 8-15,0 0-12 0,0 0 7 0,0 0-11 0,0 0 8 16,11-9-13-16,-11 9 6 0,10-15-14 16,-6 4-1-16,4-1-8 0,-1-3-4 0,1-1-11 0,4-2-11 15,-1-1-31-15,1-1-29 0,2-1-66 0,-1 4-77 16,0-4 79-16</inkml:trace>
  <inkml:trace contextRef="#ctx0" brushRef="#br0" timeOffset="109867.929">6662 10364 108 0,'0'0'119'16,"0"0"-15"-16,0 0-26 0,0 0-10 0,0 0-8 15,0 0-5-15,0 0-2 0,0 0-9 0,0 0-7 16,0 0-4-16,0 0-5 0,0 0 0 0,0 0 0 16,0 0-3-16,0 0 1 0,0 0 6 0,0 0-10 0,0 0-1 15,0 0-6-15,0 0 6 0,0 0-3 16,0 0 1-16,0 0-1 0,0 0 2 0,-6-9 1 0,6 9-1 16,0 0 0-16,0 0-1 0,0 0 1 0,0 0-3 15,0 0 0-15,0 0 0 0,0 0-4 0,0 0 0 16,0 0-2-16,0 0-1 0,0 0-3 0,0 0 9 15,0 0-12-15,0 0 1 0,0 0-2 0,0 0 1 16,0 0-1-16,0 0-1 0,0 0-3 0,0 0 3 16,0 0 10-16,0 0-12 0,0 0 0 0,0 0 0 15,0 0 1-15,0 0 1 0,0 0 1 0,0 0 1 0,0 0-2 16,0 0 1-16,0 0 2 0,0 0 1 16,0 0-2-16,0 0 1 0,0 0 3 0,0 0-1 15,0 0 1-15,0 0-1 0,0 0 0 0,0 0 0 0,0 0 0 16,0 0-2-16,0 0 1 0,0 0-1 0,0 0-1 15,0 0-1-15,0 0 1 0,0 0-1 0,0 0-2 16,0 0 1-16,0 0 2 0,0 0-2 0,0 0 0 16,0 0 1-16,0 0-2 0,0 0 1 0,0 0 0 0,0 0 0 15,0 0-2-15,0 0 1 0,0 0-2 0,0 0 1 16,0 0 0-16,0 0 1 0,0 0 0 16,0 0 0-16,0 0 1 0,0 0-3 0,0 0 2 0,0 0 0 15,0 0 1-15,0 0-1 0,0 0 2 0,0 0-1 16,0 0 0-16,0 0 0 0,0 0 0 0,0 0-1 15,0 0 0-15,0 0 2 0,0 0-4 0,0 0 0 16,0 0-1-16,0 0 2 0,0 0 0 0,0 0-1 16,0 0 0-16,0 0 0 0,0 0 0 0,0 0 0 15,0 0 0-15,0 0 1 0,0 0-2 0,0 0 3 16,0 0-1-16,0 0 0 0,0 0-1 0,0 0 2 0,0 0-1 16,-6 11 0-16,6-11-1 0,0 0 2 15,0 0-3-15,0 0 2 0,0 0-1 0,0 0-1 0,0 0 0 16,0 0 2-16,0 0 2 0,0 0-4 0,0 0 2 15,0 0-1-15,0 0 1 0,0 0 0 0,0 0 1 16,0 0 0-16,0 0 0 0,0 0 1 0,0 0 0 16,16-7-1-16,-16 7-1 0,0 0 0 0,0 0 1 15,9-13-2-15,-9 13 1 0,6-9-3 0,-6 9-2 0,7-13-5 16,-7 13-9-16,13-19-10 0,-5 8-11 16,0-1-10-16,0 0-16 0,1 1-30 0,1 1-27 0,-2-4-51 15,3 3-99-15,-3 2 83 0</inkml:trace>
  <inkml:trace contextRef="#ctx0" brushRef="#br0" timeOffset="116433.47">8553 10440 54 0,'0'0'55'15,"0"0"-11"-15,0 0-11 0,0 0-4 0,0 0-7 16,0 0-2-16,0 0-5 0,0 0 0 0,0 0-1 16,0 0-4-16,0 0-3 0,0 0 32 0,0 0-38 15,0 0-1-15,0 0 2 0,0 0 3 0,0 0 0 16,0 0 2-16,0 0-6 0,0 0 3 0,0 0-1 0,0 0 0 16,0 0 2-16,0 0-4 0,0 0 1 15,0 0 3-15,0 0-1 0,0 0-21 0,0 0 23 0,0 0 2 16,0 0-1-16,0 0 3 0,0 0-3 0,0 0 1 15,0 0 1-15,0 0 0 0,0 0-2 0,0 0 1 16,0 0-2-16,0 0-1 0,0 0 0 0,0 0-3 16,0 0-2-16,0 0 3 0,0 0 0 0,0 0 1 15,0 0 1-15,0 0-3 0,0 0 3 0,0 0-3 16,0 0 8-16,0 0-2 0,0 0 4 0,0 0-3 16,0 0 2-16,0 0-3 0,0 0 14 0,0 0-19 0,0 0 3 15,0 13-3-15,0-13-1 0,0 0 3 0,0 0-3 16,0 0 2-16,0 0-3 0,0 0 0 0,0 0 1 15,0 0 10-15,0 0-17 0,0 0-4 0,0 0 0 16,0 0-8-16,0 0-8 0,0 0-10 0,0 0-17 16,0 0-21-16,0 0-61 0,0 0 41 0</inkml:trace>
  <inkml:trace contextRef="#ctx0" brushRef="#br0" timeOffset="118403.005">8579 10425 19 0,'0'0'82'0,"0"0"-7"0,0 0-3 0,0 0-33 0,0 0 29 16,0 0-8-16,0 0 3 0,0 0 2 16,0 0 4-16,0 0-6 0,0 0-10 0,0 0-6 15,0 0-5-15,0 0-4 0,0 0-9 0,10-9-2 0,-10 9-1 16,0 0-6-16,0 0 2 0,0 0-5 0,0 0 3 16,0 0-2-16,0 0 3 0,0 0 2 0,0 0 7 15,0 0 0-15,0 0 1 0,0 0-2 0,0 0 4 16,0 0-4-16,0 0-1 0,0 0-1 0,4 10 1 0,-4-10-5 15,0 0 0-15,0 0-4 0,0 0-20 16,0 0 19-16,0 0-1 0,4 14-3 0,-4-14 1 16,0 0-6-16,0 0 4 0,0 0-3 0,0 0 2 0,0 0-4 15,0 0 1-15,0 0-2 0,0 0-1 16,0 0-1-16,0 0 1 0,0 0-4 0,17-9 1 0,-17 9-2 16,12-17 1-16,-4 6-4 0,3-2 2 0,-1-2-1 15,5-5 2-15,-1 3-3 0,3-3-10 0,2 1-21 16,0-2-27-16,-1 4-33 0,-1 0-52 0,-1 1-73 15,1 0-94-15,-3 5 226 0</inkml:trace>
  <inkml:trace contextRef="#ctx0" brushRef="#br0" timeOffset="120084.133">10393 10372 65 0,'0'0'89'0,"0"0"-13"0,0 0-3 0,0 0-11 0,0 0-7 15,0 0 3-15,0 0-5 0,0 0-2 0,0 0-2 16,0 0-3-16,0 0 1 0,0 0-1 0,0 0-1 15,0 0-2-15,0 0 0 0,0 0-6 0,0 0 1 16,0 0-8-16,0 0-2 0,0 0-6 0,0 0-3 16,0 0-5-16,0 0 4 0,0 0-1 0,0 0 3 15,0 0-1-15,0 0 6 0,0 0-6 0,0 0 1 16,0 0-6-16,0 0 1 0,3 15-4 0,-3-15 7 0,0 0-2 16,0 0 2-16,4 14-3 0,-4-14 0 0,0 0-2 15,0 0-3-15,2 15 3 0,-2-15 2 0,0 0 2 16,0 0 3-16,0 0-4 0,0 0 3 0,0 0-7 15,0 0-3-15,8 9 0 0,-8-9-1 0,0 0-6 16,8-13-9-16,-8 13-10 0,9-18-15 0,-1 5-10 16,0 0-7-16,0-5-15 0,5-1-6 0,-2-3-8 15,6-3-16-15,-1-3-21 0,7-4-20 0,0-2-120 16,1 0 80-16</inkml:trace>
  <inkml:trace contextRef="#ctx0" brushRef="#br0" timeOffset="121383.472">12319 10381 75 0,'0'0'164'0,"0"0"-24"0,0 0-28 0,0 0-15 16,0 0-11-16,0 0-6 0,0 0-5 15,0 0-7-15,0 0-11 0,0 0-8 0,0 0-7 16,0 0-7-16,0 0-2 0,0 0-4 0,0 0-2 0,0 0-6 15,0 0 1-15,0 0-3 0,0 0-3 0,0 0-5 16,-2 15 0-16,2-15-2 0,0 0-1 0,0 0-1 16,0 0-1-16,4 13-2 0,-4-13 2 0,0 0-3 15,0 0 2-15,0 0-3 0,0 0 4 0,0 0-2 0,0 0 1 16,0 0-3-16,21-9-4 0,-21 9-11 16,13-16-12-16,-5 4-18 0,1-3-13 0,3-2-15 15,3-3-17-15,1-4-9 0,3-4-25 0,6-5-136 0,-1-1 81 16</inkml:trace>
  <inkml:trace contextRef="#ctx0" brushRef="#br0" timeOffset="123282.564">3556 12764 108 0,'0'0'170'16,"0"0"-28"-16,0 0-26 0,0 0-9 0,0 0-19 16,0 0-8-16,0 0-18 0,0 0-1 0,0 0-11 15,-2-14-1-15,2 14-13 0,0 0 2 0,0 0-12 0,0 0 2 16,0 0-10-16,0 0 6 0,0 0-1 0,0 0 13 15,0 0-3-15,0 0 10 0,0 0-3 0,0 0 13 16,0 0-13-16,0 0 7 0,0 0-19 0,0 0 9 16,11 9-8-16,-11-9 2 0,0 0-16 0,0 0 11 15,4 13-19-15,-4-13 9 0,0 0-10 0,0 0 10 16,4 11-16-16,-4-11 13 0,0 0-16 0,0 0 14 16,0 0-14-16,0 0 11 0,0 0-14 0,0 0 13 0,0 0-17 15,0 0-3-15,19-11-26 0,-13 0-10 0,0-3-19 16,4-3-12-16,1-4-21 0,2-6-3 0,2-1-33 15,5-7-13-15,1 0-165 0,2-2 226 0</inkml:trace>
  <inkml:trace contextRef="#ctx0" brushRef="#br0" timeOffset="124649.231">5172 12547 80 0,'0'0'144'0,"0"0"-20"0,0 0-28 16,0 0-13-16,0 0-4 0,0 0-10 0,0 0-18 0,0 0 6 15,0 0-9-15,0 0-4 0,0 0-10 16,0 0 6-16,0 0-5 0,0 0-6 0,0 0-5 15,0 0-2-15,0 0 6 0,0 0 3 0,0 0-1 0,0 0-1 16,0 0-6-16,0 0-3 0,-4 12-3 0,4-12-5 16,0 0-1-16,0 0-1 0,0 0 0 0,0 0 0 15,0 13-3-15,0-13 4 0,0 0-2 0,0 0 1 16,0 0-1-16,0 0-1 0,0 0 0 0,0 0 1 16,0 0-4-16,0 0 1 0,12-8-3 0,-12 8-3 15,11-16-5-15,-3 5-13 0,-2-4-8 0,6-1-8 16,1-3-14-16,0-6-10 0,4 0-24 0,1-2-53 0,1 1-168 15,0-1 238-15</inkml:trace>
  <inkml:trace contextRef="#ctx0" brushRef="#br0" timeOffset="125718.59">6806 12541 63 0,'0'0'155'0,"0"0"-19"0,0 0-24 16,0 0-5-16,0 0-10 0,0 0-8 0,0 0-9 0,0-13-2 16,0 13-9-16,0 0-3 0,0 0-8 0,0 0-5 15,0 0-7-15,0 0-2 0,0 0-7 0,0 0-2 16,0 0-8-16,0 0-1 0,0 0-6 0,0 0 5 16,0 0 3-16,0 0 4 0,0 0-6 0,0 0-2 15,0 0-3-15,0 0-3 0,0 15 0 0,0-15-1 16,0 0-4-16,0 15 0 0,0-15-3 0,0 0-3 15,0 0-1-15,2 14 2 0,-2-14-4 0,0 0-2 0,0 0 1 16,0 0-3-16,0 0 5 0,10 11-4 16,-10-11 2-16,0 0-4 0,14-14-4 0,-6 3-18 0,0-2-11 15,5-4-19-15,1-3-16 0,3-5-13 0,1-2-25 16,3-7-32-16,2 2-34 0,0-1-139 16,-2 1 229-16</inkml:trace>
  <inkml:trace contextRef="#ctx0" brushRef="#br0" timeOffset="127095.824">8626 12519 69 0,'0'0'72'16,"0"0"-17"-16,0 0-9 0,0 0-10 0,0 0-7 0,0 0-3 15,0 0-8-15,0 0-4 0,0 0-3 16,0 0-2-16,0 0 2 0,0 0 0 0,0 0 0 16,0 0 1-16,0 0 5 0,0 0 3 0,0 0 4 0,0 0 4 15,0 0 0-15,0 0 2 0,0 0 1 16,0 0 1-16,0 0 1 0,0 0-6 0,-8-9 5 0,8 9-1 15,0 0 2-15,0 0 2 0,0 0 0 0,0 0 5 16,0 0-6-16,0 0 3 0,0 0-2 0,0 0 2 16,0 0-3-16,0 0 1 0,0 0-6 0,0 0 4 15,0 0-11-15,0 0 0 0,0 0-6 0,0 0-1 16,0 0-6-16,0 0 2 0,0 0-4 0,0 0 5 0,-8 11 9 16,8-11-1-16,0 0-4 0,0 0-1 0,0 16-6 15,0-16 4-15,0 0 2 0,0 19 4 0,0-19-6 16,0 0 1-16,2 15-5 0,-2-15 1 0,0 0-2 15,2 13 2-15,-2-13-5 0,0 0 6 0,0 0-3 16,0 0 3-16,4 14-4 0,-4-14 2 0,0 0 3 16,0 0-6-16,0 0-3 0,0 0-3 0,16-11-7 15,-16 11-4-15,17-18-18 0,-7 7-6 0,3-6-10 16,-1 3-14-16,5-5-30 0,-3-2-51 0,2 3-221 16,2-2 180-16</inkml:trace>
  <inkml:trace contextRef="#ctx0" brushRef="#br0" timeOffset="128384.054">10427 12360 65 0,'0'0'159'0,"0"0"-26"0,0 0-32 0,0 0-24 15,0 0-11-15,0 0-12 0,0 0-10 0,0 0-3 0,0 0-5 16,0 0 0-16,0 0-4 0,0 0 3 0,0 0-5 16,0 0 5-16,0 0-1 0,0 0 8 0,0 0-3 15,0 0 3-15,0 0-5 0,-13 9-1 0,13-9-7 16,0 0 2-16,0 0-7 0,0 0-2 0,0 0-6 16,0 17 3-16,0-17-6 0,0 0 4 0,0 0-2 15,0 0 0-15,0 0-1 0,4 13 1 0,-4-13-3 16,0 0 0-16,0 0 0 0,0 0 2 0,0 0-2 0,0 0 0 15,11 9-4-15,-11-9 1 0,0 0-2 0,0 0 1 16,0 0-27-16,0 0 31 0,0 0-5 0,22-2 2 16,-22 2-5-16,0 0 1 0,14-11-3 0,-14 11 3 15,12-12-1-15,-12 12-4 0,17-15-4 0,-9 4-5 16,-8 11-10-16,19-20-1 0,-9 8-9 0,2-5-13 16,1 2-13-16,1-1-5 0,1-1-9 0,-1-3-17 15,2 1-19-15,0-1-25 0,1 2-155 0,-1-1 260 16</inkml:trace>
  <inkml:trace contextRef="#ctx0" brushRef="#br0" timeOffset="129565.591">12524 12262 16 0,'0'0'169'16,"0"0"-34"-16,0 0-25 0,0 0-20 0,0 0-9 15,0 0-13-15,0 0-9 0,0 0-9 0,0 0-7 16,0 0-2-16,0 0-3 0,0 0-4 0,0 0-2 15,0 0-4-15,0 0 5 0,0 0-3 0,0 0 3 16,0 0 3-16,0 0 7 0,0 0-4 0,0 0 3 0,0 0-9 16,0 0-1-16,0 0-4 0,0 0-1 0,-9 13-7 15,9-13-1-15,0 0-6 0,0 0 1 0,0 18-4 16,0-18 4-16,0 0-2 0,2 15 1 0,-2-15-6 16,0 0 2-16,0 0-3 0,3 17 5 0,-3-17-4 15,0 0 6-15,0 0-4 0,0 0 5 0,0 0-5 16,0 0 1-16,0 0-2 0,0 0-3 0,24-7-4 15,-24 7 1-15,17-21-6 0,-7 8 0 0,5-5-8 0,-1-1-14 16,5-1-31-16,-1-2-32 0,2-2-41 0,1 1-75 16,-1 2-131-16,1 0 204 0</inkml:trace>
  <inkml:trace contextRef="#ctx0" brushRef="#br0" timeOffset="132516.858">13993 10455 219 0,'0'0'227'0,"0"0"-39"0,0 0-21 0,0 0-14 15,0 0-6-15,-14-8-14 0,14 8-14 0,0 0-19 16,0 0-12-16,0 0-10 0,0 0-8 0,-10-9-5 15,10 9-1-15,0 0-2 0,0 0-1 0,0 0-2 16,0 0 6-16,0 0-3 0,0 0-8 0,0 0-5 16,0 0-5-16,-11-7-30 0,11 7 19 0,0 0-9 0,0 0-6 15,0 0-4-15,0 0-7 0,0 0-4 0,0 0 2 16,0 0 1-16,8-13-4 0,-8 13 0 0,0 0 0 16,17-9-2-16,-17 9-3 0,0 0-5 0,21-8-5 15,-21 8 1-15,0 0-4 0,22-5 1 0,-22 5-6 0,0 0-4 16,21-3 5-16,-21 3 7 0,0 0-4 15,0 0 9-15,21 3 0 0,-21-3 4 0,0 0-2 0,8 9 2 16,-8-9 2-16,0 0 2 0,2 15-2 0,-2-15 3 16,-2 17-8-16,2-17 7 0,-6 16 0 0,6-16 1 15,-13 21-1-15,7-13 1 0,-2 4-26 0,2 1 28 16,-2-2 3-16,-1-1 2 0,1 0 3 0,0 1 6 16,-1-2-4-16,9-9 1 0,-12 16-5 0,12-16-1 15,-10 14-2-15,10-14-3 0,-11 11 1 0,11-11 1 16,-6 11-5-16,6-11 7 0,0 0-1 0,-5 15-1 15,5-15 1-15,0 0 2 0,2 15-1 0,-2-15 8 16,0 0-2-16,7 13 2 0,-7-13-8 0,0 0 5 16,19 11-7-16,-19-11 4 0,0 0-3 0,25 5-1 0,-25-5-1 15,0 0-1-15,31 2 2 0,-31-2-2 0,0 0-4 16,31 3 3-16,-31-3-2 0,0 0-1 0,27 0 1 16,-27 0 1-16,0 0-2 0,0 0-4 0,25 1-14 15,-25-1-16-15,0 0-15 0,0 0-28 0,0 0-30 0,23 1-34 16,-23-1-40-16,0 0-53 0,0 0-259 15,0 0 17-15</inkml:trace>
  <inkml:trace contextRef="#ctx0" brushRef="#br0" timeOffset="133882.755">13916 10272 45 0,'0'0'92'0,"-17"10"-2"16,17-10-4-16,-16 12-14 0,16-12-7 0,-17 13-3 0,7-3-6 16,0-2 0-16,-1 1-1 0,1 3-7 15,-3-1-2-15,2 0-6 0,-1 2 2 0,-3 2 6 0,3 0 3 16,-3 0-2-16,3 3-1 0,-2-1-2 0,1 1 5 16,1 0-1-16,1-1-2 0,1 3-4 0,0 1 4 15,0-1 1-15,0 1-3 0,4 1-7 0,0 0 0 16,2 0 1-16,-1 0 1 0,5 1-8 0,0-2 0 15,0 6-7-15,5-1-2 0,-1 0-22 0,4 1 18 16,-2-1-4-16,4 4 3 0,2-1-10 0,0-1-9 16,3 0 8-16,-1-2 0 0,3-1-3 0,1 0 0 0,1-3-1 15,2-2 2-15,1 1-5 0,0-5 2 0,-1-1-1 16,1-4 1-16,3 1-2 0,2-5 2 0,0-2-4 16,-1-3 0-16,3-2-8 0,2-2-4 0,4-6-9 15,-1-2-3-15,1-5-6 0,2-4-4 0,3-3-10 16,-4-2-4-16,1-2-16 0,-4-2-5 0,0-1 3 15,-2-2 9-15,-3-3 9 0,-1-1 10 0,-4 1 7 16,-5-3 9-16,-1-1 10 0,-5 5 10 0,-1 0 11 0,-5-3 6 16,-4 1 0-16,-2 3 6 0,-2 1-4 0,-2-4 1 15,-5 2-6-15,-3 1 0 0,0 1-3 0,-7 1-1 16,-2 2-5-16,-4 1-6 0,-3 2-10 0,2 4-7 16,-5 2-10-16,-2 3-15 0,0 2-13 0,-4 3-18 15,0 5-19-15,-2 3-19 0,4 3-35 0,-3 3-68 16,-2 3 68-16</inkml:trace>
  <inkml:trace contextRef="#ctx0" brushRef="#br0" timeOffset="164685.547">3365 10974 117 0,'0'0'213'0,"0"0"-49"16,0 0-33-16,0 0-14 0,0 0-23 0,-2-14-4 0,2 14-22 16,0 0-2-16,0 0-14 0,0 0 1 0,0 0-11 15,0 0 7-15,0 0-12 0,0 0 7 0,0 0-7 16,0 0 10-16,0 0-10 0,0 0 12 0,4-11-12 15,-4 11 13-15,0 0-20 0,0 0 8 0,0 0-22 16,0 0 11-16,0 0-17 0,0 0 14 0,0 0-18 16,0 0 5-16,4 11-9 0,-4-11 14 0,0 0-14 15,5 16 12-15,-5-16-16 0,0 0 12 0,4 17-14 16,-4-17 13-16,4 14-14 0,-4-14 12 0,2 12-19 16,-2-12 19-16,0 0-12 0,6 17 10 0,-6-17-14 0,0 0 20 15,6 11-5-15,-6-11 21 0,0 0-18 0,0 0 13 16,0 0-16-16,19-10 14 0,-19 10-18 0,12-19 12 15,-3 4-23-15,1-2 1 0,0-4-37 0,1-4-7 16,1-3-28-16,1 0-17 0,0-5-26 0,1 3-37 16,-3-1-50-16,1 5-146 0,-2 2 189 0</inkml:trace>
  <inkml:trace contextRef="#ctx0" brushRef="#br0" timeOffset="177900.694">4962 10876 49 0,'0'0'101'16,"0"0"-9"-16,0 0-3 0,0 0-7 0,0 0 7 15,0 0-3-15,0 0-8 0,0 0 3 0,0 0-10 0,0 0 3 16,0 0-15-16,0 0-5 0,0 0-7 0,0 0 8 16,0 0-11-16,0 0 5 0,0 0-11 0,0 0 1 15,0 0-13-15,0 0 4 0,0 0-12 0,0 0 6 16,0 0-10-16,0 0 7 0,0 0-17 0,0 0 14 16,0 0-11-16,0 0 12 0,8-8-9 0,-8 8 8 15,0 0-10-15,0 0 12 0,0 0-5 0,0 0 12 16,0 0-15-16,0 0 9 0,0 0-13 0,0 0 8 15,0 0-12-15,0 0 10 0,17 8-13 0,-17-8 10 0,0 0-11 16,4 13 11-16,-4-13-13 0,0 0 11 0,6 17-11 16,-6-17 9-16,0 0-1 0,4 15 0 0,-4-15-13 15,0 0 14-15,7 15-13 0,-7-15 13 0,0 0 0 16,4 11 23-16,-4-11-14 0,0 0 17 0,0 0-10 16,0 0 14-16,0 0-18 0,18-10 11 0,-11-1-21 15,1-1 14-15,2-5-19 0,3-4 11 0,1-6-17 16,2 2 9-16,0-6-45 0,1 0-35 0,1-5-52 0,3 2-62 15,-5 4-287-15,3 0 42 0</inkml:trace>
  <inkml:trace contextRef="#ctx0" brushRef="#br0" timeOffset="180180.962">6707 10845 215 0,'0'0'179'0,"0"0"-42"0,0 0-17 0,0 0-28 16,0 0-8-16,0 0-19 0,-4-11-6 0,4 11-15 15,0 0-2-15,0 0-7 0,0 0 5 0,0 0-8 0,0 0 6 16,0 0-8-16,0 0 6 0,0 0-8 0,0 0 7 16,0 0-6-16,0 0 12 0,0 0-12 0,0 0 5 15,0 0-13-15,0 0 4 0,0 0-12 0,0 0 7 16,0 0-12-16,0 0 11 0,0 0-3 0,0 0 0 15,0 0-1-15,0 0-4 0,0 0-11 0,0 0 9 16,0 0 3-16,2 15 0 0,-2-15 5 0,0 0-7 16,0 0 6-16,2 15-7 0,-2-15-2 0,0 0-3 0,0 0-2 15,0 0 3-15,0 0 0 0,2 12 5 0,-2-12-8 16,0 0 1-16,0 0-1 0,0 0 0 0,0 0 1 16,0 0 1-16,0 0 1 0,0 0-2 0,0 0-1 15,0 0 0-15,0 0-3 0,0 0-1 0,14-8-4 16,-14 8-10-16,11-21-3 0,-3 8-8 0,2-5-6 15,3-2-8-15,1-5-10 0,3 0-11 0,1-5-17 16,2-4-19-16,5 1-19 0,0-4-30 0,-1 1-185 16,5 3 210-16</inkml:trace>
  <inkml:trace contextRef="#ctx0" brushRef="#br0" timeOffset="181729.191">8426 10869 131 0,'0'0'188'0,"0"0"-37"16,0 0-25-16,0 0-16 0,0 0-15 0,0 0-12 16,0 0-8-16,0 0-13 0,0 0-8 0,0 0-7 0,0 0-5 15,0 0-1-15,0 0-7 0,-2-12-8 16,2 12-5-16,0 0 2 0,0 0-1 0,0 0 5 0,0 0 3 16,0 0-1-16,0 0 0 0,0 0-1 0,-3 17-7 15,3-17 5-15,0 0-8 0,3 16 0 0,-3-16-7 16,0 0 3-16,0 18-6 0,0-18 1 0,2 13-1 15,-2-13-1-15,0 0-2 0,2 16-1 0,-2-16-1 16,0 0 2-16,2 14 7 0,-2-14 4 0,0 0-4 16,0 0 0-16,0 0-4 0,0 0-1 0,0 0-12 15,11-9-19-15,-11 9-26 0,12-23-20 0,-5 8-26 0,3-5-41 16,0-2-46-16,5-6-175 0,1-2 184 0</inkml:trace>
  <inkml:trace contextRef="#ctx0" brushRef="#br0" timeOffset="183495.976">10464 10876 6 0,'0'0'117'0,"0"0"-16"0,0 0-17 0,0 0-5 15,0 0-12-15,0 0-1 0,0 0-1 0,0 0-1 16,0 0-9-16,0 0-5 0,0 0-6 0,0 0 5 16,5 14-3-16,-5-14 5 0,0 0-7 0,0 0 0 15,0 0-7-15,2 16 2 0,-2-16-9 16,0 0-4-16,0 0-1 0,2 13 6 0,-2-13-1 0,0 0 2 15,0 0-6-15,2 18-2 0,-2-18-7 0,0 0 0 16,0 0-5-16,2 12-1 0,-2-12-1 0,0 0 4 16,0 0-2-16,0 0 3 0,0 0-2 0,0 0-1 15,0 0-5-15,0 0 1 0,21-12-3 0,-13 3-4 0,0-4-9 16,5-5-8-16,-1-1-20 0,5-5-12 0,-1-4-24 16,5-5-22-16,1-2-53 0,2-2-188 0,1-2 206 15</inkml:trace>
  <inkml:trace contextRef="#ctx0" brushRef="#br0" timeOffset="185154.367">12282 10824 126 0,'0'0'182'0,"0"0"-35"0,0 0-24 0,0 0-17 15,0 0-17-15,0 0-7 0,0 0-12 0,0 0-11 16,0 0-5-16,0 0 0 0,0 0-2 0,0 0 1 16,0 0-7-16,0 0-7 0,0 0-4 0,0 0 1 15,0 0-4-15,0 0-2 0,0 0-5 0,0 0-3 16,0 0-6-16,0 0-3 0,0 0-4 0,0 0-3 15,0 0-4-15,0 0 1 0,0 0 0 0,0 0 2 16,0 0-2-16,0 0 2 0,0 0-2 0,0 0 4 0,0 0-2 16,2 16 0-16,-2-16 1 0,0 0 1 0,4 18-1 15,-4-18 6-15,0 16-5 0,0-16 5 16,0 12-1-16,0-12 0 0,0 0-4 0,2 17-2 0,-2-17 0 16,0 0 6-16,0 0 1 0,0 15-1 0,0-15 0 15,0 0-1-15,0 0-1 0,0 0-2 0,15-12-4 16,-7 3-12-16,0-4-22 0,4-3-22 0,3-5-33 15,0-2-35-15,4-5-43 0,0 0-233 0,1 0 149 0</inkml:trace>
  <inkml:trace contextRef="#ctx0" brushRef="#br0" timeOffset="192442.989">3509 13185 182 0,'0'0'176'16,"0"0"-45"-16,0 0-16 0,0 0-18 0,0-15-11 16,0 15-15-16,0 0 5 0,0 0-7 0,0 0 6 0,0-17-12 15,0 17 3-15,0 0-11 0,0 0 4 0,0 0-16 16,2-13 7-16,-2 13-11 0,0 0 12 0,0 0-13 15,0 0 12-15,0 0-16 0,0 0 11 0,0 0-15 16,2-14 8-16,-2 14-22 0,0 0 9 0,0 0-19 16,0 0 10-16,0 0-11 0,0 0 9 0,0 0-14 15,0 0 14-15,0 0-18 0,4 14 16 0,-4-14-14 16,0 0 12-16,4 18-16 0,-4-18 16 0,0 0-17 16,4 14 15-16,-4-14-17 0,0 0 16 0,3 13-17 15,-3-13 14-15,0 0 1 0,0 0-2 0,6 12-12 0,-6-12 18 16,0 0-16-16,0 0 14 0,0 0-15 0,14-8 16 15,-14 8-13-15,13-19 5 0,-5 7-23 0,0-6 0 16,5-4-28-16,-1-3-22 0,2-2-16 0,3 0-11 16,-4-3-40-16,6 3-42 0,-2 1-190 0,-1 3 175 15</inkml:trace>
  <inkml:trace contextRef="#ctx0" brushRef="#br0" timeOffset="193741">5209 12956 126 0,'0'0'139'0,"0"0"-22"0,0 0-27 0,0 0-3 0,0-17-14 16,0 17-2-16,0 0-11 0,0 0 4 0,0 0-9 16,2-15 3-16,-2 15-13 0,0 0-2 0,0 0-4 15,0 0 3-15,0 0-4 0,2-13 7 0,-2 13-6 16,0 0 7-16,0 0-12 0,0 0 1 0,0 0-15 16,0 0 4-16,0 0-10 0,0 0 8 0,0 0-7 15,0 0-22-15,0 0 22 0,0 0 5 0,4 17-13 16,-4-17 8-16,2 13-11 0,-2-13 8 0,3 15-11 0,-3-15 7 15,4 13-9-15,-4-13 7 0,0 0-11 0,2 18 10 16,-2-18-8-16,0 0 7 0,4 13-10 0,-4-13 12 16,0 0-9-16,0 0 10 0,0 0-8 0,0 0 9 15,0 0-9-15,0 0 6 0,22-9-19 0,-22 9-5 16,10-22-15-16,-2 9-12 0,3-8-17 0,-1 1-12 16,2-8-19-16,3-1-22 0,1-1-9 0,5-5-40 15,0 3-83-15,-4 3 79 0</inkml:trace>
  <inkml:trace contextRef="#ctx0" brushRef="#br0" timeOffset="195163.23">6857 12956 4 0,'0'0'146'16,"0"0"-15"-16,0 0-16 0,0 0-26 0,0 0-7 0,0 0-15 15,0 0 3-15,0 0-7 0,0 0-3 0,0 0-7 16,0 0-6-16,0 0-5 0,0 0-4 0,0 0-3 16,0 0-8-16,0 0-1 0,0 0-3 0,0 0-3 15,0 0-1-15,0 0 0 0,0 0-6 0,0 0 0 16,0 0-3-16,0 0 2 0,0 0 1 0,0 0 0 15,0 0 3-15,0 0-2 0,0 0 2 0,0 0 3 16,0 0-1-16,0 0-4 0,14 10 1 0,-14-10-2 0,0 0 2 16,0 0-5-16,0 0-2 0,0 16 1 0,0-16-1 15,0 0-2-15,0 0 0 0,0 15-1 0,0-15-8 16,0 0 7-16,0 0-1 0,0 0 0 0,0 17-8 16,0-17 7-16,0 0 0 0,0 0 1 0,0 0 0 15,0 0-1-15,0 0-2 0,10-11-3 0,-10 11-8 16,11-16-8-16,-5 5-14 0,2-4-14 0,3-2-21 15,1-3-11-15,2-6-20 0,1 0-35 0,4-2-25 0,-2 0-94 16,2 5 80-16</inkml:trace>
  <inkml:trace contextRef="#ctx0" brushRef="#br0" timeOffset="196415.599">8524 12933 20 0,'0'0'159'0,"0"0"-20"0,0 0-19 15,0 0-31-15,0 0-18 0,0 0 0 0,0 0-15 16,-2 15-5-16,2-15-6 0,0 0-4 0,0 0-10 16,0 0-5-16,0 17-3 0,0-17-4 0,0 0 2 0,0 0 1 15,4 15-4-15,-4-15-2 0,0 0 0 0,6 11 4 16,-6-11 6-16,0 0 1 0,0 0 5 0,0 0-4 16,8 9 1-16,-8-9-1 0,0 0-4 0,0 0-1 15,0 0-6-15,19-9-3 0,-19 9-3 0,10-13-1 16,-10 13-3-16,12-19-3 0,-4 6-3 0,0 0-13 15,0-1-23-15,3-5-21 0,-1 2-28 0,0-1-25 16,3 0-30-16,-3 1-148 0,1 1 255 0</inkml:trace>
  <inkml:trace contextRef="#ctx0" brushRef="#br0" timeOffset="198117.484">10547 12819 26 0,'0'-16'193'0,"0"16"-33"0,0 0-26 15,0 0-14-15,0 0-15 0,0 0-14 0,0 0-12 16,0 0-11-16,0 0-12 0,0 0-11 0,-8-10-7 16,8 10-10-16,0 0-8 0,0 0-3 0,0 0-5 15,0 0-1-15,0 0-5 0,0 0 0 0,0 0-12 16,0 0 11-16,0 0-2 0,0 0 0 0,0 0-1 16,0 0 0-16,0 0 6 0,0 0 1 0,0 0 0 15,0 0-13-15,0 0 15 0,-2 15-2 0,2-15 1 16,0 0 1-16,2 16 1 0,-2-16-1 0,0 0 1 0,0 19 1 15,0-19 1-15,2 13-1 0,-2-13-1 0,0 0-1 16,0 18-3-16,0-18 2 0,0 0 0 0,0 0 5 16,2 15 8-16,-2-15-22 0,0 0 26 0,0 0-4 15,0 0-5-15,0 0-3 0,0 0-6 0,11-13-3 16,-11 13-8-16,10-23-9 0,-4 9-11 0,5-6-18 16,-3-1-13-16,4-3-30 0,2-2-17 0,0-1-62 15,3 1-177-15,-1 0 202 0</inkml:trace>
  <inkml:trace contextRef="#ctx0" brushRef="#br0" timeOffset="199638.634">12655 12700 131 0,'0'0'141'16,"0"0"-24"-16,0 0-24 0,0 0-12 0,0 0-7 15,0 0-8-15,0 0-15 0,0 0-7 0,0 0-9 16,0 0 3-16,0 0 13 0,0 0 7 0,0 0-4 15,0 0-6-15,0 0-8 0,0 0 3 0,0 0-1 16,4 14-5-16,-4-14-7 0,0 0-7 0,4 18-4 0,-4-18-1 16,0 13 0-16,0-13-8 0,2 16 0 0,-2-16-2 15,2 13-1-15,-2-13-4 0,0 0-1 0,4 19 1 16,-4-19-1-16,0 0 3 0,7 10 7 0,-7-10-1 16,0 0-2-16,0 0-3 0,18-9-6 0,-18 9-15 15,19-20-13-15,-7 7-8 0,3-5-21 0,1-6-21 16,5-4-31-16,1-4-37 0,0-2-157 0,5-4 236 15</inkml:trace>
  <inkml:trace contextRef="#ctx0" brushRef="#br0" timeOffset="202688.779">14029 11776 61 0,'0'0'220'0,"0"0"-39"0,0 0-29 15,0 0-27-15,0 0-16 0,0 0-6 0,0 0-4 16,0 0-3-16,0 0-3 0,0 0-10 0,0 0-9 15,0 0-2-15,0 0-2 0,0 0 3 0,0 0-4 16,0 0 1-16,0 0-7 0,0 0-4 0,0 0-10 16,0 0-5-16,0 0-8 0,0 0-27 0,0 0 22 15,0 0-6-15,0 0 2 0,0 0-3 0,0 0-4 0,0 0-2 16,0 0-3-16,0 0-4 0,0 0 0 16,0 0-6-16,0 0-15 0,0 0 17 0,0 0-2 0,0 0 1 15,0 0-7-15,0 0 3 0,4-15-1 0,-4 15 0 16,0 0-3-16,8-10 0 0,-8 10-4 0,0 0 3 15,12-8-5-15,-12 8-4 0,0 0 0 0,0 0-2 16,17-10 27-16,-17 10-29 0,0 0-22 0,0 0 34 16,0 0-1-16,0 0 10 0,27 0-9 0,-27 0 4 0,0 0 0 15,11 11 0-15,-11-11 0 0,6 9 2 16,-6-9-2-16,4 14-1 0,-4-14 2 0,0 14 3 0,0-14-4 16,0 15 3-16,0-15-1 0,-2 18 0 0,2-18-1 15,-4 19-1-15,4-19 0 0,-4 14 3 0,4-14-6 16,-6 15 5-16,6-15-1 0,-3 13 3 0,3-13-3 15,0 0 2-15,-4 14-2 0,4-14 1 0,0 0-1 16,-4 12 4-16,4-12-8 0,0 0 5 0,0 0-3 16,0 0 1-16,-5 13-5 0,5-13 3 0,0 0-3 15,0 0 2-15,0 0-3 0,0 0 4 0,0 0-2 0,0 0-1 16,0 0-4-16,20-5-1 0,-20 5-3 0,0 0 0 16,17-4 1-16,-17 4-4 0,0 0 4 0,0 0 2 15,26-2-2-15,-26 2 5 0,0 0 2 0,21 4 1 16,-21-4 1-16,0 0 2 0,17 7-2 0,-17-7 4 15,0 0 5-15,14 12 5 0,-14-12 6 0,6 11 1 16,-6-11 4-16,0 0-1 0,2 20-1 0,-2-20 3 16,-4 15 1-16,4-15-11 0,-8 17 5 0,8-17-1 0,-10 14-3 15,10-14 0-15,-15 15 5 0,15-15-1 16,-16 10 2-16,16-10-3 0,-21 11 15 0,21-11-17 16,-21 2 0-16,21-2-4 0,0 0 0 0,-32 0-5 0,32 0 1 15,-25-2 0-15,25 2 16 0,-20-8-22 0,20 8 2 16,-21-6-2-16,21 6-2 0,-16-7 0 0,16 7-2 15,0 0-12-15,-21-10-15 0,21 10-22 0,0 0-25 16,-17-7-26-16,17 7-6 0,0 0-9 0,0 0-17 16,0 0-23-16,0 0-34 0,0 0-56 0,0 0-124 15,0 0 172-15</inkml:trace>
  <inkml:trace contextRef="#ctx0" brushRef="#br0" timeOffset="203406.318">14123 11467 117 0,'0'0'199'0,"-19"-9"-38"0,19 9-16 0,-20-8-22 16,20 8-12-16,-20-2-16 0,20 2-7 0,-23-2-11 16,23 2-3-16,-25 2-6 0,25-2-3 0,-29 5-13 15,29-5 17-15,-29 12-3 0,16-6 2 0,0 1-14 0,-1 2-1 16,-1 0-5-16,1 3 2 0,0 2-3 16,-3 3-2-16,5-3-8 0,-3 5-1 0,1 2-4 15,2 1 0-15,-2 3-4 0,-1 2 2 0,3 0-2 0,2 1-1 16,-3 3-3-16,5-1-1 0,-2 1-5 15,3 2 3-15,1 1-10 0,0-1 5 0,2 0-1 0,2-1-5 16,2 1-2-16,0-1 1 0,2 2-4 0,0 2 6 16,2 1-3-16,2-5 4 0,3 1-7 0,1 2 11 15,0-3-8-15,5-1 0 0,-1-2 1 0,3 0 3 16,1-2-6-16,2-1 4 0,3-2 0 0,1-2 0 16,3-2-3-16,4-1-1 0,-1-1 0 0,5-5-1 15,1 2 0-15,1-5-2 0,-1 1-1 0,1-4-17 16,2-2-14-16,-1-3-6 0,-6 0-15 0,3-4-10 0,-2 0-1 15,4-3 0-15,-3-2 0 0,-1-6 2 0,0 0 4 16,-2-4 4-16,-2-2-5 0,1-6-4 0,-1-3-2 16,-2-3-2-16,-4-3 8 0,-2-3 2 0,-3-4 1 15,-1-3 8-15,-8 0 9 0,-1-6 6 0,-4 0 11 16,-2-3 10-16,-4 1 7 0,-4 1 10 0,-2-1 6 16,-3 1 6-16,-6-5-4 0,-2 2 2 0,-3 7-6 15,-1 6-1-15,-8-2-6 0,2 6-5 0,-1 5-14 0,-3 2-16 16,-4 4-20-16,-1 3-13 0,-2 7-25 0,-3 0-29 15,3 11-29-15,-2 2-152 0,-1 6 240 0</inkml:trace>
  <inkml:trace contextRef="#ctx0" brushRef="#br0" timeOffset="-213484.847">14671 10174 176 0,'0'0'173'0,"0"0"-39"0,0 0-13 0,0 0-16 16,0 0-11-16,-8-11-6 0,8 11-6 0,0 0-7 15,0 0-10-15,0 0-7 0,0 0-6 0,0 0-4 0,-10-12-10 16,10 12-9-16,0 0-5 0,0 0-6 0,0 0-3 16,0 0-5-16,0 0-1 0,0 0-4 0,0 0-5 15,0 0 0-15,0 0-2 0,0 0 0 0,0 0-2 16,0 0 2-16,0 0 1 0,0 0 0 0,0 0 0 15,0 0 2-15,0 0-1 0,0 0 0 0,0 0 0 16,0 0 1-16,20 6-2 0,-20-6 1 0,0 0 0 16,16 8 1-16,-16-8 0 0,0 0-3 0,19 7 2 0,-19-7 1 15,14 6 0-15,-14-6 1 0,17 7 0 16,-17-7-1-16,12 11 2 0,-12-11 2 0,14 11 3 0,-14-11-1 16,13 17 0-16,-13-17 4 0,8 19 2 0,-8-19 12 15,8 19 2-15,-8-19 1 0,7 25-6 0,-3-12 0 16,-2 1-6-16,0 0 3 0,0 1-3 0,-2-3 0 15,0 3-5-15,2 2 1 0,-2-1-3 0,2-1 1 16,-2 4-4-16,0-5 2 0,0 3-6 0,0 2 4 0,0-5-14 16,0 5 24-16,0 1-2 0,-2-2 6 15,2 2-11-15,-2 1 3 0,0-1-3 0,0 1 0 0,0-1-4 16,0 1 5-16,2-1-4 0,-2 3 2 0,0-4-5 16,-1 2 3-16,1-3-5 0,0 3 4 15,0-3-5-15,0 1 3 0,0-1-3 0,0 0-2 0,2-2 1 16,-2 0 1-16,2 1-1 0,0-17 0 0,0 26-1 15,0-26-3-15,0 24 1 0,0-24 4 0,2 22-4 16,-2-22 6-16,2 21-4 0,-2-21 4 0,6 18-2 16,-6-18 2-16,4 15-2 0,-4-15 2 0,7 13-2 15,-7-13 2-15,6 11-2 0,-6-11 2 0,0 0-2 16,8 14 2-16,-8-14-4 0,0 0 2 0,6 9 0 16,-6-9 2-16,0 0-3 0,0 0 6 0,8 11-1 0,-8-11 0 15,0 0 1-15,0 0 0 0,0 0-1 0,0 0 0 16,4 12-2-16,-4-12 2 0,0 0-1 0,0 0 1 15,0 0-3-15,0 0-1 0,0 0-3 0,0 0 3 16,0 15-36-16,0-15 43 0,0 0-1 0,-2 14 2 16,2-14-3-16,0 0 3 0,-5 15-3 0,5-15-4 15,-2 17 3-15,2-17-2 0,0 19 0 0,0-19-1 16,2 27 1-16,1-12 5 0,-1 4-4 0,0-1-1 0,0 0 0 16,2 6 2-16,-2-2-2 0,2 5 3 0,0-2-6 15,0 3 5-15,0-1-2 0,3 4 0 0,-3 1 7 16,2 1-9-16,-2 2-1 0,2 0 2 0,-1-1-2 15,1 0 3-15,-2 3-2 0,0-6 0 0,0 5 1 16,0-7 4-16,-2 0 0 0,0 2 6 0,0 0 2 16,1-1 5-16,-3-1-2 0,2 0-3 0,-2-1-2 15,-2 0 2-15,2 0 1 0,-3-1 5 0,1-1-3 16,-2 2 3-16,2-3-3 0,-2 0-5 0,0 0 0 16,-2-2-1-16,2 1 6 0,-1-1-1 0,-1-2 4 0,0 4 0 15,2-3-3-15,-2-2-2 0,-1 0-2 0,1 1 0 16,0-3-2-16,2-1-3 0,-2-1-2 0,0 3 0 15,1-4-2-15,0 1 4 0,-1-2-6 0,2-1 3 16,0 1-2-16,0-3 7 0,0 3-11 0,4-14 4 16,-9 19-1-16,9-19 2 0,-6 19-5 0,6-19 3 15,-6 17 0-15,6-17-3 0,-6 13-1 0,6-13-1 16,0 0-21-16,-7 16 27 0,7-16-3 0,0 0-6 0,-4 13-21 16,4-13-18-16,0 0-20 0,0 0-17 0,-4 11-10 15,4-11-2-15,0 0-17 0,0 0-23 0,0 0-31 16,0 0-50-16,0 0-185 0,0 0 140 15</inkml:trace>
  <inkml:trace contextRef="#ctx0" brushRef="#br0" timeOffset="-211794.051">15115 10971 261 0,'0'0'263'15,"0"0"-45"-15,0 0-24 0,-17-6-21 0,17 6-20 0,0 0-22 16,0 0-11-16,0 0-7 0,-14-8-9 0,14 8-13 15,0 0-7-15,0 0-16 0,0 0-9 0,0 0-15 16,-8-8-7-16,8 8-15 0,0 0 2 0,0 0 1 16,0 0-12-16,2-15-2 0,-2 15 0 0,0 0-5 15,10-13-3-15,-10 13-2 0,10-7 4 0,-10 7-7 16,15-10 7-16,-15 10-9 0,15-7-2 0,-15 7 2 16,21-7 0-16,-21 7-5 0,21-4 1 0,-21 4 1 0,22-4 2 15,-22 4-4-15,0 0 8 0,27 0-1 16,-27 0 0-16,0 0 4 0,23 7 3 0,-23-7-8 0,10 8 7 15,-10-8-3-15,6 11 3 0,-6-11 2 0,3 17 20 16,-3-17-16-16,0 17 4 0,0-17-1 0,-5 20 3 16,3-6-2-16,-2 0 2 0,0-1 1 0,0 2 0 15,-2-1-4-15,2 1 4 0,-1 0-2 0,-1 1-1 16,2-2 0-16,0 0-1 0,-2 1 0 0,2 0 0 16,0-3-2-16,4-12 4 0,-7 23-12 0,7-23 5 15,-4 16-8-15,4-16-6 0,-4 17 5 0,4-17 0 0,0 0-2 16,-4 18 24-16,4-18 15 0,0 0-2 0,0 0 0 15,12 8-20-15,-12-8 10 0,0 0-13 0,0 0 3 16,25-5-11-16,-25 5-9 0,0 0-22 0,21-7-23 16,-21 7-16-16,16-6-27 0,-16 6-30 0,0 0-42 15,24-6-40-15,-24 6-47 0,0 0-269 0,23-5-27 16</inkml:trace>
  <inkml:trace contextRef="#ctx0" brushRef="#br0" timeOffset="-211342.259">15533 11172 60 0,'0'0'347'0,"0"0"-75"0,0 0-46 0,0 0-18 0,0 0-18 15,0 0-22-15,0 0-20 0,0 0-10 0,0 0-19 16,2-10-8-16,-2 10-10 0,0 0-11 0,0 0-7 16,0 0-8-16,0 0-11 0,0 0-1 0,0 0-9 15,0 0-7-15,0 0-6 0,0 0-7 0,0 0-6 16,0 0-5-16,0 0-5 0,0 0-4 0,0 0-6 16,0 0 0-16,0 0-5 0,0 0 1 0,0 0-2 15,0 0 0-15,0 0-2 0,0 0 0 0,0 0-2 0,0 0-2 16,0 0 7-16,0 0-2 0,0 0 1 0,0 0 2 15,0 0-1-15,0 0 1 0,0 0-1 0,0 0 1 16,18-6 0-16,-18 6 1 0,0 0-1 16,0 0 0-16,0 0 1 0,0 0-3 0,6-11-3 0,-6 11 5 15,0 0 0-15,0 0-2 0,0 0-2 0,0 0 1 16,-4-11 2-16,4 11-5 0,0 0-2 0,0 0-11 16,0 0-12-16,-11-9-21 0,11 9-21 0,0 0-18 15,0 0-6-15,0 0-12 0,0 0-8 0,-21 1-15 16,21-1-12-16,0 0-12 0,0 0-5 0,-14 10-17 0,14-10-19 15,0 0-219-15,0 0 128 0</inkml:trace>
  <inkml:trace contextRef="#ctx0" brushRef="#br0" timeOffset="-210602.659">15750 10878 85 0,'0'0'282'0,"0"0"-70"0,0 0-26 0,-18-7-22 16,18 7-11-16,0 0-13 0,0 0-25 0,-15-6-10 0,15 6-12 15,0 0-9-15,0 0-9 0,0 0-3 0,-14-7-8 16,14 7-2-16,0 0-5 0,0 0-4 0,0 0-1 16,-9-11-6-16,9 11-11 0,0 0-8 0,0 0-3 15,2-13-6-15,-2 13-4 0,0 0-3 0,7-15-1 16,-7 15-1-16,10-9 0 0,-10 9-3 0,13-7-3 15,-13 7-3-15,14-10 0 0,-14 10 2 0,17-4-5 16,-17 4 0-16,0 0-1 0,24-5-1 0,-24 5 0 0,0 0 2 16,0 0 1-16,29 0 1 0,-29 0 1 0,0 0 3 15,17 9-4-15,-17-9-2 0,8 10 4 0,-8-10 0 16,4 11-1-16,-4-11 2 0,0 14-2 0,0-14 0 16,-2 17 1-16,2-17 0 0,-6 20-3 0,6-20 4 15,-8 19-1-15,8-19 6 0,-11 17-12 0,11-17 10 16,-10 17-7-16,10-17 5 0,-8 14 0 0,8-14 1 15,-8 13-3-15,8-13 6 0,0 0-9 0,-9 12 4 0,9-12-2 16,0 0-2-16,0 0-3 0,0 0 4 16,0 0-4-16,0 0 9 0,0 0-15 0,0 0 8 0,0 0 0 15,0 0-3-15,0 0-1 0,0 0-4 0,29-1 5 16,-29 1-13-16,0 0-2 0,29-3-5 0,-29 3-1 16,0 0-2-16,32 0 8 0,-32 0 4 0,21 3 2 15,-21-3 5-15,21 1-1 0,-21-1 5 0,18 5 3 16,-18-5 1-16,0 0 6 0,23 9 21 0,-23-9 9 15,0 0 4-15,12 15 2 0,-12-15-3 0,0 0-9 16,-2 17 12-16,2-17 0 0,-8 11 1 0,8-11-3 16,-12 12 0-16,12-12-1 0,-19 11-1 0,19-11 2 15,-23 8-6-15,23-8 5 0,-25 3-3 0,25-3-3 0,-24 5-8 16,24-5-3-16,-22 1 0 0,22-1-5 0,0 0-4 16,-33 0-1-16,33 0-4 0,0 0-4 0,-27 0-14 15,27 0-26-15,0 0-32 0,0 0-28 0,-27 0-25 16,27 0-18-16,0 0-30 0,0 0-22 0,0 0-41 15,0 0-293-15,0 0-28 0</inkml:trace>
  <inkml:trace contextRef="#ctx0" brushRef="#br0" timeOffset="-210224.733">16237 11162 202 0,'0'0'367'0,"0"0"-73"0,0 0-36 0,0 0-27 15,0 0-30-15,0 0-17 0,0 0-27 0,0 0-28 0,0 0-20 16,0 0-26-16,0 0 3 0,0 0-33 16,0 0-18-16,0 0-9 0,0 0-2 0,0 0-5 0,0 0-2 15,0 0-3-15,0 0-4 0,0 0 0 0,0 0 6 16,25-6-11-16,-25 6 3 0,0 0-3 0,22-6 1 16,-22 6-16-16,0 0-14 0,27-5-14 0,-27 5-10 15,0 0-8-15,22-4-15 0,-22 4-16 0,0 0-21 16,23-5-25-16,-23 5-39 0,0 0-32 0,0 0-65 0,19-6-152 15,-19 6 114-15</inkml:trace>
  <inkml:trace contextRef="#ctx0" brushRef="#br0" timeOffset="-209986.861">16233 11062 20 0,'0'0'498'15,"0"0"-132"-15,-10-9-71 0,10 9-49 0,0 0-24 0,0 0-21 16,0 0-14-16,-9-14-18 0,9 14-27 0,0 0-27 16,0 0-19-16,9-8-12 0,-9 8-11 0,0 0-12 15,0 0-13-15,20-10 4 0,-20 10-20 0,0 0 5 16,21-3-19-16,-21 3 4 0,0 0-40 0,22-8-21 16,-22 8-45-16,18-4-33 0,-18 4-67 0,21-5-55 15,-21 5-80-15,21-8-304 0,-21 8-137 0</inkml:trace>
  <inkml:trace contextRef="#ctx0" brushRef="#br0" timeOffset="-208161.648">16672 10819 54 0,'0'0'229'0,"0"0"-34"16,0 0-19-16,2-12-16 0,-2 12-4 0,0 0-4 15,0 0-12-15,0 0-11 0,-2-15-13 0,2 15-7 16,0 0-12-16,0 0-8 0,0 0-12 0,-8-10-6 16,8 10-3-16,0 0-10 0,0 0-30 0,0 0 21 15,0 0-10-15,0 0-4 0,-25 2-9 0,25-2-5 16,-10 9-3-16,10-9-2 0,-10 11 1 0,10-11 3 16,-15 15 1-16,7-6-1 0,2 3-3 0,-3 1-3 15,1-1-5-15,1-1 0 0,1 3 0 0,-3 0-3 0,3 1 0 16,0 0-1-16,0 0-2 0,0 0-1 0,1-1 1 15,3 1-1-15,-2-1-2 0,4 3-1 0,0-17 0 16,0 24 1-16,0-24-1 0,4 23 2 0,1-10 1 16,-5-13 1-16,12 16-3 0,-12-16 4 0,14 14 2 15,-14-14-2-15,20 7 1 0,-20-7 0 0,19 4-1 16,-19-4-1-16,0 0 1 0,31-6-2 0,-31 6-1 16,16-5 0-16,-16 5-3 0,13-10 1 0,-13 10 0 15,8-9 0-15,-8 9 1 0,0 0 0 0,2-17 0 16,-2 17-2-16,0 0 7 0,-10-14-4 0,10 14 1 15,0 0-1-15,-19-11-2 0,19 11 1 0,0 0-1 0,-23-2-3 16,23 2 1-16,0 0-6 0,-25 8-40 16,25-8-2-16,-14 10-28 0,14-10-37 0,-9 15-47 0,9-15-57 15,-6 16-86-15,6-16-169 0,0 15 38 0</inkml:trace>
  <inkml:trace contextRef="#ctx0" brushRef="#br0" timeOffset="-203479.66">19952 5873 108 0,'0'0'201'0,"0"0"-39"16,-13-9-19-16,13 9-18 0,0 0-17 0,-12-9-17 15,12 9-8-15,0 0-6 0,-14-7-3 0,14 7-4 16,0 0-10-16,-14-9 2 0,14 9-8 0,0 0 7 16,-14-8-11-16,14 8-6 0,0 0-2 0,-17-8-1 0,17 8 3 15,0 0-14-15,-18-5-3 0,18 5-1 0,0 0-2 16,-23-4-2-16,23 4 0 0,0 0-3 16,-23-1 1-16,23 1 1 0,0 0-5 0,-25 0 2 0,25 0-3 15,0 0-5-15,-26 0 4 0,26 0-2 0,0 0 3 16,-26 1 0-16,26-1-3 0,0 0 3 0,-27 3 4 15,27-3-10-15,0 0-1 0,-29 1-5 0,29-1 4 16,-21 4-1-16,21-4 4 0,-23 1-1 0,23-1 1 16,-23 5 22-16,23-5-26 0,-23 3 6 0,23-3-3 15,-23 4-4-15,23-4 2 0,-23 6-1 0,23-6-5 16,-22 3 6-16,22-3-3 0,-21 4-3 0,21-4 2 0,-20 5-4 16,20-5 0-16,-18 6 3 0,18-6 0 0,-19 4 0 15,19-4-3-15,-16 5 3 0,16-5 0 0,-17 4-7 16,17-4 6-16,-17 7 1 0,17-7-1 0,-16 10 2 15,16-10-6-15,-17 7 6 0,17-7-3 0,-18 9 5 16,18-9 13-16,-16 11-21 0,16-11 3 0,-16 13 3 16,16-13-5-16,-17 12 5 0,17-12-6 0,-18 14 6 15,18-14-5-15,-17 15 4 0,17-15-2 0,-16 15 2 16,16-15-4-16,-17 17 1 0,9-8 2 0,8-9 2 16,-17 18-4-16,10-9 2 0,7-9-2 0,-15 21 1 15,7-11-1-15,2 0 16 0,-2 1-44 0,2 0 29 16,-3 1 3-16,3-2 1 0,6-10-3 0,-14 21 4 0,14-21-6 15,-11 22 0-15,5-10 0 0,0-2 4 0,2 1 0 16,4-11-4-16,-11 20 1 0,11-20 0 0,-8 21 0 16,8-21 4-16,-6 21-2 0,6-21-2 0,-8 21 3 15,4-7 0-15,1-1 0 0,-1-3 0 0,1 3-1 16,-1 0 4-16,2 1-2 0,-2-1-1 0,0-1 2 0,2 3 7 16,-2-4-11-16,1 2 10 0,-1 0-11 0,2 2 12 15,2-15-29-15,-6 24 32 0,6-24-12 0,-4 26 14 16,4-26-17-16,-2 22 7 0,2-22-5 0,-4 25 8 15,4-25-11-15,-2 25 8 0,2-25-11 0,0 25 10 16,0-25-9-16,0 27 13 0,0-27-11 0,2 25 7 16,0-11-9-16,0 0 0 0,0 0 2 0,2 3 2 15,-2-5 2-15,2 3-2 0,0-1-1 0,1 2 3 0,-1-4 0 16,2 2-1-16,-2 3 0 0,2-5 1 16,-1 2 17-16,2-1-20 0,1 2 3 0,-2 0 0 15,2-2-3-15,-1 0 2 0,1 2 2 0,2-2-3 16,-2-1 3-16,3 4-2 0,-3-5-1 0,2 2-3 0,3 0 7 15,-3-1-2-15,2 0-2 0,1 1 1 0,-2 0 1 16,4 1 0-16,-1-1-3 0,1-1 4 0,-1 2-6 16,1-1 6-16,3-2-3 0,-3 1 1 0,3 1-3 15,-2-1 2-15,0 1 0 0,1-2 0 0,1-2-3 16,-1 3 5-16,2-1-1 0,-3-2-2 0,1 0 1 0,-1 0-1 16,2-1 3-16,-2-1-4 0,1 1-1 0,-1-3 4 15,-1 1-2-15,1 1 4 0,1-4-4 16,-17-3 3-16,33 11-2 0,-33-11 3 0,30 6 0 0,-30-6 0 15,35 4 4-15,-35-4-1 0,33 2 1 0,-33-2-5 16,35 2 4-16,-35-2-3 0,34 1-1 0,-34-1 0 16,34 3 1-16,-34-3-2 0,31 0 1 0,-31 0-1 15,31 0 1-15,-31 0-2 0,28 0 0 16,-28 0 0-16,28 0 0 0,-28 0 1 0,29-4-3 0,-29 4 3 16,29-2 0-16,-29 2 0 0,31-4 2 0,-31 4 9 15,31-7-10-15,-31 7 6 0,30-8-12 0,-30 8 8 16,29-11-4-16,-29 11 8 0,29-11 2 0,-14 5-6 0,-1-1-12 15,-2 0 5-15,3-1 0 0,-4 1 0 0,2-2 2 16,-1 0-1-16,1 1 3 0,-1-1-1 0,-2 0 5 16,1-1-3-16,-1 1 5 0,0 0 1 0,1 0 9 15,-1-1-10-15,-2 1 7 0,0 0-8 0,2-2 2 16,-2 2-8-16,0-3 12 0,1 2-9 0,-1-2 6 16,-2-3-8-16,2 5 9 0,1-3-13 0,-1 1 11 0,-2 1-4 15,2-3 10-15,-1 2-11 0,-1-1 6 0,0 1-6 16,0 0 12-16,0-1-11 0,1 0 17 0,-1 2-12 15,-2-2 13-15,-4 13-14 0,8-20 14 0,-2 9-18 16,-3-2 13-16,-3 13-10 0,7-22 12 0,-7 22-14 16,8-22 12-16,-8 22-14 0,6-22 11 0,-6 22-13 15,4-25 10-15,-4 25-7 0,6-25 11 0,-6 25-10 16,5-27 11-16,-5 27-13 0,2-25 9 0,-2 25-14 16,2-26 16-16,-2 26-15 0,0-26 19 0,0 26-14 15,0-24 12-15,0 24-16 0,0-26 9 0,0 26-10 16,-2-23 0-16,2 23 0 0,-2-23 1 0,2 23-2 0,-2-22 3 15,2 22-3-15,-3-24 3 0,3 24-3 0,-6-20 3 16,6 20-1-16,-4-21 1 0,4 21-22 0,-6-20 26 16,6 20-2-16,-8-22-2 0,8 22 1 0,-7-21-2 15,7 21 0-15,-7-21-1 0,7 21-2 0,-6-18 4 16,6 18-4-16,-10-20-15 0,10 20 20 0,-9-20-2 16,3 8 0-16,0 1 0 0,2 0 1 0,-2 0 1 15,6 11-1-15,-13-22-3 0,13 22 2 0,-10-23-1 0,4 13-18 16,0-2 22-16,6 12-1 0,-13-19 1 0,13 19 0 15,-12-21-2-15,3 11 1 0,9 10-1 0,-12-19 4 16,12 19 7-16,-11-19 0 0,4 9-22 16,1-1 22-16,6 11-1 0,-14-19-3 0,6 9 5 0,1-2 2 15,7 12 1-15,-14-18-5 0,14 18 0 0,-15-18-3 16,9 7 1-16,6 11-3 0,-14-19 3 0,14 19 5 16,-15-20-1-16,15 20-4 0,-12-19 1 0,12 19-5 15,-17-19 0-15,17 19-3 0,-13-18 4 0,5 9-3 0,8 9 1 16,-17-17 4-16,9 6-9 0,0 4 0 0,-3-2 1 15,11 9-2-15,-16-17 3 0,16 17-2 0,-19-17 0 16,19 17-2-16,-19-16 2 0,19 16-2 0,-16-16 2 16,16 16-1-16,-17-13 1 0,17 13-2 0,-15-12 0 15,15 12-2-15,-17-9-7 0,17 9-18 0,-22-5-12 16,22 5-14-16,-25-5-15 0,25 5-11 0,-31 5-12 16,31-5-9-16,-37 3-35 0,19 0 11 0,-3 3-10 0,1 2-13 15,-3-3-27-15,2 2-20 0,1 0-27 0,-1 1-31 16,3 0-214-16,2-3 49 0</inkml:trace>
  <inkml:trace contextRef="#ctx0" brushRef="#br0" timeOffset="-200531.669">18474 6445 202 0,'0'0'187'0,"0"0"-39"0,0 0-19 0,0 0-13 16,0 0-16-16,0 0-4 0,0 0-11 0,0 0-7 0,0 0-7 16,0 0-7-16,0 0-8 0,0 0-5 0,0 0-9 15,0 0-5-15,-2-13-11 0,2 13-4 0,0 0-9 16,0 0-3-16,0 0-3 0,0 0 6 0,0 0 6 16,0 0 6-16,8 13-3 0,-8-13 0 0,0 0-5 15,6 16-3-15,-6-16 1 0,4 17-1 0,-4-17 2 16,5 17 6-16,-5-17 3 0,4 16-5 0,-4-16-2 15,4 20-7-15,-4-20 0 0,4 14-2 0,-4-14-2 16,2 15-1-16,-2-15 3 0,0 0-6 0,4 17 3 0,-4-17 1 16,0 0 11-16,2 12-12 0,-2-12-3 15,0 0-2-15,0 0 4 0,0 0-4 0,0 0-5 0,0 0 7 16,0 0-3-16,0 0 2 0,0 0-2 0,0 0 0 16,0 0 2-16,0 0 0 0,-14-11-1 0,14 11-1 15,0 0 1-15,-11-11-3 0,11 11 3 0,-8-8 1 16,8 8-3-16,-12-8 1 0,12 8-2 0,-14-8 0 15,14 8 1-15,-18-4-17 0,18 4 21 0,0 0-1 16,-31-1 0-16,31 1-1 0,-23 4 0 0,23-4-1 0,-29 5 5 16,29-5 1-16,-31 12 2 0,18-5 4 0,-4 0 2 15,0 2 5-15,1-2 2 0,-1 7 4 16,-1-3 0-16,3 0-4 0,-1 2 7 0,1 2-6 0,2-2 1 16,0 1 3-16,3 1-5 0,0-1-4 0,4-2-2 15,-1 3-3-15,1-1-1 0,4 2-3 0,2-16 2 16,0 25 0-16,4-10 1 0,0-4 3 0,5 2 2 15,1-2 2-15,2-2-2 0,1 1-5 0,0-1-3 16,2-4 2-16,-15-5-2 0,33 8-1 0,-33-8-15 16,37 2-22-16,-37-2-31 0,31 0-36 0,-31 0-36 15,30-6-46-15,-30 6-44 0,27-11-59 0,-17 3-149 0,1-1 100 16</inkml:trace>
  <inkml:trace contextRef="#ctx0" brushRef="#br0" timeOffset="-200335.027">18284 6188 72 0,'-4'-15'464'0,"1"1"-126"0,-1-1-34 0,0 2-28 16,2-1-20-16,-2 4-30 0,0-1-24 0,4 11-33 16,-8-21-32-16,8 21-24 0,-7-16-19 0,7 16-22 15,-6-13-15-15,6 13-13 0,-6-12-15 0,6 12-18 16,0 0-31-16,0 0-35 0,0 0-46 0,0 0-52 15,0 0-54-15,0 0-71 0,0 0-78 0,0 0-174 16,0 0-33-16</inkml:trace>
  <inkml:trace contextRef="#ctx0" brushRef="#br0" timeOffset="-199249.071">20884 6830 223 0,'10'-8'231'0,"-10"8"-36"0,0 0-18 0,0 0-10 0,0 0-5 15,0 0-13-15,9-11-12 0,-9 11-6 0,0 0-14 16,0 0-6-16,0 0-6 0,0 0-9 0,0 0-10 16,0 0-7-16,0 0-11 0,0 0-10 0,0 0-13 15,10-8-8-15,-10 8-7 0,0 0-13 0,0 0-1 16,0 0-7-16,0 0 0 0,0 0-3 0,0 0 2 0,10-9-1 16,-10 9-3-16,0 0 0 0,12-12-1 15,-12 12 1-15,12-11-3 0,-12 11-12 0,15-17-7 16,-7 8-8-16,-2-2-1 0,2-2-18 0,-1 1 1 15,-1-2-1-15,0-1-5 0,0 1 0 0,-4-2-16 16,2 2 28-16,-2-3 3 0,1 2 12 0,-3-1-5 0,0 1 6 16,-3 1 3-16,1-2 8 0,-2 5 0 0,0-4 0 15,0 4 3-15,-2 0 5 0,6 11 3 0,-11-18 12 16,11 18 6-16,-12-13 0 0,12 13-5 0,-12-10-5 16,12 10 2-16,0 0-4 0,-17-3 0 0,17 3-1 0,0 0-3 15,-14 5 1-15,14-5-2 0,-8 11-1 0,8-11-1 16,-6 14 2-16,6-14 0 0,-2 12 0 15,2-12-1-15,2 16 0 0,-2-16 0 0,6 13 0 0,-6-13 0 16,8 10 3-16,-8-10 2 0,12 10 0 0,-12-10 3 16,17 5-5-16,-17-5 3 0,0 0-2 0,35 0 0 15,-35 0-2-15,33-5 2 0,-33 5-3 0,39-8-3 16,-19 2 3-16,2 3-1 0,3 0 0 16,-2-5 0-16,-2 5 0 0,-1 1 0 0,-1-3-2 0,-19 5 0 15,36-3 0-15,-36 3-36 0,29 0 43 0,-29 0 2 16,27 0 3-16,-27 0 3 0,21 3 16 0,-21-3 11 15,14 7 4-15,-14-7-2 0,10 11 3 0,-10-11-16 16,2 12 6-16,-2-12-9 0,-6 14 7 0,6-14-9 0,-10 16 6 16,10-16-14-16,-19 16 5 0,19-16-10 0,-24 13 3 15,9-6-9-15,15-7-1 0,-27 11 7 0,27-11-10 16,-25 8 8-16,25-8-25 0,-19 6-25 0,19-6-33 16,0 0-38-16,0 0-52 0,-25-6-34 0,25 6-41 15,0 0-282-15,4-16-22 0</inkml:trace>
  <inkml:trace contextRef="#ctx0" brushRef="#br0" timeOffset="-194843.305">21944 6738 226 0,'0'0'229'0,"0"0"-44"0,0 0-34 16,0 0-20-16,0 0-19 0,-15-6-12 0,15 6-17 16,0 0-32-16,-6-13 12 0,6 13-11 0,-4-10-2 15,4 10-8-15,-4-14-6 0,4 14-7 0,-5-17-3 16,5 17 5-16,0-18-3 0,0 18-6 0,0-21-5 16,0 21-5-16,3-22-2 0,-3 22 1 0,2-20-2 15,-2 20 7-15,6-22-9 0,0 8-1 0,0 6-3 16,-6 8 1-16,8-21-4 0,-8 21 3 0,8-21-3 15,-8 21 0-15,8-14 0 0,-8 14-2 0,8-13-1 16,-8 13 3-16,6-11-2 0,-6 11 1 0,0 0-1 16,7-13 2-16,-7 13 0 0,0 0 0 0,0 0-1 0,8-11 3 15,-8 11-1-15,0 0 2 0,0 0-2 0,0 0 3 16,0 0 0-16,0 0 5 0,4-11 2 0,-4 11 3 16,0 0 5-16,0 0-4 0,0 0 2 0,0 0 2 15,0 0 5-15,0 0 3 0,0 0 1 0,0 0 4 0,0 0-1 16,0 0-3-16,0 0-13 0,0 0 1 15,0 0-5-15,0 0-2 0,0 0 1 0,-21-6-4 16,21 6 0-16,0 0 3 0,0 0 2 0,0 0-1 0,-21 0-1 16,21 0-3-16,0 0-3 0,-19 4 2 0,19-4-4 15,0 0 1-15,-21 6-1 0,21-6 1 0,-16 7 1 16,16-7-1-16,-17 7 2 0,17-7 0 16,-18 10-1-16,18-10 0 0,-17 9 0 0,17-9-1 0,-18 11-1 15,18-11 4-15,-15 15-4 0,15-15 6 0,-15 13-3 16,15-13 3-16,-15 14 8 0,15-14-9 0,-12 17 6 15,12-17-7-15,-11 19 0 0,11-19-3 0,-6 18-1 16,6-18 2-16,-6 16 0 0,6-16-2 0,-2 19 2 16,2-19-2-16,2 17 4 0,-2-17-3 0,4 14 3 0,-4-14 4 15,8 16 3-15,-8-16 6 0,11 7 4 0,-11-7 0 16,0 0-5-16,22 4-3 0,-22-4 1 0,0 0-5 16,24-8 9-16,-24 8-13 0,19-13 7 0,-9 4-10 15,-2 0 2-15,3-4-3 0,-3 0-1 0,0-2-1 16,1 0-2-16,-1-1-7 0,-2-5 0 0,0 1-4 15,-2 0 16-15,1-2-26 0,-1 0 6 0,-2 1 0 16,0 0-1-16,0 1 2 0,-2-2-1 0,0 1 3 0,0 1 3 16,0 2 3-16,0-1 0 0,-2 1 4 0,0 0 2 15,2 4-3-15,-2-1 5 0,2 15-3 0,-2-22 3 16,2 22 0-16,-2-20-4 0,2 20 2 0,-3-15-5 16,3 15 3-16,0 0 3 0,-4-14-2 15,4 14 1-15,0 0 0 0,0 0 0 0,0 0 0 0,0 0 0 16,-12 8-1-16,12-8-2 0,0 16 7 0,0-16-2 15,-2 18 7-15,2-18-2 0,-2 25 0 0,0-11 2 16,2 3 2-16,0 2-4 0,0-4 0 0,0 3 3 16,0 2-4-16,2 0 1 0,-2-2 2 0,2 3-1 15,0-1-2-15,-2 1 3 0,4-1-1 0,-2 1 0 0,2-3 0 16,-2 1 0-16,2-1 0 0,3 0-1 0,-3-2-2 16,2 1 0-16,-2 0 1 0,2-2-1 0,1 0-6 15,0-1-14-15,-1 0 23 0,0-3 0 0,2 2 0 16,-1-4-1-16,-7-9 5 0,12 17 3 0,-12-17 0 15,14 13 3-15,-14-13-4 0,0 0-4 0,23 5-1 16,-23-5-2-16,0 0 0 0,23-2 0 0,-23 2-4 16,17-8 4-16,-17 8-4 0,16-11 2 0,-16 11-1 15,13-12-2-15,-13 12 6 0,15-13-6 0,-15 13 1 16,12-16 2-16,-12 16-1 0,13-16-1 0,-13 16-1 0,10-15 2 16,-10 15-2-16,8-14-1 0,-8 14 2 15,9-16-3-15,-9 16 2 0,6-10-3 0,-6 10 3 0,0 0 0 16,10-13 0-16,-10 13-6 0,0 0 2 0,0 0 0 15,8-14-5-15,-8 14-5 0,0 0 1 0,0 0 2 16,0 0 3-16,9-8 3 0,-9 8-1 0,0 0 2 16,0 0-1-16,0 0 1 0,0 0-5 0,0 0 7 15,18 6 4-15,-18-6-3 0,0 0 3 0,11 8-1 0,-11-8 1 16,0 0-9-16,8 15 10 0,-8-15-5 0,0 0 6 16,5 13-2-16,-5-13-2 0,0 0-2 0,6 19 4 15,-6-19 0-15,4 13-1 0,-4-13 0 0,2 12 0 16,-2-12 0-16,5 15-5 0,-5-15 4 0,4 13 0 15,-4-13 0-15,4 11-1 0,-4-11 2 0,6 11-2 16,-6-11 2-16,0 0-1 0,10 15 3 0,-10-15-2 16,0 0 2-16,13 7-1 0,-13-7-1 0,0 0 0 0,0 0-2 15,23 2-2-15,-23-2 0 0,0 0 1 0,0 0-2 16,22-4 0-16,-22 4-5 0,0 0-1 0,19-11-1 16,-19 11-1-16,12-9-3 0,-12 9-2 0,13-11-9 15,-13 11 6-15,11-12 2 0,-11 12 8 0,10-18-1 16,-10 18 4-16,11-16 0 0,-11 16 2 0,10-18 0 15,-10 18 3-15,6-19-1 0,-6 19 2 0,4-17 0 16,-4 17 4-16,5-17-1 0,-5 17 5 0,2-14-2 16,-2 14 3-16,0 0-3 0,2-19 3 0,-2 19-2 15,0 0 6-15,2-14-1 0,-2 14-6 0,0 0 1 0,0 0-1 16,0-13-1-16,0 13-2 0,0 0-1 0,0 0-1 16,0 0 0-16,0 0 0 0,2-15-2 0,-2 15 1 15,0 0-2-15,0 0 0 0,0 0-2 0,0 0-22 16,0 0 32-16,0 0-10 0,0 0 9 0,0 0-6 15,0 0 2-15,0 0 0 0,0 0 0 0,0 0 2 16,0 0-4-16,10-9-1 0,-10 9-1 0,0 0 1 16,0 0 5-16,0 0 4 0,0 0-4 0,0 0-1 0,23-2 1 15,-23 2 1-15,0 0-3 0,21-3 0 0,-21 3-2 16,0 0-10-16,22-3 7 0,-22 3-3 16,0 0-1-16,22-5 1 0,-22 5-5 0,0 0 1 15,23-4 3-15,-23 4-1 0,0 0 1 0,18-6-2 0,-18 6 7 16,0 0-38-16,0 0 48 0,21-3-2 0,-21 3 2 15,0 0-6-15,0 0 5 0,0 0-3 0,0 0-2 16,19-4 1-16,-19 4 4 0,0 0-1 0,0 0-2 16,0 0-3-16,0 0 3 0,0 0-2 0,0 0 4 15,0 0-2-15,0 0 0 0,0 0 2 0,8 12 1 16,-8-12-2-16,0 0 3 0,-4 13 1 0,4-13-1 0,0 0 0 16,-6 14 0-16,6-14-1 0,-5 15 0 0,5-15-1 15,-4 13 5-15,4-13-1 0,-4 14-1 0,4-14 0 16,-2 17-2-16,2-17-2 0,-2 16 0 0,2-16-3 15,0 17 3-15,0-17-1 0,2 19-4 0,-2-19 4 16,2 17 1-16,-2-17-1 0,4 14 2 0,-4-14-4 16,6 15 1-16,-6-15-2 0,5 13 1 0,-5-13-25 15,8 11 32-15,-8-11-2 0,6 11 3 0,-6-11-5 16,0 0-1-16,13 11 3 0,-13-11-3 0,0 0 0 0,10 8 1 16,-10-8-1-16,0 0 0 0,0 0-2 0,0 0 6 15,22-5-5-15,-22 5 0 0,0 0 0 0,14-8 0 16,-14 8-1-16,0 0 2 0,10-15-3 0,-10 15 0 15,7-10 10-15,-7 10-10 0,4-12-1 0,-4 12-1 16,4-13 4-16,-4 13-1 0,0 0 1 0,6-17 0 16,-6 17-3-16,0 0 2 0,4-14 0 0,-4 14 0 15,0 0 1-15,2-17-2 0,-2 17 1 0,0 0-6 16,2-13 6-16,-2 13 0 0,0 0 2 0,2-13-2 0,-2 13-1 16,0 0 0-16,2-15 2 0,-2 15 1 15,0 0-2-15,0-13-1 0,0 13 5 0,0 0-5 16,0 0-29-16,2-16 35 0,-2 16 1 0,0 0-5 0,0 0 4 15,0 0 0-15,3-15-3 0,-3 15-3 0,0 0 1 16,0 0 0-16,0 0 0 0,0 0-1 0,0 0-2 16,0 0 3-16,0 0-1 0,0-13 0 0,0 13 0 15,0 0 0-15,0 0-1 0,0 0 2 0,0 0-3 16,0 0 2-16,0 0 1 0,0 0 1 0,0 0 0 16,0 0-2-16,0 0 3 0,0 0-1 0,0 0-1 15,0 0-1-15,0 0 4 0,0 0-5 0,0 0 0 16,0 0 3-16,0 0-2 0,0 0 21 0,0 0-24 15,0 0 2-15,0 0-3 0,0 0 1 0,0 0 3 0,0 0-1 16,0 0 0-16,0 0-1 0,0 0 4 0,0 0-2 16,0 0-1-16,0 0 4 0,0 0-1 0,0 0-34 15,0 0 37-15,0 0 4 0,0 0-4 0,0 0 0 16,0 0-1-16,0 0 4 0,0 0-5 0,0 0 0 16,0 0 1-16,0 0-3 0,0 0 19 0,0 0-21 0,0 0 12 15,0 0-14-15,0 0 1 0,2-13 1 0,-2 13 2 16,0 0-1-16,0 0 0 0,0 0 1 0,0 0 2 15,0 0-4-15,0 0 4 0,0 0 0 0,0 0-4 16,0 0 1-16,0 0-3 0,0 0 6 0,0 0-3 16,0 0 3-16,0 0-2 0,0 0 0 0,0 0-5 15,0 0 5-15,0 0-1 0,0 0 2 0,0 0-3 16,0 0-2-16,0 0 1 0,0 0 1 0,0 0 1 16,0 0 1-16,0 0-2 0,0 0 2 0,0 0-3 15,0 0 3-15,0 0-1 0,0 0-1 0,0 0 4 0,0 0-3 16,0 0-3-16,0 0 7 0,0 0-2 15,0 0-4-15,0 0 2 0,0 0 2 0,0 0 3 0,0 0-4 16,0 0 0-16,0 0 0 0,0 0 3 0,0 0-4 16,0 0 1-16,0 0 1 0,0 0 0 0,0 0-1 15,0 0 0-15,0 0-1 0,0 0 0 0,0 0 1 16,0 0 2-16,0 0-11 0,0 0 12 0,0 0-8 16,0 0 10-16,0 0-9 0,0 0 8 0,0 0-1 15,0 0 0-15,0 0-2 0,0 0 2 0,0 0-3 0,0 0 1 16,-2 13 0-16,2-13-2 0,0 0 2 0,0 0-2 15,0 0 3-15,0 0-1 0,0 0-4 0,0 0 3 16,0 0 0-16,0 0 0 0,0 0 2 0,0 0-1 16,0 0-1-16,0 0 1 0,0 0 0 0,0 0 1 15,0 0-2-15,0 0 0 0,0 0-2 0,0 0-3 16,0 0 8-16,0 0-4 0,0 0 0 0,0 0 2 0,0 0 0 16,0 0-1-16,0 0 2 0,-3 13 0 15,3-13-1-15,0 0 1 0,0 0-1 0,0 0 1 0,0 0 1 16,0 0-3-16,0 0-1 0,0 0 3 15,0 0-5-15,0 0 7 0,0 0-2 0,0 0-2 16,0 0-3-16,0 0-2 0,0 0 3 0,0 0 1 0,0 0-3 16,0 0 0-16,0 0 1 0,0 0 1 0,0 0 1 15,0 0-1-15,0 0 0 0,0 0 1 0,0 0 0 16,0 0-2-16,0 0 0 0,0 0 1 0,0 0 4 16,0 0-5-16,0 0 4 0,0 0 2 0,0 0-3 0,0 0 2 15,0 0 22-15,0 0-25 0,0 0-1 16,0 0-5-16,0 0 11 0,0 0-4 0,0 0 0 15,0 0 1-15,0 0 2 0,0 0-2 0,0 0-1 0,15-8 0 16,-15 8-2-16,0 0 3 0,0 0-2 0,0 0-2 16,0 0 3-16,0 0-2 0,0 0 2 0,0 0 0 15,0 0-1-15,0 0-1 0,0 0 4 0,23 4-1 16,-23-4-3-16,0 0 0 0,0 0 2 0,16 7 0 16,-16-7 2-16,0 0-2 0,13 10 1 0,-13-10-2 15,0 0 2-15,15 13 0 0,-15-13 0 0,8 9 0 16,-8-9-4-16,11 11 15 0,-11-11-13 0,6 12 9 15,-6-12-7-15,8 8 8 0,-8-8-7 0,0 0 3 16,8 15 15-16,-8-15-4 0,0 0 14 0,5 13-5 0,-5-13 12 16,0 0-11-16,0 0 6 0,2 16-10 0,-2-16 6 15,0 0-11-15,-7 12 14 0,7-12-13 0,0 0 13 16,-10 11-14-16,10-11 7 0,0 0-12 0,-14 13 5 16,14-13 2-16,0 0-4 0,-15 9-13 0,15-9 11 15,0 0-9-15,-15 10 7 0,15-10-14 0,0 0 14 16,-13 6-12-16,13-6 5 0,0 0-7 0,0 0 5 15,0 0-5-15,-14 6 2 0,14-6-13 0,0 0 7 0,0 0-13 16,0 0 7-16,0 0-12 0,0 0 5 0,0 0-6 16,0 0 10-16,4-11-14 0,-4 11 11 0,0 0-12 15,12-11 9-15,-12 11-9 0,11-9 3 0,-11 9-5 16,11-9 5-16,-11 9-7 0,12-11 0 0,-12 11 2 16,15-11-2-16,-15 11-1 0,12-13 7 0,-12 13 2 0,13-10 6 15,-13 10 3-15,12-13 3 0,-12 13 5 16,13-11 0-16,-13 11 5 0,10-9-1 0,-10 9 4 15,10-9-2-15,-10 9 5 0,0 0 1 0,11-9 7 16,-11 9 0-16,0 0 6 0,0 0 1 0,10-11 2 0,-10 11 2 16,0 0-1-16,0 0 5 0,0 0-2 0,0 0 0 15,10-9-1-15,-10 9-6 0,0 0 1 0,0 0-1 16,0 0-3-16,0 0 1 0,0 0-3 0,0 0-2 16,0 0-1-16,0 0-4 0,0 0 2 0,0 14 5 15,0-14-10-15,0 0 6 0,0 0-8 0,0 18 8 0,0-18-7 16,0 0 7-16,4 15-6 0,-4-15 6 15,0 0-10-15,9 15 11 0,-9-15-8 0,0 0 6 0,13 13-7 16,-13-13 6-16,0 0-7 0,21 6 6 0,-21-6 2 16,0 0-8-16,27-3 10 0,-27 3-9 0,22-7-2 15,-22 7-4-15,23-13-2 0,-11 6-5 0,1-5 2 16,-1 4-9-16,0-3-1 0,2-4 5 0,-1-1 16 16,-1 0-20-16,0-1 5 0,-1-1 6 0,-1 0-1 15,0-2 5-15,-1-1-4 0,-1-1 7 0,0 2-3 16,0-5 5-16,-1 1 0 0,-3 2-1 0,2 0 1 15,-4-2 0-15,1 1 3 0,-1 3-2 0,0 2 0 16,-2-2 9-16,0 3 7 0,0 1 3 0,0 2 9 16,-2-1-5-16,2 15-2 0,-2-21 1 0,2 21-3 0,-5-19-4 15,5 19-6-15,-6-12 4 0,6 12-5 0,0 0 3 16,0 0-7-16,0 0 3 0,0 0 1 0,-29 6 8 16,29-6-8-16,-13 16 6 0,13-16 4 0,-12 25 0 15,6-12-1-15,2 3 0 0,-3 1-3 0,3 3-4 0,0 1 0 16,0 3-5-16,0-1 3 0,2-2-2 15,0 3-2-15,0 0 1 0,2-2-2 0,0 1-1 16,0-4 9-16,2 4 5 0,-2-3-6 0,4 1-12 0,-2-1-3 16,2 4 6-16,0-7 9 0,0 1 0 0,1 0-9 15,1-2-3-15,0-1 0 0,0-1 0 0,0 1 3 16,1-4-2-16,1-1 2 0,0 1 2 0,-8-11-4 16,17 16 2-16,-17-16-6 0,15 13-7 0,-15-13-7 15,17 7 0-15,-17-7 1 0,0 0 2 0,22 4 0 0,-22-4 2 16,0 0-5-16,25-4 0 0,-25 4-2 15,15-5 1-15,-15 5 2 0,12-11 8 0,-12 11 2 16,10-11 2-16,-10 11 7 0,9-14-5 0,-9 14 1 16,4-16 0-16,-4 16 2 0,2-16 2 0,-2 16 4 0,0-16 0 15,0 16 4-15,0-16-1 0,0 16 6 0,-2-13 2 16,2 13-1-16,-2-13-1 0,2 13 1 0,0 0 1 16,-4-15-2-16,4 15-4 0,0 0 0 0,-5-11-2 15,5 11-5-15,0 0-2 0,0 0 2 0,0 0-1 16,0 0-1-16,0 0 1 0,0 0-4 0,0 0-2 15,0 0 4-15,0 0 0 0,0 0-1 0,0 0 0 16,0 0 2-16,0 0-3 0,0 0-1 0,0 0 2 0,0 0 2 16,0 0 2-16,0 0 1 0,0 0-1 0,0 0 1 15,0 0-2-15,0 0-3 0,0 0 0 0,17-5-5 16,-17 5-5-16,17-6-6 0,-17 6-7 0,13-7 4 16,-13 7-9-16,19-3 4 0,-19 3 4 0,20-11 7 15,-20 11-1-15,21-7 6 0,-21 7 1 0,25-7 0 16,-25 7 0-16,25-9 4 0,-25 9-4 0,24-11-1 15,-24 11-3-15,24-13 0 0,-24 13-5 0,25-15 8 16,-13 8-3-16,-1-3 4 0,-1 0 0 0,0-1 2 16,1 1 3-16,-3-1 2 0,0-1-2 0,0-2 1 15,-1 1-1-15,-1-2 6 0,0 1-2 0,-2 1 0 0,-1-3 3 16,-1 1 0-16,0 1 4 0,1-1 4 0,-1 2 3 16,-2 13 7-16,0-26 0 0,0 26 2 0,0-22 2 15,0 22-9-15,-2-22 6 0,2 22-1 0,-5-17-2 16,5 17 1-16,-4-15-8 0,4 15-1 0,-3-12-5 15,3 12 0-15,0 0-5 0,-10-9-1 0,10 9 4 16,0 0-2-16,0 0 3 0,0 0-3 0,-23 4 9 16,23-4 0-16,-10 12 0 0,10-12 2 0,-13 17 3 15,7-6-4-15,0-1 4 0,0 2-4 0,2 3-3 0,-3-2 0 16,3 2 3-16,0 1-5 0,0 1-3 0,0 1 2 16,0 1-1-16,2-2 0 0,-2 2-3 0,4-1 0 15,-3 0 1-15,3-1-2 0,3-1 1 0,-1 1-4 16,0 0 4-16,2-3 1 0,2 0-3 0,0-1 3 15,2-1-1-15,1-1 0 0,-1 0 2 0,2-3-3 16,-10-8 1-16,23 14-1 0,-23-14-1 0,25 6-10 16,-25-6-2-16,26 0 2 0,-26 0 1 0,35-3-7 15,-19-3-9-15,1 0-13 0,-1-2 2 0,1 1 3 0,-3 0 4 16,-1 0 4-16,0-2 6 0,-2-3 5 0,-1 3 3 16,0 0 8-16,-10 9-6 0,15-20 5 0,-15 20 8 15,8-17 3-15,-8 17 10 0,4-17 2 0,-4 17 5 16,0-13-1-16,0 13 1 0,0 0-1 0,-4-12-2 15,4 12 0-15,0 0-3 0,0 0-1 0,0 0-13 16,0 0 16-16,0 0-4 0,-25 6-6 0,25-6 3 16,-8 12-2-16,8-12-1 0,-6 16-1 0,6-16-5 0,-4 19 0 15,4-19-1-15,-2 24-1 0,2-24 1 0,2 23 1 16,-2-23-4-16,6 21 2 0,-6-21 6 16,8 23-6-16,-4-12 7 0,2 2-9 0,-6-13-2 0,15 16 1 15,-15-16 9-15,16 16-14 0,-16-16-16 0,19 9-38 16,-19-9-31-16,17 5-46 0,-17-5-39 0,0 0-54 15,26-2-103-15,-26 2-167 0,0 0 9 0</inkml:trace>
  <inkml:trace contextRef="#ctx0" brushRef="#br0" timeOffset="-194463.722">22869 6259 148 0,'0'0'320'0,"0"0"-47"0,0 0-30 15,0 0-10-15,0 0-24 0,0 0-8 0,0 0-11 0,0 0-13 16,0 0-17-16,0 0-25 0,0 0-27 0,0 0-17 16,0 0-11-16,-13-8-14 0,13 8-12 0,0 0-10 15,0 0-9-15,13-9-11 0,-13 9-16 0,0 0-20 16,0 0-22-16,16-6-35 0,-16 6-40 0,0 0-49 15,0 0-62-15,17-5-76 0,-17 5-300 0,0 0-108 16</inkml:trace>
  <inkml:trace contextRef="#ctx0" brushRef="#br0" timeOffset="-194114.682">22471 6310 176 0,'0'0'379'0,"0"0"-82"0,0 0-42 0,0 0-27 16,0 0-27-16,-21 4-16 0,21-4-20 0,0 0-30 16,0 0-1-16,0 0-13 0,0 0-11 0,0 0-12 15,0 0-16-15,0 0-10 0,0 0-13 0,0 0-11 16,0 0-13-16,0 0-7 0,0 0-7 0,0 0-14 16,12-7-17-16,-12 7-19 0,0 0-22 0,0 0-29 0,0 0-41 15,0 0-40-15,0 0-46 0,0 0-46 0,0 0-48 16,0 0-207-16,0 0-6 0</inkml:trace>
  <inkml:trace contextRef="#ctx0" brushRef="#br0" timeOffset="-193870.528">22013 6361 419 0,'0'0'391'0,"0"0"-59"0,0 0-35 0,0 0-22 16,-4-10-22-16,4 10-19 0,0 0-29 0,0 0-27 15,0 0-30-15,0 0-25 0,0 0-23 0,0 0-23 0,0 0-14 16,0 0-16-16,-5-13-11 0,5 13-21 0,0 0-28 16,0 0-29-16,0 0-38 0,0 0-49 15,0 0-72-15,0 0-89 0,21-6-135 0,-21 6-209 0,0 0-144 16</inkml:trace>
  <inkml:trace contextRef="#ctx0" brushRef="#br0" timeOffset="-192165.435">24388 6592 100 0,'0'0'296'15,"0"0"-82"-15,0 0-45 0,0 0-16 0,0 0-16 0,0 0-7 16,0 0-10-16,0 0-19 0,0 0-17 0,21-4-20 16,-21 4-8-16,0 0-13 0,9-15-8 0,-9 15-8 15,8-14-2-15,-8 14-2 0,8-21 1 0,-1 8-4 16,-3-1-1-16,0-2-6 0,0-1 0 0,0-1-3 16,-2-2 0-16,2 2-1 0,-2-7-1 0,3 1-2 15,-5 0 2-15,2 0 0 0,0 2 3 0,-2 0-2 16,0 0 4-16,0 3 12 0,0 1-7 0,0 1 1 0,-2 0 4 15,2 4-4-15,0 13-8 0,0-22-3 16,0 22-1-16,-2-15-2 0,2 15-2 0,0 0 1 16,0 0 0-16,0 0 6 0,0 0-2 0,-7 17 1 0,7-17 0 15,0 30 1-15,0-10 0 0,0 0-4 0,0 8 5 16,2 0-2-16,-2 1-1 0,2 3 1 0,1 5-1 16,1-2 3-16,0 2-2 0,0 4 7 0,0-5-1 15,0 2 5-15,0 0 8 0,0 1 2 0,-1-4-1 16,1 3-1-16,-2-9 10 0,0 3-17 0,0-6-2 0,-2-1 1 15,2-3-4-15,-2-1-1 0,2-3-4 16,-2-1 16-16,0-4 6 0,0-13 12 0,2 22-9 0,-2-22-6 16,0 15-7-16,0-15-7 0,0 0-4 0,0 0-3 15,0 0-6-15,-12-9-9 0,12 9-3 0,-7-23-4 16,3 9-2-16,-2-4-4 0,2 0 2 0,-4-2 4 16,4 1 1-16,-1 1 3 0,3-2 6 0,-2 0-9 15,2-1-5-15,0 3-1 0,0-3-4 0,2 2 0 16,0 1-3-16,2 2 2 0,0-3 0 0,0 1 1 15,4 1 6-15,-1 2-4 0,1-2 9 0,2 3 0 16,0 3 2-16,1-3-4 0,-1 2 2 0,0 2-2 16,-8 10 3-16,17-14 1 0,-17 14 3 0,14-11 0 0,-14 11 3 15,0 0 11-15,22-6-15 0,-22 6 1 0,0 0 6 16,23 6-5-16,-23-6 2 0,12 6 1 0,-12-6 1 16,12 11-3-16,-12-11 3 0,11 13 1 0,-11-13 1 15,12 10-2-15,-12-10 1 0,13 13-4 0,-13-13 3 16,12 9 2-16,-12-9 1 0,12 7 3 0,-12-7 0 15,0 0-4-15,0 0 6 0,27 0-3 0,-27 0-2 16,0 0 1-16,18-8 1 0,-18 8 0 0,10-14 0 0,-10 14-3 16,8-12 1-16,-8 12-2 0,7-13 6 0,-7 13 0 15,4-13 1-15,-4 13-3 0,0 0 0 16,6-13 1-16,-6 13-6 0,0 0 0 0,0 0-1 0,6-11-4 16,-6 11 5-16,0 0-1 0,0 0 1 0,0 0-2 15,8 9 5-15,-8-9-6 0,0 0 1 0,9 15 1 16,-9-15-2-16,0 0 3 0,14 13 4 0,-14-13-3 15,13 9-2-15,-13-9-18 0,12 8 25 0,-12-8 1 16,0 0 1-16,25 3-1 0,-25-3-3 0,0 0 1 0,24-6-12 16,-24 6 3-16,16-6-6 0,-16 6 2 15,12-16-1-15,-12 16-6 0,11-14-10 0,-11 14 5 0,8-20-3 16,-8 20-2-16,2-21 6 0,-2 21 5 0,-2-20 2 16,2 20 1-16,-10-22 1 0,4 10 4 0,-3 3 0 15,1-2 4-15,8 11-2 0,-19-17 1 0,19 17-1 16,-21-13 2-16,21 13 1 0,-19-9-2 0,19 9 2 15,-21-7 4-15,21 7-6 0,0 0 0 0,-29-2 2 16,29 2-1-16,0 0 1 0,-24 2 0 0,24-2 2 16,0 0-3-16,-19 7 1 0,19-7-2 0,0 0-1 0,-12 7 3 15,12-7 0-15,0 0 3 0,0 0 1 16,0 0 0-16,0 0 3 0,16 6 0 0,-16-6-4 0,0 0 2 16,29-6-2-16,-29 6 0 0,27-9-1 0,-13 4-3 15,3-3 2-15,0 2-5 0,-2-1 2 0,2 0-2 16,-1 0-2-16,1-1 0 0,-3 1 4 0,1 1-2 15,-15 6 1-15,26-9 1 0,-26 9 0 16,19-7-1-16,-19 7 2 0,19-6-1 0,-19 6 6 0,0 0-4 16,0 0 6-16,23 4 4 0,-23-4 1 0,0 0 4 15,13 12 1-15,-13-12 3 0,6 13 0 0,-6-13 3 0,2 17-2 16,-2-17 1-16,0 20-1 0,0-20 0 0,0 23 2 16,0-23-3-16,2 25-1 0,-2-25-2 0,0 23-5 15,0-23 0-15,4 24-3 0,-4-24-2 0,7 22 4 16,-7-22-2-16,8 23 1 0,-2-13-3 0,-6-10 5 15,14 15 1-15,-14-15-3 0,15 13 1 0,-15-13 0 16,19 9 1-16,-19-9-4 0,18 5-4 0,-18-5-21 16,0 0-18-16,26 3-44 0,-26-3-41 0,0 0-40 0,25-5-44 15,-25 5-54-15,14-8-202 0,-14 8 54 16</inkml:trace>
  <inkml:trace contextRef="#ctx0" brushRef="#br0" timeOffset="-191598.639">25656 6131 308 0,'0'0'284'0,"0"0"-52"15,-2-18-14-15,2 18-18 0,0 0-32 0,-4-14-24 16,4 14-28-16,0 0-16 0,0 0-12 0,-13-9-17 15,13 9-11-15,0 0 2 0,-18 7-4 0,18-7-7 16,-19 13 0-16,11-4-5 0,-2 1-4 0,0 3 0 16,-2 2-3-16,0 1-6 0,-1 3-3 0,-1-1-6 15,1 3-4-15,1-1-6 0,2 2-4 0,-3 2-16 16,5-2 16-16,0 1-4 0,1-1-2 0,1-2 1 16,4 0-4-16,2-2 0 0,0 0 2 0,4-4 0 0,0 1-8 15,3-2-8-15,1-2-11 0,0-3 1 0,-8-8 0 16,21 10-1-16,-21-10-3 0,25 3 4 0,-25-3 10 15,26-5-3-15,-11-1 1 0,-1-2 2 0,-2 3 4 16,0-4 2-16,-1 0 5 0,-1-2-2 0,-2 1 22 16,-2-1-23-16,-6 11-1 0,11-18 8 0,-11 18-4 15,4-19 4-15,-4 19 2 0,-2-15-3 0,2 15 1 0,-4-11 0 16,4 11 2-16,0 0-3 0,-15-8 0 16,15 8-2-16,0 0-1 0,-21 10 2 0,21-10-1 0,-16 13-8 15,7-4-7-15,0 0-12 0,1 3-16 0,0-2-34 16,2 3-31-16,-1-2-49 0,1 2-42 15,6-13-47-15,-8 21-203 0,8-21 73 0</inkml:trace>
  <inkml:trace contextRef="#ctx0" brushRef="#br0" timeOffset="-190884.734">26035 5896 215 0,'0'0'243'0,"0"0"-31"0,-14-11-29 0,14 11 2 0,0 0-26 16,-9-12-18-16,9 12-31 0,0 0-10 0,-7-14-31 15,7 14 1-15,0 0-20 0,0-18 7 0,0 18-20 16,7-13 10-16,-7 13-21 0,9-19 6 0,-3 10-16 16,2-2 8-16,3 0-16 0,-1 1 8 0,2-1-15 15,1 2 15-15,-1 2-18 0,-1 0 11 0,-11 7-15 16,22-12 15-16,-22 12-16 0,21-4 16 0,-21 4 7 16,0 0-9-16,22 8-14 0,-22-8 17 0,10 15-13 15,-10-15 17-15,4 23-10 0,-4-6 28 0,-2 2-15 16,-2-1 22-16,0 6-11 0,-4-2 15 0,2 5-8 0,-4-2 0 15,0 3-4-15,-1 0-11 0,3-3-1 0,0 0-6 16,0-1-2-16,-1-3-1 0,1 2-5 0,2-3 2 16,0-1-1-16,2-2-4 0,-1-2-1 0,1 2-4 15,0-5 3-15,4-12-10 0,-4 24-22 0,4-24-21 16,-2 22-26-16,2-22-36 0,0 19-16 0,0-19-33 16,0 18-30-16,0-18-29 0,2 19-225 0,-2-19 77 15</inkml:trace>
  <inkml:trace contextRef="#ctx0" brushRef="#br0" timeOffset="-190679.835">26007 6772 355 0,'0'0'307'0,"0"0"-45"0,3 16-4 0,-3-16-39 16,0 0-17-16,0 0-6 0,4 12-10 0,-4-12-11 15,0 0-22-15,0 0-32 0,5 10-22 0,-5-10-18 0,0 0-16 16,0 0-14-16,0 0-17 0,0 0-34 0,0 0-47 16,12 9-58-16,-12-9-74 0,0 0-113 0,0 0-386 15,0 0-184-15</inkml:trace>
  <inkml:trace contextRef="#ctx0" brushRef="#br0" timeOffset="-184071.398">19108 8266 311 0,'0'0'237'0,"0"0"-50"0,-2-12-28 15,2 12-21-15,0 0-24 0,0 0-21 0,0 0-22 0,0 0-12 16,0 0-9-16,0 0-9 0,0 0 0 16,0 0-2-16,0 0-1 0,0 0 0 0,0 0 7 15,-6 15-1-15,6-15 5 0,0 17 3 0,0-17-1 0,0 21-2 16,0-21-3-16,0 31-3 0,-2-18-5 16,2 5 3-16,-2 1-1 0,0-3-6 0,0 2-3 0,-2 3-5 15,2-1-4-15,-2-1-3 0,2 0-6 0,-3 1 9 16,3-3-41-16,0 1 54 0,-2-4-31 0,2-1 5 0,2-13-9 15,-2 23 10-15,2-23-9 0,-4 18 7 16,4-18-11-16,0 0-2 0,0 0-8 0,-2 13-1 16,2-13-2-16,0 0 4 0,2-13-3 0,-2 13 1 0,2-20-8 15,0 7 2-15,0-4-3 0,0 0-1 0,0-2 10 16,0-1 0-16,0 1 3 0,2-2 4 0,-1 0-2 16,-3 1 5-16,2 0-21 0,0 2 26 0,-2-3 0 15,2 3 1-15,-2-1-2 0,0 4 0 0,2-1 0 16,-2 16 2-16,0-24 2 0,0 24-5 0,0-23 2 15,0 23-1-15,0-18-1 0,0 18-4 0,0-13 5 16,0 13 2-16,0 0 9 0,0 0 0 0,0 0 1 16,0 0-8-16,0 0 6 0,0 0-4 0,0 0 9 15,0 0-3-15,8 17 0 0,-8-17 1 0,4 20-5 16,-4-20 1-16,6 25 0 0,-4-12-1 0,3 1 0 16,1 0-5-16,-4 1 2 0,6-2-2 0,-4 2-3 0,2-2 3 15,1-3-1-15,-1 2 1 0,0-1-2 0,-6-11 2 16,8 17 4-16,-8-17 10 0,11 15 13 0,-11-15-1 15,0 0 0-15,11 9-2 0,-11-9-7 0,0 0-3 16,15-11-5-16,-15 11-1 0,12-21-4 0,-8 7 1 16,2-4-2-16,3-3-2 0,-3-2-2 0,0-4 1 0,0-2-1 15,-2 2 8-15,2-2-11 0,-1 0 11 0,-3 2-11 16,2 1 6-16,-2-1-7 0,0 2 7 0,0 6-9 16,-2 1 11-16,2-2-8 0,-2 5 5 0,2 1-14 15,-2 14-1-15,0-24-19 0,0 24-8 0,2-20-22 16,-2 20-3-16,2-15-18 0,-2 15-7 0,0 0-17 15,0 0-14-15,0 0-15 0,4-12-20 0,-4 12-15 16,0 0-12-16,0 0-219 0,5 12 140 0</inkml:trace>
  <inkml:trace contextRef="#ctx0" brushRef="#br0" timeOffset="-183519.699">19441 8250 185 0,'0'0'262'0,"0"0"-60"0,0 0-40 0,0 0-18 16,0 0-19-16,0 0-6 0,-14 6-2 0,14-6-24 0,0 0-11 16,-8 15-7-16,8-15-7 0,-7 15-8 15,7-15 1-15,-4 14 0 0,4-14-8 0,-6 21-6 16,6-21-11-16,-4 18-5 0,4-18-2 0,-4 21-7 16,4-21-4-16,0 18 1 0,0-18-7 0,2 15-4 15,-2-15 3-15,4 11 3 0,-4-11 1 0,0 0-2 0,12 9 3 16,-12-9-4-16,0 0-3 0,19-6-2 0,-19 6 1 15,14-14-2-15,-14 14 1 0,17-21-5 0,-11 9 1 16,0-1-1-16,0-2 3 0,0 1-3 0,-2-3 2 16,-2 4 0-16,0-3-1 0,0 1-4 0,-2 15 5 15,-4-24 0-15,4 24-2 0,-6-20 2 0,6 20-3 0,-10-18 2 16,10 18-1-16,-12-9 0 0,12 9-4 16,-17-6 2-16,17 6 13 0,0 0-17 0,-24 6 2 0,24-6 2 15,-15 9 1-15,15-9 2 0,-12 12 2 0,12-12 0 16,-11 18 0-16,11-18-3 0,-4 14-1 0,4-14 2 15,-2 17 2-15,2-17 12 0,0 0 12 0,4 16 7 16,-4-16 10-16,0 0-1 0,17 8-6 0,-17-8-5 16,0 0-1-16,25-9-9 0,-25 9 1 0,20-17-16 15,-7 8-14-15,-3-3-62 0,-1 0-10 0,2 1-41 16,-1-2-54-16,0 0-76 0,-3 1-91 0,1-3-163 16,-2 5 4-16</inkml:trace>
  <inkml:trace contextRef="#ctx0" brushRef="#br0" timeOffset="-181688.762">23751 8038 230 0,'0'0'217'0,"-2"-13"-31"0,2 13-27 16,0 0-14-16,0 0-16 0,-6-15-6 0,6 15-17 0,0 0-11 15,0 0-9-15,0 0-12 0,-2-11-7 0,2 11-5 16,0 0-30-16,0 0 23 0,0 0-8 0,0 0 0 15,0 0-10-15,0 0-3 0,0 0-6 0,-2-15 1 16,2 15-2-16,0 0 3 0,0 0-2 0,0 0-1 16,0 0-8-16,0 0-5 0,0 0-6 0,2-15 2 15,-2 15-4-15,0 0 1 0,2-12-2 0,-2 12-2 16,0 0-5-16,6-12 5 0,-6 12 1 0,0 0-3 0,0 0 1 16,4-13-1-16,-4 13 1 0,0 0-2 0,0 0-2 15,0 0 0-15,0 0 1 0,0 0-2 0,0 0 4 16,0 0-1-16,0 0 0 0,0 0 2 0,0 0-2 15,0 0 0-15,-10 11 1 0,10-11 0 0,-6 13-2 16,6-13 6-16,-9 16-6 0,9-16 2 0,-8 14 0 16,8-14-5-16,-8 17 4 0,8-17-1 0,-6 16-1 15,6-16 3-15,-6 15-4 0,6-15-1 0,-3 15 0 16,3-15 2-16,-2 12-1 0,2-12 1 0,0 0 0 16,0 19 3-16,0-19-1 0,0 0 2 0,9 12-2 0,-9-12 2 15,0 0-4-15,16 8 4 0,-16-8-3 0,0 0 2 16,25 4-3-16,-25-4 2 0,23 2-2 0,-23-2 0 15,25 1 0-15,-25-1 1 0,26 6 0 0,-26-6 0 16,26 11 2-16,-26-11-1 0,27 10-1 0,-14-1 1 16,-13-9-1-16,20 14 0 0,-9-3 5 0,-3-1-1 15,0 0-1-15,-2 1 1 0,3 1 3 0,-5-1 1 16,0 3 5-16,-4-14 9 0,4 21-3 0,-4-21 0 16,0 23-4-16,0-23 21 0,-4 21-17 0,4-21 4 0,-6 21-6 15,6-21 1-15,-13 17-2 0,13-17-4 0,-12 12-3 16,12-12 1-16,-17 11-9 0,17-11-4 0,-16 6-18 15,16-6-22-15,0 0-30 0,0 0-23 0,-33-3-32 16,33 3-35-16,0 0-50 0,-24-8-66 0,24 8-157 16,-15-7 93-16</inkml:trace>
  <inkml:trace contextRef="#ctx0" brushRef="#br0" timeOffset="-181396.789">23680 8074 47 0,'0'0'318'0,"0"0"-92"0,0 0-52 16,0 0-37-16,0 0-20 0,0 0-18 0,0 0-12 0,0 0-2 15,11-11-11-15,-11 11-7 0,0 0-11 0,21-3-8 16,-21 3-5-16,23-7-12 0,-23 7-7 0,31-11-3 16,-15 7-7-16,3-2-1 0,-1 0-5 0,-1 2-1 15,1 0-16-15,0-1-25 0,1 2-18 0,-19 3-17 0,33-7-24 16,-33 7-31-16,27-4-22 0,-27 4-54 0,24-2-103 16,-24 2 238-16</inkml:trace>
  <inkml:trace contextRef="#ctx0" brushRef="#br0" timeOffset="-180889.839">24207 8078 39 0,'0'0'296'0,"0"0"-71"0,0 0-38 0,0 0-23 16,0 0-18-16,0 0-13 0,-21 4-17 0,21-4-8 15,0 0-8-15,-10 10 3 0,10-10-15 0,0 0-7 0,-10 12-9 16,10-12-2-16,-9 14-9 0,9-14-7 0,-4 12-5 15,4-12-4-15,-6 15-6 0,6-15-9 0,-2 15-6 16,2-15-6-16,-2 15-6 0,2-15-3 0,2 13 0 16,-2-13-2-16,6 12 2 0,-6-12 0 15,11 10-4-15,-11-10 2 0,0 0 1 0,22 3-3 0,-22-3-7 16,19-6-10-16,-19 6-9 0,25-12-12 0,-13 3-3 16,0-1-7-16,1 0 15 0,-4-3-25 0,4 1 11 15,-3-1 8-15,-2 1 8 0,0-1 5 0,1 2 8 16,-5-3 3-16,-4 14 9 0,4-22 4 0,-4 22 2 15,0-18 0-15,0 18 5 0,-8-19-3 0,8 19 2 0,-15-16 4 16,15 16-3-16,-16-10 2 0,16 10-1 0,-18-3-3 16,18 3-2-16,-18 3-3 0,18-3-1 0,-21 11-8 15,11-2-18-15,1 3-21 0,1-1-39 0,0 4-30 16,-1-3-27-16,3 3-31 0,2-1-42 0,0 0-186 16,2 1 144-16</inkml:trace>
  <inkml:trace contextRef="#ctx0" brushRef="#br0" timeOffset="-180465.362">24505 8031 49 0,'0'0'340'0,"0"0"-86"15,0 0-51-15,0 0-18 0,0 0-14 0,-21-5-29 16,21 5-19-16,0 0-14 0,-14 10-17 0,14-10-10 16,-11 9-7-16,11-9-8 0,-10 11-14 0,10-11-9 15,-8 16-10-15,8-16-3 0,-7 16-22 0,7-16 11 16,-2 16-5-16,2-16-6 0,-2 20 0 0,2-20 1 0,6 14-1 15,-6-14-3-15,11 15-1 0,-11-15 0 0,14 7-2 16,-14-7 2-16,0 0 17 0,33-3-22 0,-33 3 3 16,25-7 0-16,-25 7-2 0,25-12 3 0,-13 2-1 15,-2 3 4-15,0-3 15 0,-2-1 9 0,1 0-3 16,-9 11 4-16,10-20-10 0,-10 20 4 0,6-18-1 16,-6 18-5-16,0-20-2 0,0 20-5 0,-6-15-2 15,6 15-3-15,-13-13-3 0,13 13-7 0,-16-8-16 16,16 8-24-16,0 0-20 0,-28 6-32 0,28-6-33 15,-25 10-41-15,17 3-49 0,-4-3-60 0,1 3-182 0,3 1 63 16</inkml:trace>
  <inkml:trace contextRef="#ctx0" brushRef="#br0" timeOffset="-179572.96">25217 7832 134 0,'4'-14'199'0,"-4"14"-36"0,6-15-4 0,-6 15-27 16,6-13-10-16,-6 13-10 0,4-12-12 0,-4 12-4 15,7-12-4-15,-7 12-1 0,4-11 6 0,-4 11-12 16,0 0-1-16,4-15-3 0,-4 15-8 0,0 0-13 16,6-11-14-16,-6 11-9 0,0 0-8 0,0 0-8 15,0 0 0-15,0 0-4 0,0 0 3 0,0 0 0 16,0 0 3-16,0 0-6 0,4 17 7 0,-4-17 2 0,-4 20 1 15,2-5 18-15,-2 1-26 0,2 3 0 16,-2 1 2-16,0 2-3 0,-1 2-2 0,-1 0-4 0,2 1 1 16,2 0-8-16,-2 0 5 0,0-2-6 0,2 1-1 15,0-1-1-15,2-5 0 0,0 1 0 0,0-1 14 16,2 0-16-16,2-4 0 0,0 1 5 0,0-2 1 16,4-3 6-16,1 0-2 0,-9-10 5 0,22 14-1 15,-22-14 2-15,30 7-5 0,-30-7 2 0,40 3-7 16,-40-3-1-16,43-4-1 0,-16 2 1 0,2-2-7 15,-1 1 6-15,1-1-4 0,2 0 0 0,-2 1-19 0,1-1 23 16,-1 0-2-16,0 2 0 0,-1-2-1 16,1 3-3-16,-2-1-1 0,-5 2 0 0,-22 0 3 0,48 0-4 15,-48 0 2-15,41 0 0 0,-41 0 1 0,37 3-5 16,-37-3-11-16,32 4 19 0,-32-4 1 0,31 6-2 16,-31-6 2-16,25 6-1 0,-25-6 0 0,25 5-4 15,-25-5-5-15,22 4-37 0,-22-4 19 0,0 0-10 16,30 2-18-16,-30-2-22 0,21-4-22 0,-21 4-29 0,23-6-17 15,-23 6-15-15,18-9-22 0,-18 9-39 16,17-12-204-16,-17 12 109 0</inkml:trace>
  <inkml:trace contextRef="#ctx0" brushRef="#br0" timeOffset="-179073.146">25708 7664 89 0,'0'0'257'0,"0"0"-50"15,-2-15-26-15,2 15-28 0,0 0-26 0,0 0-23 0,0 0-16 16,0 0-9-16,-13-7-7 0,13 7-5 0,0 0-4 16,0 0 0-16,-18 9 0 0,18-9-3 0,-11 10 6 15,11-10-5-15,-12 13 3 0,12-13-1 0,-17 18-2 16,11-7-8-16,-2 0-8 0,0 3 2 0,-1-2-8 16,1 3 2-16,0-1-3 0,2 3-3 0,0 0-5 15,0-1-10-15,0 1 0 0,2-2-7 0,2 2-2 16,0-4-2-16,0 1 0 0,2-14-4 0,2 24 2 15,-2-24 0-15,8 21-3 0,-8-21-2 0,12 16 4 16,-12-16-3-16,16 10 2 0,-16-10-1 0,21 6 2 0,-21-6-10 16,24-3-4-16,-24 3-4 0,31-12-2 0,-16 6-8 15,-3-2 2-15,3 1 24 0,-5 0-21 0,-1-3 4 16,-9 10 6-16,15-16-3 0,-15 16 5 0,6-15-2 16,-6 15 3-16,0 0-2 0,-6-14 6 0,6 14-1 15,0 0 1-15,-24-5 0 0,24 5 0 0,-25 8-5 16,25-8 8-16,-27 11-4 0,15-2-6 0,-2 2-17 15,1-1-24-15,3 1-34 0,0 2-26 0,-1-2-37 0,3 2-31 16,2-1-38-16,1 0-256 0,5-12 47 16</inkml:trace>
  <inkml:trace contextRef="#ctx0" brushRef="#br0" timeOffset="-177580.695">23589 7836 178 0,'0'0'180'0,"0"0"-40"0,0 0-14 0,0 0-20 16,0 0-13-16,0 0-9 0,0 0-10 0,0 0-7 15,0 0-6-15,0 0-3 0,0 0-5 0,0 0-5 16,0 0 3-16,0 0 4 0,0 0 10 0,0 0 3 15,0 0 1-15,0 0-2 0,0 0-6 0,0 0 0 16,0 0-5-16,10-14 3 0,-10 14-4 0,15-6-10 0,-15 6-8 16,18-9-4-16,-18 9-9 0,21-11-4 15,-9 3-4-15,-12 8-1 0,26-13-5 0,-11 6-1 16,-1-1-4-16,3 3 1 0,-1-3-3 0,3 3 0 0,-1-2-1 16,1 1-1-16,-2 2 1 0,0-2-5 15,2 3 1-15,-19 3 5 0,37-6 0 0,-37 6-3 0,37-2-1 16,-37 2 1-16,33 0-2 0,-33 0-2 0,34 3 5 15,-34-3-1-15,33 7-4 0,-33-7 5 0,31 7-3 16,-16-1 2-16,-15-6 2 0,29 9-2 0,-15-2-1 16,-2 1 3-16,2-3-1 0,-1 3 0 0,-13-8-1 15,22 14 1-15,-9-6-2 0,-13-8 2 0,20 17-2 16,-20-17 0-16,21 12 2 0,-21-12-2 0,17 13-2 16,-17-13 5-16,14 13 3 0,-14-13 3 0,14 12-1 0,-14-12 4 15,10 11-6-15,-10-11-1 0,10 7 3 0,-10-7-1 16,0 0 2-16,13 9-7 0,-13-9 4 0,0 0-6 15,0 0-29-15,10 9-32 0,-10-9-47 0,0 0-55 16,0 0-58-16,0 0-291 0,0 0-11 0</inkml:trace>
  <inkml:trace contextRef="#ctx0" brushRef="#br0" timeOffset="-162468.277">25448 8513 104 0,'0'0'160'0,"0"0"-28"0,0 0-14 0,0 0-11 0,0 0-10 16,0 0-4-16,0 0-5 0,0 0-7 0,-6-13-4 16,6 13-4-16,0 0-4 0,0 0-6 0,0 0-6 15,0 0-3-15,0 0-2 0,0 0-3 0,0 0 2 16,0 0-2-16,0 0-4 0,0 0-1 0,-6-9-2 0,6 9 0 16,0 0-2-16,0 0-1 0,0 0 1 0,0 0-2 15,0 0-4-15,0 0-3 0,0 0-8 0,0 0-7 16,0 0-7-16,0 0 2 0,0 0-3 0,-18 8-3 15,18-8-1-15,0 0 0 0,-10 10 1 0,10-10-3 16,-8 12-4-16,8-12 14 0,0 0-13 0,-9 12 0 16,9-12-2-16,0 0 3 0,-8 14-6 0,8-14 2 15,0 0 0-15,-2 12 1 0,2-12 0 0,0 0 1 16,0 0 2-16,0 0 1 0,13 8-5 0,-13-8 6 16,0 0 3-16,18-8-2 0,-18 8 1 0,15-12-2 15,-15 12 0-15,15-14 2 0,-7 5-3 0,-8 9 3 0,17-17-6 16,-17 17 2-16,14-16-2 0,-14 16 4 0,11-15 1 15,-11 15-2-15,8-14 16 0,-8 14-19 0,4-13 4 16,-4 13-4-16,2-16 3 0,-2 16 1 0,0 0-2 16,-4-14-1-16,4 14-2 0,0 0 3 0,-10-9-1 15,10 9 1-15,0 0-2 0,0 0-4 0,-21 3 5 16,21-3 0-16,-12 9-1 0,12-9-5 0,-15 13-6 16,15-13-20-16,-9 15-7 0,9-15-16 0,-13 13-14 15,13-13-12-15,-10 17-10 0,10-17-11 0,-6 13-10 16,6-13-8-16,-6 11-2 0,6-11 4 0,0 0-13 0,-2 14-7 15,2-14-9-15,0 0-67 0,0 0 68 0</inkml:trace>
  <inkml:trace contextRef="#ctx0" brushRef="#br0" timeOffset="-162085.295">25461 8488 28 0,'0'0'264'0,"0"0"-65"0,-15-6-26 16,15 6-26-16,0 0-12 0,0 0-15 0,-13 6-14 15,13-6-16-15,0 0-14 0,-13 6-16 0,13-6-14 16,0 0-4-16,-14 12-5 0,14-12-3 0,-8 11 0 16,8-11-4-16,-9 11 1 0,9-11-1 0,-8 13 0 15,8-13-5-15,-6 15-4 0,6-15-5 0,-4 16-4 16,4-16-3-16,-4 16 0 0,4-16-4 0,2 16-1 16,-2-16 0-16,2 13-2 0,-2-13 2 0,6 12-16 0,-6-12 21 15,0 0-4-15,17 9 6 0,-17-9-6 0,0 0-2 16,0 0 2-16,33 0-1 0,-33 0-1 0,17-5 1 15,-17 5 0-15,19-9-2 0,-19 9 2 0,18-11-2 16,-18 11 3-16,15-13-2 0,-15 13 1 0,12-13 1 16,-12 13 1-16,9-15 0 0,-9 15-2 0,6-13 14 15,-6 13-8-15,2-16 1 0,-2 16-1 0,-2-15 6 16,2 15-2-16,-4-15-2 0,4 15 7 0,-9-13-24 16,9 13 28-16,-10-12-10 0,10 12 4 0,0 0-13 15,-21-5 1-15,21 5-3 0,0 0-7 0,-22 5-11 16,22-5-19-16,-17 11-13 0,17-11-41 0,-15 14-14 0,15-14-23 15,-17 16-36-15,7-4-41 0,10-12-205 16,-13 18 130-16</inkml:trace>
  <inkml:trace contextRef="#ctx0" brushRef="#br0" timeOffset="-160785.821">23895 8668 80 0,'0'0'139'0,"0"0"-9"16,-4-12-18-16,4 12-6 0,0 0-14 0,-4-13-13 0,4 13-8 16,0 0-7-16,-5-12 0 0,5 12-3 15,0 0-7-15,-4-13-2 0,4 13-3 0,0 0-3 0,-6-11-2 16,6 11-6-16,0 0-3 0,-8-11-11 0,8 11 10 16,0 0-1-16,-8-11 10 0,8 11-5 0,0 0 1 15,-9-11 6-15,9 11 6 0,0 0-2 0,-6-11-6 16,6 11-1-16,0 0-7 0,0 0-2 0,-5-9-10 15,5 9-2-15,0 0-10 0,0 0-5 0,0 0-4 0,0 0 1 16,0 0-3-16,0 0 1 0,0 0-4 16,0 0 5-16,0 0-1 0,0 0 0 0,0 0 0 0,0 0 1 15,0 0-3-15,3 11 3 0,-3-11-2 0,4 14 21 16,-4-14-21-16,2 15 11 0,-2-15-4 0,2 19 3 16,-2-19-2-16,0 22 2 0,0-22 6 0,-2 24 5 15,0-11 0-15,0 0 8 0,0 1-5 0,-1 0 1 16,-1-1-5-16,0-1-3 0,0 0-3 0,4-12-2 15,-7 22-3-15,7-22-2 0,-6 19-2 0,6-19-1 16,-6 14 3-16,6-14-9 0,-4 13 6 0,4-13 0 0,0 0-1 16,-4 17-1-16,4-17-2 0,0 0 0 15,-4 11-2-15,4-11 1 0,0 0-3 0,0 0 6 0,0 0-1 16,0 0-4-16,0 0 3 0,0 0-2 0,0 0 1 16,0 0-1-16,24 0 0 0,-24 0 2 0,13-9 0 15,-13 9-4-15,15-8 2 0,-15 8-4 0,19-11-3 16,-19 11-2-16,18-9 5 0,-18 9-3 0,19-9 5 15,-19 9-4-15,17-7 3 0,-17 7 0 0,14-8 3 0,-14 8 2 16,0 0 2-16,17-9 2 0,-17 9-2 16,0 0 0-16,12-11 1 0,-12 11-3 0,0 0 3 0,10-15-2 15,-10 15 0-15,0 0-1 0,4-18 0 0,-4 18-1 16,0 0 2-16,0-17-1 0,0 17 2 0,0 0-2 16,-2-21-2-16,2 21 4 0,-4-11 10 0,4 11 1 15,0 0 4-15,-4-16-1 0,4 16 8 0,0 0-8 16,-4-13 2-16,4 13-1 0,0 0-29 0,0 0 21 15,-4-11-2-15,4 11-5 0,0 0 3 0,0 0 0 16,0 0-3-16,0 0-2 0,0 0 7 0,0 0-9 0,0 0 3 16,-2 14-2-16,2-14 0 0,0 0 1 15,2 17 5-15,-2-17 4 0,4 17 0 0,-4-17 9 0,2 16 1 16,-2-16 0-16,4 19-2 0,-4-19 4 0,4 20 5 16,-4-20 2-16,4 21 0 0,-4-21 2 0,5 20 2 15,-5-20-13-15,3 20 6 0,-3-20-15 0,4 18 4 16,-4-18-8-16,4 16 8 0,-4-16-12 0,4 14 7 15,-4-14-11-15,0 0 11 0,4 15-15 0,-4-15 11 16,0 0-10-16,0 0 11 0,2 15-13 0,-2-15-7 16,0 0-29-16,0 0-24 0,4 14-21 0,-4-14-18 15,0 0-29-15,0 0-27 0,0 0-23 0,0 0-19 0,13 4-23 16,-13-4-222-16,0 0 74 0</inkml:trace>
  <inkml:trace contextRef="#ctx0" brushRef="#br0" timeOffset="-160273.298">24168 8729 30 0,'0'0'312'0,"0"0"-72"0,4-14-37 0,-4 14-16 0,0 0-16 16,0 0-18-16,0 0-21 0,0 0-12 0,2-11-20 15,-2 11-14-15,0 0-15 0,0 0-7 0,0 0-11 16,0 0-5-16,0 0-8 0,0 0-4 0,6-11-12 15,-6 11-1-15,0 0-6 0,0 0-3 0,10-14-2 16,-10 14 3-16,0 0-4 0,13-12 5 0,-13 12-1 0,14-10 4 16,-14 10-1-16,15-11-1 0,-15 11-9 15,16-9 1-15,-16 9 0 0,15-9-6 0,-15 9-1 0,13-6 2 16,-13 6-2-16,0 0-2 0,17-7 0 0,-17 7 4 16,0 0 1-16,0 0 0 0,0 0 0 0,23 2 4 15,-23-2 2-15,0 0 3 0,8 9 5 0,-8-9 4 16,0 0-2-16,0 17 1 0,0-17-3 0,-2 13 5 15,2-13 0-15,-6 18-1 0,-1-7-3 0,1 0-3 16,0 2-6-16,-2 2 0 0,-1-4-17 0,2 4 16 16,-1-2-5-16,0 0 10 0,-1-1-11 0,1 1 7 0,0 0-11 15,2-2 8-15,-3 1-12 0,9-12 9 16,-10 20-8-16,10-20 5 0,-8 17-8 0,8-17 8 16,-6 14-8-16,6-14 8 0,0 0-8 0,-3 19 12 0,3-19-9 15,0 0 8-15,9 11-10 0,-9-11 12 0,0 0-5 16,16 6 5-16,-16-6-9 0,0 0 10 0,0 0-12 15,29 0 3-15,-29 0 10 0,0 0-5 0,21-2-9 16,-21 2 2-16,0 0 0 0,0 0 2 0,22-2 3 0,-22 2-2 16,0 0-2-16,0 0-3 0,0 0-7 15,0 0-15-15,0 0-15 0,22-2-17 0,-22 2-21 16,0 0-42-16,0 0-56 0,0 0-53 0,0 0-46 0,0 0-223 16,0 0 9-16</inkml:trace>
  <inkml:trace contextRef="#ctx0" brushRef="#br0" timeOffset="-159840.962">23357 8751 222 0,'0'0'283'0,"0"0"-64"15,0 0-35-15,0 0 0 0,0 0-6 0,0 0-22 16,0 0-14-16,0 0-13 0,23-2-22 0,-23 2-41 16,0 0 9-16,22-6-15 0,-22 6-7 0,18-6-10 0,-18 6-15 15,21-5-2-15,-21 5-21 0,23-4-26 0,-23 4-33 16,25-4-32-16,-25 4-33 0,24-7-35 15,-24 7-37-15,25-4-45 0,-25 4-176 0,24-4 126 0</inkml:trace>
  <inkml:trace contextRef="#ctx0" brushRef="#br0" timeOffset="-158801.711">24373 8672 61 0,'0'0'140'0,"0"0"-26"15,0 0-29-15,0 0-19 0,0 0-9 0,0 0-14 16,-20-4-9-16,20 4-6 0,0 0-12 0,0 0-6 16,0 0-3-16,-23-1 0 0,23 1-6 0,0 0-1 15,0 0-3-15,0 0-3 0,0 0-3 0,-27 0-6 16,27 0 3-16,0 0 2 0,0 0 0 0,-18 5 6 16,18-5 7-16,0 0 1 0,0 0 7 0,-20 2 11 0,20-2 4 15,0 0 5-15,0 0 3 0,0 0 4 0,-19 4 2 16,19-4 3-16,0 0-1 0,0 0 2 15,0 0-1-15,0 0 4 0,0 0-3 0,0 0 0 0,0 0-3 16,-22 1 1-16,22-1-1 0,0 0-1 0,0 0-1 16,0 0-1-16,0 0-3 0,0 0 6 0,0 0-4 15,0 0 8-15,0 0 0 0,0 0 6 0,0 0-8 16,-21 4 6-16,21-4-4 0,0 0-3 0,0 0-6 16,0 0-2-16,0 0-4 0,0 0-1 0,0 0-3 15,0 0-3-15,0 0-5 0,0 0-1 0,0 0-2 16,-13 10-3-16,13-10 1 0,0 0-3 0,0 0 0 0,-6 11 1 15,6-11-10-15,0 0 5 0,0 0-7 0,-8 11 7 16,8-11-6-16,0 0 3 0,0 0-2 0,0 0 2 16,-4 11-2-16,4-11-2 0,0 0-2 0,0 0 0 15,0 0-2-15,0 0 4 0,0 0-6 0,-2 12 5 16,2-12 1-16,0 0 2 0,0 0 0 0,12 11-1 16,-12-11 1-16,0 0 1 0,13 7-4 0,-13-7 2 15,0 0-1-15,18 7 3 0,-18-7-4 0,0 0 2 16,21 7-1-16,-21-7 4 0,14 6-3 0,-14-6 3 15,15 6-5-15,-15-6 4 0,15 6-4 0,-15-6 4 0,17 8-4 16,-17-8 6-16,14 9-4 0,-14-9 0 0,15 6-2 16,-15-6 2-16,12 9 0 0,-12-9 2 0,0 0-1 15,15 11 2-15,-15-11 0 0,0 0 1 0,12 12 2 16,-12-12 4-16,0 0 4 0,4 14 0 0,-4-14 0 16,0 0 15-16,-2 15-19 0,2-15-34 0,-6 10 44 15,6-10 0-15,-6 11-3 0,6-11 3 0,-11 10-2 16,11-10-3-16,-8 10 1 0,8-10 0 0,0 0-2 0,-12 11-4 15,12-11 1-15,0 0-3 0,-9 8 0 16,9-8-5-16,0 0-27 0,0 0-20 0,0 0-28 0,0 0-30 16,0 0-22-16,0 0-24 0,0 0-42 0,0 0-57 15,0 0-198-15,0 0 82 0</inkml:trace>
  <inkml:trace contextRef="#ctx0" brushRef="#br0" timeOffset="-158342.303">23630 9199 303 0,'0'0'241'0,"0"0"-41"15,0 0-26-15,-14 8-21 0,14-8-24 0,0 0-30 16,0 0-17-16,0 0-20 0,0 0-10 0,-13 7-1 16,13-7 18-16,0 0-4 0,0 0 13 0,0 0-5 15,0 0-5-15,9 12-1 0,-9-12 0 0,0 0-9 16,20 6-3-16,-20-6-9 0,0 0-4 0,38 0-5 15,-38 0-10-15,38-1-6 0,-15-1-3 0,3-1-5 16,5 1-2-16,0-1 15 0,1 0-23 0,6-1 2 0,-1 0-7 16,4-1-11-16,-3-1-6 0,4 3-10 0,-3-3-5 15,2 3-4-15,-2-2 1 0,-2-1-1 0,-4 5 8 16,-2 0 8-16,-3-2 0 0,1 0 5 0,-6 1 5 16,-1 0 0-16,-22 2 5 0,37-2-6 15,-37 2-11-15,30 0-15 0,-30 0-15 0,27-4-21 0,-27 4-25 16,21-1-24-16,-21 1-24 0,0 0-27 0,27-2-55 15,-27 2-111-15,0 0 202 0</inkml:trace>
  <inkml:trace contextRef="#ctx0" brushRef="#br0" timeOffset="-157763.994">24273 9478 83 0,'0'0'322'16,"-14"6"-79"-16,14-6-41 0,0 0-11 0,0 0 5 15,0 0-44-15,0 0-13 0,-17 6-40 0,17-6 7 16,0 0-17-16,0 0-14 0,0 0-15 0,0 0-6 15,0 0-3-15,0 0-11 0,0 0-6 0,0 0-8 16,0 0 4-16,0 0-7 0,0 0-4 0,0 0-3 0,8-9-5 16,-8 9 4-16,13-7-5 0,-13 7-4 15,17-6 2-15,-17 6-9 0,19-8 5 0,-19 8 0 0,19-6-2 16,-19 6-4-16,20-3 5 0,-20 3-4 0,0 0 4 16,25-2-3-16,-25 2 1 0,0 0 1 0,19 5 4 15,-19-5-2-15,0 0-3 0,8 15 3 0,-8-15 1 16,2 13 1-16,-2-13 6 0,-4 17-2 0,4-17 9 15,-6 19-2-15,6-19 3 0,-11 21-6 0,5-9 5 16,0-3-5-16,-2 2-3 0,1 0-1 0,1 0 3 16,-2 0-4-16,2 0 4 0,6-11-3 0,-13 19 3 0,13-19-7 15,-10 16 2-15,10-16-4 0,-8 13 0 0,8-13-4 16,-8 12 2-16,8-12-5 0,0 0 2 16,-7 16 1-16,7-16 3 0,0 0-2 0,0 0 3 0,0 15 8 15,0-15 2-15,0 0 3 0,0 0 3 0,15 7 0 16,-15-7-2-16,0 0-3 0,0 0-3 0,29 0 0 15,-29 0-6-15,0 0 0 0,27-3-1 0,-27 3 1 16,0 0-6-16,26-6 4 0,-26 6-4 0,0 0-6 0,23-4-12 16,-23 4-10-16,0 0-13 0,0 0-11 15,24-3-11-15,-24 3-11 0,0 0-17 0,0 0-22 0,0 0-25 16,25-4-24-16,-25 4-22 0,0 0-28 16,0 0-36-16,0 0-168 0,16-4 123 0</inkml:trace>
  <inkml:trace contextRef="#ctx0" brushRef="#br0" timeOffset="-157014.652">24648 9457 57 0,'0'0'366'0,"0"0"-85"16,0 0-54-16,0 0-30 0,0 0-31 0,0 0-30 15,0 0-19-15,0 0-12 0,0 0-16 0,-24 5-11 16,24-5-10-16,-13 12-8 0,13-12-8 0,-12 16 1 15,12-16-5-15,-15 20-12 0,7-9 0 0,2 2-5 16,-1 0-1-16,0 0-6 0,1 2 1 0,0 2-8 16,0-3-2-16,2 1-3 0,-1-2-4 0,3 3-5 15,2-16 0-15,-4 24 16 0,4-24-20 0,2 19 1 0,-2-19 5 16,9 14-3-16,-9-14 1 0,12 11 0 0,-12-11 2 16,0 0-3-16,30 0 6 0,-30 0-5 0,29-12 3 15,-15 5-4-15,1-3-2 0,-3-1 3 0,5 1-1 16,-7-4-1-16,3 1 0 0,-3 2 0 0,-2-4-3 15,-3 3 1-15,-1 1 0 0,-4 11-3 0,5-23 2 16,-5 23 0-16,-2-20 0 0,2 20-2 0,-8-15 0 16,8 15-8-16,-14-9-3 0,14 9-17 0,0 0-26 15,-27 3-11-15,27-3-17 0,-25 11-20 0,13-1-15 16,1 1-26-16,1 0-28 0,0-2-46 0,-1 4-203 0,3-2 108 16</inkml:trace>
  <inkml:trace contextRef="#ctx0" brushRef="#br0" timeOffset="-155330.044">25699 8526 65 0,'0'0'203'0,"0"0"-34"0,0 0-24 15,0 0-17-15,0 0-12 0,0 0-7 0,0 0-11 0,0 0-10 16,0 0 0-16,-6-11-3 0,6 11-10 15,0 0-3-15,0 0-6 0,0 0-5 0,0 0-8 0,0 0-7 16,0 0-8-16,0 0-10 0,0 0-6 0,0 0-4 16,4-14-2-16,-4 14-5 0,0 0-2 0,0 0-2 15,13-10-2-15,-13 10-1 0,12-8-1 0,-12 8-1 16,14-7-11-16,-14 7 11 0,14-8-9 0,-14 8 11 16,17-5-13-16,-17 5 12 0,0 0-10 0,20-6 12 15,-20 6-8-15,0 0 15 0,0 0-5 0,0 0 21 16,19 6 2-16,-19-6-5 0,0 0 0 0,0 15-3 0,0-15 0 15,-8 15 0-15,8-15 2 0,-11 19-3 0,5-10-5 16,-2 2-1-16,2 0-5 0,-3 0-1 0,1 0-2 16,8-11-2-16,-16 18 0 0,16-18-4 0,-10 16 1 15,10-16-3-15,-10 14 1 0,10-14-2 0,-8 9-3 16,8-9 1-16,0 0 0 0,-7 11 2 0,7-11 0 16,0 0-4-16,0 0 6 0,0 0 2 0,0 0-4 15,0 0 1-15,21 4-1 0,-21-4-1 0,0 0 0 0,26-4-8 16,-26 4-1-16,0 0-2 0,33 0 1 15,-33 0-1-15,23 0 4 0,-23 0 1 0,20 5 2 0,-20-5 10 16,19 6-9-16,-19-6 2 0,17 12 3 0,-17-12 3 16,12 11 8-16,-12-11 10 0,7 12 9 0,-7-12 12 15,4 15 8-15,-4-15-3 0,-4 19-4 0,4-19-3 16,-7 18-2-16,7-18-3 0,-14 19-2 0,3-10 7 16,1 0-3-16,10-9 0 0,-21 14-9 0,21-14-2 15,-23 11-5-15,23-11-4 0,-20 6-5 0,20-6 1 16,-19 2-7-16,19-2-10 0,0 0-28 0,-26 4-24 15,26-4-27-15,0 0-39 0,-18 4-58 0,18-4-47 0,0 0-47 16,-19 8-229-16,19-8 3 0</inkml:trace>
  <inkml:trace contextRef="#ctx0" brushRef="#br0" timeOffset="-153261.332">24648 10168 83 0,'0'0'165'0,"0"0"-8"0,0 0-11 0,-22-3 7 16,22 3-1-16,0 0 19 0,0 0 5 0,0 0-11 16,0 0-14-16,-15-6-8 0,15 6-15 0,0 0-5 15,0 0-5-15,0 0-10 0,-8-9-14 0,8 9-17 16,0 0-17-16,0 0-13 0,0 0-14 0,2-15-5 16,-2 15-7-16,0 0-22 0,10-11 16 0,-10 11-4 0,0 0-1 15,19-11-2-15,-19 11-2 0,14-4-3 16,-14 4-2-16,0 0 0 0,27-5-2 0,-27 5 2 0,0 0-3 15,25-3 2-15,-25 3-1 0,0 0 2 0,20 3 1 16,-20-3 0-16,0 0 0 0,12 11-1 0,-12-11 1 16,0 0 2-16,6 16-2 0,-6-16 1 0,-2 19 1 15,2-19 1-15,-4 17 3 0,4-17 1 0,-8 20-1 16,2-8-2-16,-1 0 1 0,4-1 0 0,-3-1-3 16,0 2-3-16,6-12-2 0,-10 18 3 0,10-18-2 15,-9 16-1-15,9-16-1 0,-4 16 1 0,4-16-2 16,-4 15 5-16,4-15-2 0,2 15 1 0,-2-15-1 15,4 10 0-15,-4-10 2 0,11 10 1 0,-11-10 2 0,0 0-1 16,23 5 1-16,-23-5 0 0,0 0-4 0,31 0 1 16,-31 0 1-16,25-3-4 0,-25 3 3 0,21-3-1 15,-21 3-2-15,0 0-6 0,27-5-10 0,-27 5-10 16,0 0-14-16,20-4-14 0,-20 4-22 0,0 0-42 16,0 0-63-16,0 0-67 0,0 0-54 0,0 0-192 15,0 0 12-15</inkml:trace>
  <inkml:trace contextRef="#ctx0" brushRef="#br0" timeOffset="-152616.106">24636 10549 71 0,'0'0'294'0,"0"0"-71"16,0 0-26-16,-15-9-19 0,15 9-22 0,0 0-28 15,0 0-28-15,0 0-22 0,0 0-17 0,0 0-11 16,0 0-10-16,0 0 3 0,0 0 2 0,0 0-2 16,0 0 5-16,0 0-5 0,0 0-6 0,0 0 1 15,17 11-34-15,-17-11 45 0,19 10-8 0,-19-10-4 16,24 8-6-16,-24-8-3 0,28 12-9 0,-13-5 1 15,1-1-3-15,1 1-38 0,-1 0 49 0,5 3-18 0,-2-2 0 16,-3 3-5-16,3 1 3 0,-4-1-1 0,2 0-1 16,-3 0-4-16,-1 1 10 0,-3 1-8 0,-2-2 1 15,1 3-1-15,-3 0 1 0,-2-2 1 0,-2 4 3 16,-2-16-1-16,0 29 1 0,-2-16-36 0,-2 2 38 16,0-1-1-16,-3-1-8 0,-1-2 7 0,0 1-2 15,0-1 2-15,8-11-1 0,-17 14-2 0,17-14-2 16,-18 9 3-16,18-9-4 0,0 0 6 0,-28 3-7 15,28-3 6-15,-17-8 3 0,17 8 18 0,-12-13-32 0,12 13 3 16,-9-19-1-16,9 19 1 0,-2-27-4 0,4 13 1 16,5-9-4-16,-1-1 4 0,2 2 21 0,4-3-36 15,1 0 6-15,0 1-15 0,4-1-10 0,-3 7-13 16,1-2-16-16,-1 3-9 0,1 4-11 16,-1-1-6-16,-1 2-13 0,-1 1-14 0,0 4-22 0,-12 7-29 15,20-11-40-15,-20 11-148 0,17-8 184 0</inkml:trace>
  <inkml:trace contextRef="#ctx0" brushRef="#br0" timeOffset="-149972.725">18009 10240 223 0,'0'0'248'0,"0"0"-47"16,0 0-27-16,0 0-14 0,-15-8-19 0,15 8-15 0,0 0-13 15,0 0-2-15,0 0-5 0,0 0-2 16,-12-6-2-16,12 6 1 0,0 0-16 0,0 0 0 16,0 0-19-16,0 0 5 0,0 0-17 0,0 0 0 0,0 0-19 15,0 0-3-15,0 0-16 0,0 0 2 0,0 0-13 16,0 0 5-16,0 0-8 0,0 0 8 0,0 0-13 16,0 0 12-16,0 0-11 0,0 0 7 0,0 0-4 15,29 3 5-15,-29-3-12 0,0 0 10 0,28 3-8 16,-28-3 7-16,0 0-6 0,33 0 1 0,-33 0-10 15,0 0 3-15,27 0-9 0,-27 0-2 0,0 0 8 16,0 0 5-16,27 0 3 0,-27 0-1 0,0 0-3 0,0 0 3 16,0 0-10-16,0 0-1 0,0 0 2 0,0 0-1 15,0 0-1-15,0 0 1 0,0 0 0 0,0 0 6 16,0 0-2-16,-19-3 3 0,19 3 2 0,0 0-1 16,-21 3 2-16,21-3 0 0,0 0 0 0,-22 3 2 15,22-3 0-15,0 0-1 0,-23 8 1 0,23-8 1 16,0 0 0-16,-22 3 0 0,22-3 1 0,-14 7-2 15,14-7 2-15,0 0 0 0,-21 6-3 0,21-6 0 16,0 0 2-16,-19 9-1 0,19-9 0 0,0 0 3 16,-18 10-3-16,18-10 1 0,0 0 0 0,-15 12 2 0,15-12-1 15,0 0-1-15,-14 15-1 0,14-15 0 0,-8 9-1 16,8-9 2-16,-7 11-3 0,7-11 2 0,-6 12 0 16,6-12 0-16,0 0-2 0,-4 14 0 0,4-14-1 15,0 0 2-15,-2 15 0 0,2-15 0 0,0 0-5 16,0 0 6-16,4 13 1 0,-4-13 2 0,0 0-2 15,10 9 0-15,-10-9-4 0,0 0 5 0,17 5-4 16,-17-5 5-16,0 0-4 0,27 3 4 0,-27-3 0 0,0 0-1 16,37 0 2-16,-37 0 14 0,29 0-22 0,-29 0 1 15,34 0 4-15,-34 0 2 0,35 3-4 0,-35-3 2 16,35 4-3-16,-35-4 3 0,31 6 0 0,-31-6 2 16,26 7-3-16,-26-7 3 0,25 9-1 15,-25-9 6-15,17 12-3 0,-17-12 0 0,14 10 0 0,-14-10 9 16,10 15 3-16,-10-15 5 0,9 14 0 0,-9-14-4 15,2 17 0-15,-2-17-1 0,0 15-1 0,0-15 0 16,0 14 1-16,0-14 0 0,-4 12-2 0,4-12 3 16,-7 12-8-16,7-12 1 0,-8 9 2 0,8-9-5 0,-12 7 0 15,12-7 0-15,-15 7-3 0,15-7-1 0,0 0 2 16,-27 3-2-16,27-3-2 0,0 0 2 0,-28 0-1 16,28 0-3-16,0 0 1 0,-24 0-5 0,24 0-18 15,0 0-16-15,0 0-26 0,-25 0-34 0,25 0-34 16,0 0-18-16,0 0-12 0,0 0-20 0,0 0-25 15,0 0-43-15,0 0-150 0,0 0 141 0</inkml:trace>
  <inkml:trace contextRef="#ctx0" brushRef="#br0" timeOffset="-149641.716">18454 10534 267 0,'0'0'264'0,"0"0"-47"0,0 0-28 0,0 0-17 15,0 0-19-15,0 0-23 0,0 0-18 0,0 0-17 0,0 0-14 16,0 0-10-16,0 0-13 0,0 0-3 0,0 0-8 16,0 0 2-16,0 0-1 0,0 0 19 0,0 0-23 15,0 0 21-15,0 0 1 0,0 0 4 0,0 0-7 16,0 0-7-16,0 0-8 0,14-8-7 0,-14 8-4 15,0 0-6-15,20-4-6 0,-20 4-5 0,0 0-5 16,23-6-4-16,-23 6 1 0,0 0-3 0,23-5-1 16,-23 5-3-16,0 0-8 0,18-4-11 0,-18 4-14 15,0 0-16-15,0 0-12 0,21-6-15 0,-21 6-32 16,0 0 5-16,0 0-18 0,0 0-23 0,0 0-26 0,23 2-31 16,-23-2-37-16,0 0-220 0,0 0 72 0</inkml:trace>
  <inkml:trace contextRef="#ctx0" brushRef="#br0" timeOffset="-148882.09">18490 10426 4 0,'0'0'283'0,"0"0"-50"0,0 0-36 15,-10 8-29-15,10-8-21 0,0 0-12 0,0 0-18 16,0 0-12-16,-12 9-7 0,12-9-7 0,0 0-7 0,0 0-6 16,-12 7-12-16,12-7-3 0,0 0-11 0,0 0-7 15,-14 7-3-15,14-7-5 0,0 0-6 0,0 0 3 16,-13 9 0-16,13-9-2 0,0 0-2 0,0 0 1 15,0 0-2-15,-12 8-1 0,12-8-5 0,0 0-3 16,0 0 0-16,0 0-5 0,0 0 2 0,-12 8 0 16,12-8-4-16,0 0 3 0,0 0-1 0,0 0 0 15,0 0-4-15,-9 12-2 0,9-12-1 0,0 0-3 16,0 0-1-16,0 0-5 0,0 0 4 0,0 0 2 0,0 0 6 16,2 14-1-16,-2-14 3 0,0 0-1 0,0 0 1 15,11 12 0-15,-11-12 1 0,0 0 2 0,12 8-2 16,-12-8-2-16,0 0 0 0,19 6-3 0,-19-6 0 15,0 0-2-15,21 6 9 0,-21-6-7 0,0 0-7 16,27 4-1-16,-27-4 0 0,0 0 2 0,29 2-3 16,-29-2 5-16,0 0-2 0,29-2 2 0,-29 2 3 15,0 0 1-15,27-6 2 0,-27 6-5 0,17-7 3 16,-17 7-6-16,14-9 5 0,-14 9-4 0,11-11 4 0,-11 11-3 16,11-11-1-16,-11 11 2 0,8-12-4 15,-8 12 6-15,4-14-5 0,-4 14-2 0,4-15 2 0,-4 15 0 16,-2-16 2-16,2 16 5 0,-4-14-10 0,4 14-1 15,-10-13 10-15,10 13-11 0,-13-13 14 0,13 13-17 16,-15-10 0-16,15 10 1 0,-17-6 0 0,17 6-3 16,-20-3-8-16,20 3-5 0,-23 3-11 0,23-3-6 15,-23 3-9-15,23-3-12 0,-20 10-12 0,20-10-9 0,-19 11-9 16,19-11-13-16,-18 14-20 0,18-14-18 16,-12 15-18-16,12-15-15 0,-10 17-11 0,10-17-27 0,-5 15-202 15,5-15 124-15</inkml:trace>
  <inkml:trace contextRef="#ctx0" brushRef="#br0" timeOffset="-148297.298">18772 10440 201 0,'0'0'208'0,"0"0"-43"0,0 0-17 15,-17-3-13-15,17 3-8 0,0 0-9 0,0 0-4 0,0 0-13 16,-20-5 1-16,20 5-5 0,0 0 0 0,0 0 7 16,0 0-5-16,-24 5-12 0,24-5-4 0,0 0-6 15,0 0-3-15,-17 3-4 0,17-3-11 0,0 0-4 16,-12 7-12-16,12-7-7 0,0 0-7 0,-11 12-7 16,11-12-7-16,0 0 1 0,-4 15-9 0,4-15 0 0,0 0 1 15,4 16 0-15,-4-16-2 0,6 13-1 0,-6-13 0 16,11 9-1-16,-11-9-2 0,14 10 1 0,-14-10-16 15,17 6 19-15,-17-6-1 0,20 3-1 0,-20-3 1 16,0 0-2-16,33 0-1 0,-33 0 2 0,22-6 3 16,-22 6-2-16,25-9-5 0,-25 9 4 0,21-9 0 15,-21 9-1-15,16-13 3 0,-16 13 0 0,17-12 0 16,-17 12-1-16,10-12-1 0,-10 12-2 0,8-13 1 16,-8 13 8-16,5-17-11 0,-5 17 6 0,-3-15-6 15,3 15 9-15,-8-14-13 0,8 14 9 0,-12-15 5 0,12 15-10 16,-15-12-8-16,15 12 0 0,-18-10-11 15,18 10-7-15,-19-8-12 0,19 8-13 0,0 0-9 16,-25 0-12-16,25 0-17 0,-16 9-21 0,16-9-19 0,-15 12-13 16,15-12-13-16,-10 18-12 0,10-18-11 0,-7 20-23 15,7-20-177-15,-4 22 165 0</inkml:trace>
  <inkml:trace contextRef="#ctx0" brushRef="#br0" timeOffset="-147791.749">19190 10584 300 0,'0'0'265'0,"0"0"-43"0,-13-6-11 0,13 6-15 16,0 0-22-16,0 0-19 0,0 0-10 15,-17-9-13-15,17 9-15 0,0 0-6 0,0 0-13 0,0 0-16 16,0 0-4-16,0 0-14 0,-14-5-11 0,14 5-9 16,0 0-12-16,0 0-5 0,0 0-6 0,0 0-7 15,0 0-5-15,0 0-2 0,0 0 0 0,0 0 10 16,0 0 6-16,0 0-3 0,0 0-4 0,0 0-2 16,22 5-5-16,-22-5 1 0,0 0-1 0,22 5 0 0,-22-5-4 15,0 0-1-15,27 1-1 0,-27-1-1 16,0 0 1-16,27 1 0 0,-27-1 0 0,0 0 1 15,27 0-3-15,-27 0 4 0,0 0-15 0,0 0-9 0,27 0-9 16,-27 0-12-16,0 0-9 0,0 0-14 0,0 0-9 16,24-1-17-16,-24 1-14 0,0 0-27 0,0 0-29 15,0 0-26-15,0 0-30 0,14-6-39 0,-14 6-161 16,0 0 123-16</inkml:trace>
  <inkml:trace contextRef="#ctx0" brushRef="#br0" timeOffset="-147432.896">19192 10493 267 0,'0'0'263'0,"-9"-11"-45"0,9 11-21 16,0 0-13-16,-8-8-17 0,8 8-26 0,0 0-12 15,0 0-13-15,-13-8-9 0,13 8-4 0,0 0-6 16,0 0-3-16,0 0-9 0,-12-9 2 0,12 9-10 15,0 0-11-15,0 0-5 0,0 0-7 0,0 0-13 16,0 0-4-16,-13-10-7 0,13 10-5 0,0 0-5 16,0 0-9-16,0 0-2 0,0 0-3 0,0 0-5 0,0 0 3 15,0 0-2-15,0 0 0 0,0 0 1 0,0 0 7 16,0 0 1-16,0 0 0 0,21-1 2 0,-21 1-2 16,0 0-4-16,0 0 2 0,27-2-3 0,-27 2-3 15,0 0 2-15,24-1 1 0,-24 1-1 0,0 0 1 0,22-5-1 16,-22 5-2-16,0 0-1 0,23-1-5 15,-23 1-11-15,0 0-17 0,0 0-13 0,23-3-22 16,-23 3-24-16,0 0-27 0,0 0-36 0,0 0-38 0,0 0-41 16,0 0-56-16,0 0-210 0,21 4 9 15</inkml:trace>
  <inkml:trace contextRef="#ctx0" brushRef="#br0" timeOffset="-144795.367">19677 10253 65 0,'0'0'218'0,"0"0"-39"0,0 0-17 16,0 0-12-16,0 0-13 0,-8-9-6 0,8 9-10 16,0 0-14-16,0 0-15 0,0 0-5 0,0 0-12 15,0 0-7-15,-9-12-10 0,9 12-5 0,0 0-6 0,0 0-2 16,0 0-2-16,0 0-5 0,0 0-5 0,0 0-1 16,0 0-5-16,0 0-1 0,0 0-3 0,0 0 0 15,-18 5 2-15,18-5 1 0,0 0 0 0,0 0 3 16,-11 12-1-16,11-12-4 0,0 0 0 0,-9 10-5 15,9-10-24-15,0 0 26 0,-10 15-3 0,10-15-2 16,0 0-9-16,-11 13 3 0,11-13-6 0,0 0-1 16,-6 14 0-16,6-14-4 0,0 0 2 0,-6 11-1 0,6-11-3 15,0 0 4-15,0 0-2 0,0 16 0 0,0-16 4 16,0 0-5-16,0 0 2 0,6 15-3 0,-6-15 4 16,0 0-2-16,11 8 3 0,-11-8-3 15,10 10 4-15,-10-10 9 0,9 7-13 0,-9-7-1 0,13 7 0 16,-13-7 3-16,14 12-1 0,-14-12 0 0,15 7-1 15,-15-7 2-15,12 11-1 0,-12-11-3 0,14 7 3 16,-14-7 2-16,11 13-1 0,-11-13 2 0,12 12-4 16,-12-12 3-16,11 13-3 0,-11-13 0 0,8 12 2 15,-8-12 2-15,8 13-5 0,-8-13 5 0,8 13-3 0,-8-13 5 16,4 12-3-16,-4-12 1 0,7 11-1 0,-7-11 0 16,0 0 0-16,4 17-2 0,-4-17 3 0,0 0 21 15,1 12-23-15,-1-12 4 0,0 0 2 0,0 0 3 16,2 15-6-16,-2-15 3 0,0 0-4 0,0 0 2 15,-5 13-6-15,5-13 5 0,0 0-2 0,0 0 0 16,-13 7-4-16,13-7 4 0,0 0-2 0,0 0 3 16,0 0-4-16,-22 3 3 0,22-3-3 0,0 0 3 0,0 0-4 15,-19-3 3-15,19 3-2 0,0 0 2 0,0 0-4 16,-21-6 3-16,21 6-3 0,0 0 3 0,0 0-6 16,-18-8 4-16,18 8-3 0,0 0-1 0,0 0 0 15,-13-12 1-15,13 12-2 0,0 0 1 16,0 0-3-16,-10-9 3 0,10 9-5 0,0 0 4 0,0 0-1 15,-4-16 3-15,4 16-1 0,0 0-1 0,0-13 0 16,0 13 4-16,0 0-4 0,6-17 3 0,-6 17 1 16,4-12 0-16,-4 12-4 0,6-12 7 0,-6 12-3 15,7-13-22-15,-7 13 25 0,6-14-2 0,-6 14 6 0,8-17-5 16,-8 17 0-16,6-14 0 0,-6 14 0 16,9-13-1-16,-9 13-1 0,6-15 3 0,-6 15-2 0,8-14 3 15,-8 14-2-15,6-11 4 0,-6 11-5 0,8-10 1 16,-8 10-2-16,7-12-1 0,-7 12 3 0,0 0 0 15,8-13 0-15,-8 13 0 0,0 0 3 0,8-12-2 16,-8 12 8-16,0 0-10 0,0 0 0 0,8-12 31 16,-8 12-33-16,0 0 1 0,0 0 3 0,0 0 1 0,7-12-2 15,-7 12 4-15,0 0-3 0,0 0 3 0,0 0-5 16,0 0 5-16,0-14-3 0,0 14 1 16,0 0-6-16,0 0 6 0,-9-13 1 0,9 13-1 15,0 0-2-15,-12-10 1 0,12 10 0 0,0 0-5 0,-14-7 7 16,14 7-7-16,0 0 6 0,0 0-1 0,-23-4-1 15,23 4-1-15,0 0 0 0,-17 4 3 0,17-4-6 16,0 0-12-16,-16 9-16 0,16-9-19 0,-11 12-27 16,11-12-26-16,-8 11-29 0,8-11-20 0,-8 14-30 15,8-14-19-15,-4 15-208 0,4-15 129 0</inkml:trace>
  <inkml:trace contextRef="#ctx0" brushRef="#br0" timeOffset="-143968.022">19856 10346 265 0,'0'0'223'0,"0"0"-22"16,0 0-31-16,0 0-16 0,0 0-17 0,-13-12-12 15,13 12-24-15,0 0-8 0,0 0-14 0,0 0-4 16,-10-6-11-16,10 6 0 0,0 0-7 0,0 0-5 16,0 0-4-16,-4-11-8 0,4 11-8 0,0 0-4 15,0 0-5-15,0 0 0 0,4-16-3 0,-4 16-3 0,0 0-3 16,10-11-1-16,-10 11-4 0,0 0-4 16,15-12 1-16,-15 12-3 0,0 0 2 0,18-10 0 15,-18 10-3-15,0 0 0 0,21-3-1 0,-21 3-1 0,0 0 0 16,0 0 0-16,22-3 4 0,-22 3-1 15,0 0 1-15,14 8-2 0,-14-8 1 0,0 0-1 0,9 14 1 16,-9-14 1-16,0 0-1 0,2 17-3 0,-2-17 4 16,-2 13-2-16,2-13 0 0,-3 17 2 0,3-17-2 15,-6 18 4-15,6-18-6 0,-6 15 3 0,6-15-6 16,-8 14 7-16,8-14 1 0,-6 15 4 0,6-15-2 16,-6 10 1-16,6-10-1 0,0 0 3 0,-8 13-3 0,8-13 4 15,0 0-4-15,-6 10-1 0,6-10-7 0,0 0 2 16,0 0-2-16,0 0 1 0,-6 12-8 0,6-12-2 15,0 0-6-15,0 0-5 0,0 0-2 0,0 0 2 16,0 0-5-16,0 0 4 0,0 0-9 0,20-1 0 16,-20 1-1-16,0 0 2 0,20-5-2 0,-20 5 1 15,0 0-2-15,25 0 9 0,-25 0 2 0,0 0 6 16,27 5 0-16,-27-5 5 0,0 0 2 0,29 6 2 16,-29-6-1-16,16 4 6 0,-16-4 0 0,15 12 2 15,-15-12 4-15,10 9 5 0,-10-9 6 0,9 13 8 0,-9-13 0 16,4 15 9-16,-4-15 1 0,3 15 8 15,-3-15 2-15,0 15 6 0,0-15 0 0,-7 17 2 0,7-17-2 16,-9 12-17-16,9-12 27 0,-17 13-4 0,17-13-5 16,-18 7-1-16,18-7 5 0,-25 6-17 0,25-6 3 15,-25 3-2-15,25-3-6 0,-27 0-4 0,27 0-2 16,-24-2-9-16,24 2-1 0,-22-1-5 0,22 1 1 16,0 0-9-16,-25-3-6 0,25 3-16 0,0 0-23 0,0 0-31 15,-25-2-21-15,25 2-10 0,0 0-18 16,0 0-34-16,0 0-37 0,0 0-48 0,0 0-301 0,0 0-48 15</inkml:trace>
  <inkml:trace contextRef="#ctx0" brushRef="#br0" timeOffset="-143411.838">20281 10596 264 0,'0'0'267'0,"0"0"-49"16,0 0-27-16,0 0-36 0,0 0 7 0,0 0-27 15,-19-3-6-15,19 3-27 0,0 0-12 0,0 0-17 16,0 0-11-16,0 0-11 0,0 0-9 0,0 0-7 0,0 0-10 15,0 0-5-15,0 0-3 0,-10 6-4 16,10-6-3-16,0 0-5 0,0 0 1 0,0 0 0 0,0 0 0 16,0 0-3-16,0 0 3 0,0 0-1 0,14 6 1 15,-14-6-5-15,0 0-1 0,0 0 6 0,12-8 0 16,-12 8-4-16,0 0 4 0,0 0-2 0,11-10 0 16,-11 10 6-16,0 0-42 0,0 0 42 0,6-13 2 15,-6 13-4-15,0 0 4 0,0 0-3 0,0 0 3 0,0-13 2 16,0 13 0-16,0 0-3 0,0 0-3 15,0 0-4-15,0 0 4 0,-14-10-2 0,14 10-2 0,0 0-2 16,0 0 0-16,0 0-6 0,0 0 0 0,0 0-17 16,0 0-12-16,-21 4-21 0,21-4-25 0,0 0-20 15,0 0-35-15,0 0-33 0,0 0-26 0,-4 13-49 16,4-13-145-16,0 0 158 0</inkml:trace>
  <inkml:trace contextRef="#ctx0" brushRef="#br0" timeOffset="-142749.918">20643 10256 191 0,'0'0'229'15,"0"0"-46"-15,0 0-21 0,-7-10-13 0,7 10-24 16,0 0-14-16,0 0-18 0,0 0-14 0,0 0-6 15,-12-8-2-15,12 8 0 0,0 0 0 0,0 0-3 0,0 0-1 16,0 0-1-16,0 0-4 0,-27 5 0 16,27-5-2-16,0 0 1 0,-17 8-8 0,17-8-2 0,-12 8 2 15,12-8-4-15,-15 11-1 0,15-11-2 0,-12 14 4 16,12-14-14-16,-14 17-5 0,14-17 0 0,-13 19-7 16,7-8-2-16,6-11-4 0,-13 20-5 0,10-7 1 15,3-13-4-15,-6 20-3 0,6-20-3 0,-6 23 0 16,6-23-1-16,-2 22-1 0,2-22 2 0,2 22-3 15,-2-22 0-15,2 21 0 0,-2-21-2 0,6 21 0 16,-6-21 0-16,10 15 1 0,-10-15 0 0,12 14 0 0,-12-14-8 16,19 10-5-16,-19-10-6 0,18 8-6 0,-18-8-11 15,21 4-1-15,-21-4-4 0,0 0 8 0,31 3 0 16,-31-3 1-16,0 0 6 0,27-3 5 0,-27 3 3 16,0 0 7-16,21-4 0 0,-21 4 5 0,0 0-6 15,19-9 10-15,-19 9 19 0,0 0-15 0,10-11 2 16,-10 11 10-16,0 0 4 0,5-13 7 0,-5 13 1 15,0 0-3-15,-7-13 12 0,7 13 5 0,0 0-3 16,-12-13 4-16,12 13-6 0,0 0-5 0,-19-9-6 16,19 9-5-16,0 0-3 0,0 0-3 0,-23 0-5 0,23 0 0 15,0 0-6-15,-21 9 2 0,21-9-11 0,-15 13-24 16,15-13-16-16,-10 14-42 0,10-14 11 0,-8 16-28 16,8-16-28-16,-6 16-35 0,6-16-37 0,-2 13-28 15,2-13-263-15,0 0 12 0</inkml:trace>
  <inkml:trace contextRef="#ctx0" brushRef="#br0" timeOffset="-142099.522">21194 10178 219 0,'0'0'269'0,"-6"-13"-54"15,6 13-34-15,0 0-18 0,0 0-28 0,0 0-23 0,0 0-21 16,0 0-10-16,0 0-12 0,0 0-10 0,0 0-6 16,0 0-5-16,-12 7-4 0,12-7-1 0,0 0-4 15,-5 18-2-15,5-18-6 0,0 16 6 0,0-16 3 16,0 22 3-16,0-22-3 0,3 23 4 0,-3-9 2 15,2 2 0-15,-2-1 2 0,0 3 7 0,2-3-6 16,-2 5-2-16,2-3-1 0,-2 1 0 0,2-1-1 16,-2 2-10-16,2-1 2 0,-2 1-3 0,2-2-9 0,0-1-4 15,-2 2-1-15,2-2-7 0,0-2 6 16,-2 1-11-16,0-15 0 0,2 23-2 0,-2-23 0 0,2 23-4 16,-2-23 1-16,2 19-1 0,-2-19-3 0,2 14-21 15,-2-14-22-15,2 15-20 0,-2-15-29 0,0 0-26 16,3 17-34-16,-3-17-45 0,0 0-54 0,0 0-65 15,0 0-153-15,0 0 44 0</inkml:trace>
  <inkml:trace contextRef="#ctx0" brushRef="#br0" timeOffset="-141679.857">21065 10472 275 0,'0'0'298'16,"0"0"-58"-16,0 0-24 0,0 0-23 0,-10-8-32 15,10 8-20-15,0 0-4 0,0 0-38 0,0 0-12 0,0 0-17 16,0 0-11-16,0 0-12 0,0 0-7 16,0 0-10-16,0 0-3 0,0 0 7 0,0 0 14 0,0 0 3 15,0 0 2-15,0 0-3 0,0 0-3 0,0 0-5 16,0 0-3-16,23 4-8 0,-23-4 1 0,0 0-4 15,27 4-3-15,-27-4-7 0,21 3-4 0,-21-3 1 16,21 4-2-16,-21-4 2 0,24 2-4 0,-24-2 0 16,23 1 6-16,-23-1-9 0,23 5-1 0,-23-5-2 15,20 1 5-15,-20-1 6 0,0 0 4 0,31 0 1 16,-31 0 4-16,0 0-2 0,24 2 2 0,-24-2 0 0,0 0-4 16,0 0 0-16,29 0-6 0,-29 0 1 0,0 0-3 15,0 0-4-15,0 0-1 0,23 3-1 0,-23-3-3 16,0 0 1-16,0 0-1 0,0 0 0 0,0 0-1 15,0 0-8-15,0 0-18 0,0 0-18 0,24 0-16 16,-24 0-18-16,0 0-21 0,0 0-15 0,0 0-23 16,0 0-25-16,0 0-42 0,14-6-26 0,-14 6-40 15,0 0-245-15,0 0-8 0</inkml:trace>
  <inkml:trace contextRef="#ctx0" brushRef="#br0" timeOffset="-141002.973">21534 10287 270 0,'0'0'292'0,"0"0"-54"0,0 0-33 15,-10-8-23-15,10 8-36 0,0 0-26 0,0 0-15 0,0 0-32 16,0 0-13-16,0 0-14 0,0 0-8 0,0 0-8 15,0 0-6-15,0 0-1 0,4-14-6 0,-4 14-3 16,0 0-3-16,0 0-2 0,19-8-3 0,-19 8 0 16,0 0 0-16,22-4-1 0,-22 4 0 0,0 0 0 15,25-4-2-15,-25 4-20 0,0 0 23 0,25-3 2 16,-25 3 4-16,0 0 0 0,23 3 9 0,-23-3 4 16,0 0 7-16,19 7 6 0,-19-7 7 0,0 0 2 0,15 11-4 15,-15-11 3-15,6 11-1 0,-6-11-4 0,4 12-7 16,-4-12-5-16,2 15 0 0,-2-15 1 0,-2 17 2 15,2-17 1-15,-6 16-3 0,6-16-1 0,-6 19-5 16,6-19 9-16,-9 18-1 0,9-18-4 0,-6 18-9 16,6-18-6-16,-5 14 2 0,5-14-3 0,-6 15-4 15,6-15-1-15,-4 15-2 0,4-15-1 0,-4 10 5 16,4-10-9-16,0 0 0 0,-2 19-1 0,2-19 2 16,0 0-2-16,2 13 2 0,-2-13 0 0,0 0-2 15,8 11 2-15,-8-11 1 0,0 0 2 0,15 10-4 0,-15-10 4 16,0 0-5-16,25 1 2 0,-25-1-3 0,0 0 2 15,31 0-1-15,-31 0 2 0,0 0-1 0,31-1 2 16,-31 1 0-16,23 0-3 0,-23 0 2 16,0 0-1-16,25-4 2 0,-25 4 3 0,0 0 0 0,21-2-1 15,-21 2 4-15,0 0-1 0,0 0 0 0,25-4-1 16,-25 4-4-16,0 0-9 0,0 0-24 0,0 0-32 16,0 0-44-16,23-2-42 0,-23 2-51 0,0 0-67 0,0 0-77 15,0 0-184-15,0 0-32 0</inkml:trace>
  <inkml:trace contextRef="#ctx0" brushRef="#br0" timeOffset="-137800.317">19935 9776 167 0,'0'0'162'0,"0"0"-27"0,0 0-19 0,0 0-10 16,0 0-17-16,0 0-12 0,0 0-10 0,0 0-9 15,0 0-7-15,0 0-6 0,0 0-3 0,0 0-7 16,0-13-5-16,0 13-5 0,0 0-6 0,0 0 3 16,0 0 0-16,0 0-3 0,0 0 2 0,0 0 6 15,0 0 0-15,0 0 0 0,0 0-1 0,0 0-6 0,-14-7-4 16,14 7-6-16,0 0-1 0,0 0-2 16,0 0-1-16,-9 12-3 0,9-12-1 0,0 0 0 15,-7 14-2-15,7-14 1 0,-4 12-1 0,4-12 2 0,-4 13-2 16,4-13 7-16,-4 19-2 0,4-19 6 0,-4 17 2 15,4-17 3-15,-4 19 0 0,4-19 6 0,-7 18-2 16,7-18 0-16,-4 20-6 0,4-20 0 0,-6 21-4 16,6-21-1-16,-6 20-4 0,6-20 2 0,-6 18-3 15,6-18 0-15,-4 19-1 0,4-19 0 0,-7 15-1 16,7-15 1-16,-6 16-26 0,6-16 31 0,-6 13-6 16,6-13 3-16,-4 11-1 0,4-11 0 0,0 0-1 15,-8 17-2-15,8-17 5 0,0 0-4 0,0 0 1 16,-7 12-2-16,7-12 1 0,0 0 0 0,0 0 1 0,0 0-2 15,0 0-1-15,0 0-1 0,0 0 1 0,0 0-1 16,0 0 0-16,0 0-3 0,0 0 4 0,0 0-3 16,-12-8 1-16,12 8-6 0,0 0 1 0,0 0-5 15,0-13 2-15,0 13-3 0,0 0 5 0,0 0 0 16,0-17 4-16,0 17-3 0,0 0 4 0,0 0-2 16,0-17 3-16,0 17-3 0,0 0 3 0,0 0 0 15,-2-14 4-15,2 14-4 0,0 0 3 0,0 0-2 0,0 0 1 16,-2-13-1-16,2 13 0 0,0 0 1 0,0 0 0 15,0 0-2-15,0 0 2 0,0 0-4 0,0 0 3 16,0 0-2-16,0 0 1 0,0 0-1 0,-2-13 4 16,2 13-2-16,0 0 3 0,0 0 2 0,0 0-1 15,0 0-1-15,0 0 0 0,0 0-2 0,0 0 4 16,4 15-1-16,-4-15 4 0,0 0 1 0,0 0-9 16,4 14 15-16,-4-14 4 0,0 0 2 0,2 16-3 0,-2-16 0 15,0 0 6-15,4 16 9 0,-4-16-1 0,2 10-4 16,-2-10-6-16,0 0-2 0,4 19-3 0,-4-19-4 15,3 13-4-15,-3-13 0 0,0 0 0 0,4 15-2 16,-4-15-1-16,0 0-2 0,4 14-1 0,-4-14-1 16,0 0-3-16,0 0 3 0,6 12 2 0,-6-12-1 15,0 0 4-15,0 0 8 0,0 0 6 0,0 0-1 16,0 0-1-16,0 0-4 0,0 0-4 0,0 0 1 16,23-5-1-16,-23 5-2 0,8-12-1 0,-8 12-8 15,8-12 5-15,-8 12 1 0,9-12 0 0,-9 12-1 0,6-11 0 16,-6 11-1-16,0 0 3 0,10-15-5 0,-10 15 1 15,0 0-4-15,6-11-8 0,-6 11-4 16,0 0-10-16,0 0-10 0,0 0-18 0,6-11-12 0,-6 11-15 16,0 0-11-16,0 0-14 0,0 0-16 0,0 0-25 15,0 0-35-15,0 0-200 0,0 0 163 0</inkml:trace>
  <inkml:trace contextRef="#ctx0" brushRef="#br0" timeOffset="-136601.536">20687 9712 113 0,'0'0'180'0,"0"0"-39"0,0 0-26 15,0 0-8-15,0 0-27 0,0 0-14 0,0 0-9 0,0 0 0 16,0 0-4-16,0 0 1 0,0 0-3 15,-4-15-4-15,4 15-3 0,0 0-3 0,0 0-5 16,0 0-3-16,0 0 0 0,0 0-3 0,0 0-3 0,0 0-4 16,0 0-3-16,0 0-2 0,0 0-4 0,-15 10-3 15,15-10-2-15,0 0 4 0,-6 18 5 0,6-18 2 16,-6 11 6-16,6-11 4 0,-7 13 4 0,7-13-8 16,-6 16-18-16,6-16 15 0,-7 15-1 0,7-15-1 15,-6 17 3-15,6-17-3 0,-8 18-1 0,8-18-5 16,-7 17-1-16,7-17-4 0,-6 17 1 0,6-17-3 15,-6 19 1-15,6-19-2 0,-8 17 5 0,8-17-3 16,-6 16 6-16,6-16-1 0,-9 18 3 0,9-18-2 0,-6 16-3 16,6-16-1-16,-6 15-2 0,6-15 0 0,-6 13 2 15,6-13 3-15,-7 11 2 0,7-11 2 16,0 0-1-16,-6 13 0 0,6-13-1 0,0 0-6 0,-4 12 2 16,4-12-1-16,0 0-5 0,0 0 2 0,-6 10-2 15,6-10 0-15,0 0-2 0,0 0 1 0,0 0 0 16,0 0-1-16,-6 9 0 0,6-9-1 0,0 0-1 15,0 0 2-15,0 0 0 0,0 0-4 0,0 0 1 16,0 0-4-16,0 0 6 0,0 0-6 0,0 0 3 0,0 0-4 16,0 0 3-16,0 0-1 0,0 0 0 0,-13-9-28 15,13 9 28-15,0 0-1 0,-4-10-12 0,4 10 11 16,0 0-1-16,-2-16-1 0,2 16 2 0,0 0 4 16,0 0-4-16,0-14 4 0,0 14-8 0,0 0 9 15,0 0-3-15,-2-15 3 0,2 15-3 0,0 0 2 16,0 0-2-16,0 0 2 0,-2-13 0 0,2 13 0 15,0 0-4-15,0 0 2 0,0 0-4 0,0 0 1 16,0 0 1-16,0 0 0 0,0 0-1 0,0 0 3 16,0 0-1-16,0 0 3 0,0 0-3 0,0 0 1 0,0 0 0 15,0 0 0-15,0 0-2 0,0 0 3 0,0 0 1 16,6 10 1-16,-6-10-4 0,0 0 3 16,0 0-1-16,6 14 2 0,-6-14-4 0,0 0 6 0,5 13-4 15,-5-13 0-15,0 0 3 0,8 10-1 0,-8-10-32 16,0 0 41-16,6 16 1 0,-6-16 2 0,0 0-1 15,6 14-25-15,-6-14 29 0,0 0-3 0,6 15 2 16,-6-15-9-16,0 0 0 0,7 16-2 0,-7-16 0 0,0 0-3 16,8 10 4-16,-8-10 1 0,0 0 4 15,0 0 5-15,8 9 8 0,-8-9-2 0,0 0-2 16,0 0-6-16,0 0 3 0,19-9-4 0,-19 9-5 0,8-9-3 16,-8 9-5-16,10-12-9 0,-10 12-13 0,11-12-17 15,-11 12-14-15,8-11-18 0,-8 11-19 0,0 0-29 16,9-14-28-16,-9 14-43 0,0 0-65 0,6-10-136 15,-6 10 153-15</inkml:trace>
  <inkml:trace contextRef="#ctx0" brushRef="#br0" timeOffset="-135387.211">21873 9725 91 0,'4'-13'232'0,"-4"13"-53"16,0 0-29-16,0 0-28 0,0 0-24 0,0 0-10 0,0 0-12 15,0 0-4-15,0 0-1 0,0 0-5 0,0 0-8 16,0 0-5-16,0 0-1 0,0 0-1 0,0 0 0 15,0 0-3-15,0 0 1 0,-10 10-2 0,10-10-1 16,0 0-3-16,-6 14-2 0,6-14-2 0,-4 11-6 0,4-11-1 16,-9 13-1-16,9-13 1 0,-6 16-3 0,6-16 2 15,-10 18-9-15,10-18-1 0,-8 19-4 16,8-19 0-16,-11 19-7 0,11-19 1 0,-8 19-6 0,8-19 0 16,-9 25-3-16,3-14 2 0,1-2-2 0,-1 2-3 15,2 1 6-15,4-12-2 0,-10 20-1 0,10-20-1 16,-9 18 2-16,9-18-2 0,-8 19 1 0,8-19 0 15,-8 12 1-15,8-12 0 0,-6 13-1 16,6-13 0-16,0 0-1 0,-9 16 1 0,9-16 3 0,0 0 0 16,0 0-4-16,-6 11-1 0,6-11-3 0,0 0 1 0,0 0-2 15,0 0 0-15,0 0 1 0,0 0-9 16,2-19 4-16,-2 19-8 0,0 0-2 0,2-15-3 16,-2 15 5-16,2-14-5 0,-2 14 6 0,3-15 13 0,-3 15-13 15,2-15-2-15,-2 15 1 0,0-15 2 0,0 15 2 16,2-14 2-16,-2 14 0 0,2-14 5 0,-2 14 2 15,0 0-3-15,2-18 4 0,-2 18-2 0,0 0 3 16,2-13-3-16,-2 13 3 0,0 0 8 0,0 0-10 16,0 0-4-16,0 0 7 0,0-13 3 0,0 13 2 0,0 0-3 15,0 0 2-15,0 0 0 0,0 0-1 0,0 0-3 16,0 0 2-16,0 0-3 0,-4 13 3 0,4-13-2 16,0 0 4-16,0 0 0 0,0 13 2 0,0-13-1 15,0 0 5-15,0 0 1 0,2 18 2 0,-2-18-9 16,0 0 6-16,0 15-27 0,0-15 27 0,0 0-3 15,4 19-3-15,-4-19 1 0,0 0-1 0,4 16-1 16,-4-16 2-16,0 0-5 0,4 17 16 0,-4-17-17 0,0 0 4 16,4 14 2-16,-4-14-1 0,0 0 1 15,4 16-1-15,-4-16-1 0,0 0 1 0,0 0 1 16,7 14 0-16,-7-14-5 0,0 0 15 0,0 0 8 16,8 10 0-16,-8-10-1 0,0 0-2 0,0 0-5 15,0 0-1-15,21-10-3 0,-21 10-5 0,10-9 2 0,-10 9-3 16,13-10 3-16,-13 10-7 0,15-14 5 0,-15 14-6 15,12-11 2-15,-12 11-4 0,11-7 4 0,-11 7-4 16,0 0 14-16,12-13-17 0,-12 13 2 0,0 0-3 16,10-8 3-16,-10 8-2 0,0 0 0 0,0 0 1 15,13-9 3-15,-13 9-11 0,0 0-5 0,0 0-11 0,0 0-11 16,0 0-22-16,0 0-21 0,20-2-30 16,-20 2-26-16,0 0-34 0,0 0-42 0,0 0-212 0,0 0 105 15</inkml:trace>
  <inkml:trace contextRef="#ctx0" brushRef="#br0" timeOffset="-103174.274">7826 14809 39 0,'0'0'280'0,"0"0"-58"16,0 0-27-16,0 0-18 0,0 0-16 0,0 0-15 15,0-16-25-15,0 16-11 0,0 0-13 0,0 0-11 16,0 0-14-16,0 0-7 0,0 0-11 0,0 0-7 16,0 0-5-16,0 0 0 0,0 0-4 0,0 0 2 15,0 0-2-15,0 0-1 0,0 0-3 0,-2-12-1 0,2 12-2 16,0 0-9-16,0 0 3 0,0 0-8 15,0 0 1-15,4-11-6 0,-4 11 2 0,0 0-6 0,6-15 2 16,-6 15-4-16,5-14 0 0,-5 14 0 0,8-12-1 16,-8 12-7-16,5-18 7 0,-5 18-3 0,8-22 0 15,-4 9-2-15,-2 1-1 0,3-5 4 0,-1 3-2 16,-2-1-2-16,2 1-1 0,-2-1 4 0,2-2-2 16,-2 3-31-16,0-3 38 0,0 3-4 0,0-2 2 15,0 1-6-15,-2 2 2 0,0 13 0 0,3-25 3 16,-3 25-2-16,2-21 2 0,-2 21-2 0,2-19 1 15,-2 19-1-15,2-15-2 0,-2 15-1 0,0 0 2 16,0-16-3-16,0 16 7 0,0 0 3 0,0 0 3 16,0 0-1-16,0 0 2 0,0 0 0 0,4 15-2 0,-4-15 0 15,2 14 3-15,-2-14 0 0,0 21 1 0,0-21 1 16,2 27-5-16,0-15 5 0,0 3-4 0,-2 2 4 16,2-3 1-16,0 3-1 0,0-1-2 0,0-1-2 15,0 2 2-15,1 0-6 0,-1-3-3 0,0 1 4 0,-2-1-3 16,0-14-1-16,4 23-2 0,-4-23 2 15,2 20-1-15,-2-20-1 0,2 18-6 0,-2-18-1 16,2 12-13-16,-2-12-18 0,0 0-26 0,0 17-22 16,0-17-27-16,0 0-35 0,0 0-28 0,0 0-25 0,0 0-32 15,0 0-46-15,0 0-139 0,0 0 124 0</inkml:trace>
  <inkml:trace contextRef="#ctx0" brushRef="#br0" timeOffset="-102244.766">8087 14332 171 0,'0'0'205'0,"0"0"-52"16,0 0-16-16,0 0-20 0,0 0-3 0,0 0-17 15,0 0-4-15,0 0-15 0,0 0 1 0,0 0-21 16,0 0 6-16,0 0-12 0,0 0 8 0,0 0-5 15,12-8 11-15,-12 8 16 0,0 0-18 0,0 0 2 0,0 0 5 16,0 0 1-16,0 0 0 0,0 0-2 16,10 11-9-16,-10-11-3 0,0 0-8 0,2 13-5 15,-2-13-9-15,0 0-7 0,0 18-5 0,0-18-4 0,-2 19-6 16,2-19-4-16,-4 20-1 0,4-20-1 0,-4 23-3 16,4-23 1-16,-8 25-1 0,4-13-5 0,0 0 4 15,-1 2-6-15,1 0 5 0,0-3-2 0,0 2 1 16,0 1-4-16,-2-4 4 0,6-10-4 0,-7 19 0 15,7-19 0-15,-6 18-2 0,6-18-3 0,-6 15-23 16,6-15 23-16,-4 13 0 0,4-13-6 0,0 0 3 16,-4 15-2-16,4-15 3 0,0 0 4 0,0 0-2 0,2 13 2 15,-2-13 1-15,0 0 3 0,0 0 0 16,0 0-1-16,0 0 2 0,23-6-1 0,-23 6 2 0,0 0-1 16,18-7-2-16,-18 7 2 0,0 0-2 0,21-6 1 15,-21 6 1-15,0 0 0 0,18-9-3 0,-18 9 4 16,0 0-1-16,17-4-1 0,-17 4 2 0,0 0-24 15,0 0 27-15,20-6 0 0,-20 6 2 0,0 0-5 16,0 0-1-16,0 0 4 0,18-9-2 0,-18 9-2 0,0 0 4 16,0 0-7-16,0 0 7 0,0 0 0 15,0 0-1-15,0 0-5 0,19-3 6 0,-19 3-2 0,0 0 0 16,0 0-3-16,0 0-8 0,0 0-1 0,0 0-1 16,6-11 0-16,-6 11-2 0,0 0 4 0,2-13 2 15,-2 13 0-15,0 0 6 0,2-14-2 0,-2 14-24 16,0 0 32-16,0-14-4 0,0 14 2 0,0 0-2 15,0-15 2-15,0 15 4 0,0 0-1 0,-2-13 9 16,2 13 7-16,0 0 2 0,0 0 2 0,-2-13 3 16,2 13 0-16,0 0 1 0,0 0-3 0,0 0 1 0,0 0-6 15,-4-12-1-15,4 12-5 0,0 0-2 16,0 0-3-16,0 0 3 0,-4 14-8 0,4-14 5 0,0 0-1 16,0 21 0-16,0-21-5 0,0 15 3 0,0-15-4 15,0 18 3-15,0-18-2 0,4 20 1 0,-4-20-2 16,4 23 3-16,-4-23-1 0,4 20 3 0,-4-20 1 15,4 21 3-15,-4-21 0 0,4 21 1 0,-4-21 3 16,5 17-3-16,-5-17-2 0,4 16 2 0,-4-16-4 0,2 14-2 16,-2-14-4-16,0 0 3 0,4 18-3 15,-4-18 3-15,0 0-1 0,2 11-2 0,-2-11-1 0,0 0-6 16,0 0-14-16,0 0-15 0,0 15-22 0,0-15-22 16,0 0-25-16,0 0-17 0,0 0-24 0,0 0-36 15,0 0-24-15,0 0-30 0,0 0-23 0,0 0-204 16,0 0 63-16</inkml:trace>
  <inkml:trace contextRef="#ctx0" brushRef="#br0" timeOffset="-101433.215">8333 14465 131 0,'0'0'151'0,"4"-21"-27"15,-4 21-17-15,2-16-1 0,-2 16-11 0,2-17-11 16,-2 17-7-16,0-17-8 0,0 17-2 0,0-12 0 16,0 12 2-16,0 0 1 0,0-18 0 0,0 18 1 15,0 0 6-15,0-16-1 0,0 16 2 0,0 0-2 16,0 0-3-16,-2-15-4 0,2 15-5 0,0 0-3 0,0 0-2 16,0 0-13-16,0 0-1 0,0 0-3 0,0 0-6 15,0 0 3-15,0 0-6 0,0 0-2 0,0 0-4 16,0 0-3-16,0 0-4 0,2 17-6 0,-2-17 24 15,2 15-27-15,-2-15 7 0,0 17-3 0,0-17 5 16,2 18-1-16,-2-18 1 0,0 21-3 0,0-21 18 16,0 22-24-16,0-22 3 0,-2 22-3 0,2-22 3 15,0 22-6-15,0-22 0 0,-4 24-1 0,4-24 1 16,-2 24-4-16,2-24-2 0,-4 23 0 0,4-23 5 16,-3 19-5-16,3-19-1 0,-4 19 2 0,4-19-3 0,-4 18 2 15,4-18 0-15,-2 13-4 0,2-13 1 0,-2 13-5 16,2-13 0-16,0 0-4 0,-2 15 0 15,2-15-7-15,0 0-3 0,0 0-6 0,-2 15 5 0,2-15-9 16,0 0 11-16,0 0-2 0,0 0 8 0,0 0-6 16,0 0-3-16,0 0 4 0,23-6 0 0,-23 6 0 15,12-10-1-15,-12 10 0 0,17-11-2 0,-17 11 1 16,20-14-1-16,-20 14 8 0,21-14-1 0,-21 14 6 0,17-13 4 16,-17 13 1-16,15-9-3 0,-15 9 1 0,12-10 3 15,-12 10 1-15,11-7 0 0,-11 7 3 16,0 0 4-16,14-10 0 0,-14 10 5 0,0 0-1 0,0 0 3 15,13-8 5-15,-13 8 0 0,0 0 1 0,0 0-3 16,0 0 0-16,8-12-8 0,-8 12 0 0,0 0-5 16,0 0 0-16,-6-11 1 0,6 11 0 0,0 0-4 15,-11-13 1-15,11 13 2 0,-8-8 0 0,8 8 1 0,0 0 5 16,-14-14-1-16,14 14 10 0,0 0-6 0,-13-11 16 16,13 11-13-16,0 0 0 0,-10-7 0 15,10 7-22-15,0 0 17 0,0 0 2 0,0 0-6 16,0 0 1-16,0 0 2 0,0 0 0 0,0 0 2 15,0 0-4-15,0 0 4 0,0 0 0 0,-2 14 2 0,2-14 2 16,6 15-2-16,-6-15 3 0,8 16-2 0,-8-16-1 16,9 20 0-16,-9-20 2 0,8 21-1 0,-2-10 6 15,0 0-1-15,-2 1 0 0,3 0 3 0,-7-12-4 16,8 19 4-16,-8-19-1 0,8 19-3 0,-8-19 2 16,8 18-5-16,-8-18-5 0,7 15 2 0,-7-15-2 0,6 14-2 15,-6-14-1-15,6 12-2 0,-6-12-2 16,4 13 0-16,-4-13 1 0,0 0-2 0,6 15-4 0,-6-15-15 15,0 0-14-15,0 0-17 0,4 13-24 0,-4-13-27 16,0 0-24-16,0 0-29 0,7 10-32 0,-7-10-37 16,0 0-39-16,0 0-57 0,0 0-136 0,4 14 74 15</inkml:trace>
  <inkml:trace contextRef="#ctx0" brushRef="#br0" timeOffset="-101048.232">8676 14596 244 0,'0'0'250'0,"-4"-14"-46"0,4 14-30 16,-5-14-16-16,5 14-12 0,-4-10-17 0,4 10-17 0,0 0-11 15,-6-14-13-15,6 14-7 0,0 0-12 0,-4-12-3 16,4 12-10-16,0 0 1 0,0 0-3 0,-6-11-3 15,6 11 1-15,0 0-4 0,0 0-7 0,0 0-3 16,0 0-7-16,0 0-1 0,0 0 11 0,0 0 22 16,0 0-17-16,0 0-5 0,0 0-3 0,0 0 1 15,16 6 1-15,-16-6-4 0,11 14-5 0,-11-14-2 16,14 17 1-16,-6-9-6 0,3 2-2 0,-3-1-4 16,1 2 0-16,2-2-1 0,1 1-3 0,0 1-3 15,-1-4 0-15,1 3-1 0,-2-1-1 0,1 0-3 0,1 0-1 16,1-2 1-16,-3 1-3 0,-10-8 3 15,21 12-4-15,-21-12 1 0,15 12-12 0,-15-12 12 0,15 9-15 16,-15-9-19-16,0 0-19 0,14 11-20 0,-14-11-29 16,0 0-30-16,12 10-38 0,-12-10-44 0,0 0-35 15,0 0-35-15,0 0-219 0,0 0 4 0</inkml:trace>
  <inkml:trace contextRef="#ctx0" brushRef="#br0" timeOffset="-100700.78">8799 14561 49 0,'0'0'436'16,"0"0"-90"-16,-7-15-42 0,7 15-39 0,0 0-32 16,-6-11-18-16,6 11-25 0,0 0-19 0,0 0-22 15,0 0-19-15,0 0-15 0,0 0-8 0,0 0-16 16,0 0-8-16,0 0-6 0,-10 9-14 0,10-9-6 16,-2 15-11-16,2-15-5 0,-4 20-12 0,4-20-2 15,-6 23-8-15,6-23-2 0,-7 25-2 0,3-13-6 16,2 1 2-16,-2 1-3 0,2-1-2 0,-2-2-1 0,0 3 0 15,4-14-27-15,-7 22 29 0,7-22 1 16,-6 18-3-16,6-18-1 0,-5 18-2 0,5-18 2 0,-4 15-3 16,4-15 2-16,-2 13 0 0,2-13 0 0,0 0-25 15,-6 15 28-15,6-15-1 0,0 0-3 0,0 0 1 16,-4 15-2-16,4-15-1 0,0 0-3 0,0 0 2 16,0 0-1-16,0 0-1 0,-2 13-19 0,2-13 25 15,0 0-4-15,0 0-4 0,0 0-14 0,0 0-14 0,0 0-13 16,0 0-8-16,0 0-13 0,0 0-9 15,0 0-21-15,0 0-19 0,0 0-23 0,0 0-28 0,0 0-33 16,0 0-46-16,0 0-45 0,0 0-254 0,0 0-56 16</inkml:trace>
  <inkml:trace contextRef="#ctx0" brushRef="#br0" timeOffset="-100039.033">9261 14405 65 0,'0'0'268'0,"0"0"-58"0,0 0-30 0,0-12-25 0,0 12-20 16,0 0-15-16,0 0-14 0,0 0-16 0,0 0-10 15,0 0 4-15,0 0 13 0,0 0 11 0,0 0 5 16,0 0-3-16,0 0-12 0,0 0-10 0,12 5-7 16,-12-5-5-16,6 17-5 0,-6-17-8 0,7 18-7 15,-7-18-4-15,6 22-6 0,-2-6-5 0,0-4-3 16,-1 2-1-16,1 4-2 0,2-4 0 0,-1 4-1 16,1 0-4-16,-2-1 1 0,0 0-2 0,2 2-1 0,-2-2-3 15,3 0-5-15,-3 1-2 0,2-3-5 16,-2-1-2-16,0 2-4 0,0-2-1 0,2-3-1 15,-1 1-2-15,-5-12-2 0,6 20-1 0,-6-20 0 16,6 15-1-16,-6-15-11 0,8 10-12 0,-8-10-13 0,0 0-14 16,9 12-17-16,-9-12-15 0,0 0 0 0,0 0-49 15,0 0-23-15,0 0-48 0,0 0-36 0,0 0-45 16,0 0-226-16,0 0-6 0</inkml:trace>
  <inkml:trace contextRef="#ctx0" brushRef="#br0" timeOffset="-99679.942">9209 14704 27 0,'-4'-13'322'0,"4"13"-75"0,0 0-29 16,0 0-17-16,0 0-14 0,-6-12-25 0,6 12-13 0,0 0-13 15,0 0-15-15,0 0-1 0,0 0-19 16,0 0-40-16,0 0 21 0,0 0-8 0,0 0-9 16,-4-13-15-16,4 13-4 0,0 0 2 0,0 0 2 15,0 0 5-15,0 0-7 0,0 0-4 0,0 0-2 0,0 0-3 16,28-2-5-16,-28 2-3 0,0 0-3 0,27-3-5 16,-27 3-4-16,21-2-7 0,-21 2-5 0,23-1 5 15,-23 1-1-15,24-3-3 0,-24 3-1 0,24-3-4 0,-24 3 8 16,25-3-25-16,-25 3-10 0,23-2-26 15,-23 2-1-15,0 0-15 0,29-1-17 0,-29 1-20 16,0 0-20-16,0 0-30 0,27 0-47 0,-27 0-52 0,0 0-304 16,0 0-69-16</inkml:trace>
  <inkml:trace contextRef="#ctx0" brushRef="#br0" timeOffset="-99000.757">9034 14733 141 0,'0'0'212'16,"0"0"-50"-16,0 0-15 0,0 0-22 0,0 0-11 15,0 0-10-15,0 0-8 0,0 0-6 0,0 0-6 16,0 0-7-16,0 0 4 0,0 0-1 0,0 0 1 16,0 0 1-16,0 0-4 0,0 0-4 0,0 0-1 0,0 0-4 15,0 0 0-15,27 2-7 0,-27-2-4 0,0 0-6 16,0 0-1-16,8 12-29 0,-8-12 22 0,0 0-9 16,9 14-1-16,-9-14-8 0,0 0 3 0,6 18-4 15,-6-18-2-15,4 12 3 0,-4-12-6 16,6 18 3-16,-6-18-2 0,6 14-1 0,-6-14-1 0,5 17-5 15,-5-17 0-15,6 18 4 0,-6-18-2 0,6 15-2 16,-6-15-1-16,4 15-2 0,-4-15-2 0,4 16 1 16,-4-16-5-16,0 0 0 0,4 16-3 0,-4-16 1 15,0 0-2-15,5 13-10 0,-5-13 1 0,0 0-18 16,0 0-13-16,4 10-22 0,-4-10-16 0,0 0-24 0,0 0-15 16,0 0-31-16,0 0-16 0,0 0-17 0,0 0-27 15,-4-10-21-15,4 10-215 0,0 0 85 0</inkml:trace>
  <inkml:trace contextRef="#ctx0" brushRef="#br0" timeOffset="-98663.114">9043 14765 112 0,'0'0'218'0,"0"0"-50"0,-7-13-22 0,7 13-21 16,0 0-15-16,0 0-12 0,0 0-9 0,0 0-7 15,-4-12-5-15,4 12-7 0,0 0-2 0,0 0 0 16,0 0 1-16,0 0 1 0,0 0 2 0,0 0 1 16,0 0 2-16,0 0-5 0,0 0 1 0,0 0-4 15,0 0-4-15,0 0-7 0,0 0-2 0,0 0 0 16,0 0-1-16,0 0-7 0,0 0-3 0,0 0-7 0,0 0-4 16,0 0-7-16,0 0 2 0,-10 7-5 0,10-7 4 15,0 0-8-15,-6 14 0 0,6-14 0 0,0 0-3 16,-5 15-7-16,5-15 4 0,0 0-4 0,-7 15-6 15,7-15 3-15,-6 17 10 0,6-17-16 0,-2 12 10 16,2-12-10-16,-4 13-10 0,4-13-13 0,0 0-17 16,-2 16-14-16,2-16-24 0,0 0-16 0,0 0-30 0,-2 15-26 15,2-15-31-15,0 0-48 0,0 0-60 0,0 0-146 16,0 0 95-16</inkml:trace>
  <inkml:trace contextRef="#ctx0" brushRef="#br0" timeOffset="-97042.336">9811 14344 265 0,'0'0'321'0,"0"0"-54"16,0 0-28-16,0 0-20 0,-11-9-33 0,11 9-21 15,0 0-20-15,0 0-18 0,0 0-23 0,0 0-14 16,0 0-20-16,0 0-12 0,0 0-15 0,0 0-6 0,-8-8-11 16,8 8-1-16,0 0-9 0,0 0-2 0,0 0-3 15,0 0-4-15,0 0 3 0,0 0-7 0,0 0 2 16,0 0 1-16,0 0-3 0,8-12 1 0,-8 12-4 15,0 0 2-15,15-9-1 0,-15 9 2 0,0 0-1 16,20-8 0-16,-20 8-2 0,0 0 2 0,27-5 16 16,-27 5-21-16,0 0 0 0,24 1 5 0,-24-1-3 15,0 0 3-15,23 8 0 0,-23-8 2 0,12 12-5 0,-12-12 7 16,13 13 1-16,-13-13 5 0,8 16-5 16,-8-16 2-16,4 18-5 0,-4-18 2 0,4 21-4 0,-4-21 5 15,-2 21-5-15,2-21 2 0,-2 21-3 0,2-21 3 16,-4 19-2-16,4-19 3 0,-4 15-2 0,4-15 4 15,-4 14-5-15,4-14 4 0,-7 13-3 0,7-13 14 16,0 0-19-16,-6 11 0 0,6-11-2 0,0 0 4 16,0 0-4-16,-6 12 1 0,6-12-3 0,0 0 3 15,0 0-5-15,0 0 3 0,0 0 0 0,0 0-1 16,0 0-2-16,0 0 7 0,2-14-7 0,-2 14 2 0,0 0 0 16,12-11 0-16,-12 11 1 0,11-9 1 0,-11 9-1 15,14-9 2-15,-14 9-2 0,17-6 5 0,-17 6-3 16,0 0 3-16,25-1 0 0,-25 1-2 0,0 0 2 15,24 6 0-15,-24-6 2 0,14 4 0 0,-14-4-1 16,10 9 9-16,-10-9 3 0,10 12 1 0,-10-12-2 16,7 14 1-16,-7-14-4 0,4 15 4 0,-4-15 2 15,2 17 2-15,-2-17 0 0,-4 14-4 0,4-14-1 0,-6 17-1 16,6-17 2-16,-9 13-1 0,9-13 11 16,-12 14-8-16,12-14 3 0,-20 9-1 0,20-9-4 15,-16 9-1-15,16-9 0 0,-17 5-3 0,17-5-2 0,-18 4-1 16,18-4-3-16,0 0 4 0,-23 2-8 15,23-2 1-15,0 0-1 0,0 0-1 0,-29 2-6 0,29-2-15 16,0 0-14-16,0 0-15 0,0 0-18 0,0 0-21 16,-23-2-7-16,23 2-8 0,0 0-44 0,0 0 18 15,0 0-27-15,0 0-33 0,0 0-36 0,0 0-243 16,0 0 48-16</inkml:trace>
  <inkml:trace contextRef="#ctx0" brushRef="#br0" timeOffset="-96233.029">10208 14364 141 0,'0'0'313'0,"0"0"-79"15,0 0-37-15,-16-9-20 0,16 9-22 0,0 0-27 16,0 0-21-16,0 0-21 0,-15-5-14 0,15 5-16 16,0 0-11-16,0 0-10 0,0 0-10 0,-5-11-5 15,5 11 8-15,0 0-13 0,0 0 0 0,2-15 0 16,-2 15-1-16,0 0 5 0,8-10-5 0,-8 10-3 0,0 0-2 16,12-12 1-16,-12 12-1 0,0 0-2 15,19-9-2-15,-19 9 0 0,0 0-1 0,24-2 0 0,-24 2 1 16,0 0-2-16,25 2-3 0,-25-2 4 0,15 5 0 15,-15-5 2-15,14 8 0 0,-14-8 10 16,13 12 3-16,-13-12 4 0,8 15-2 0,-8-15-7 0,6 17-3 16,-6-17 13-16,1 18-18 0,-1-18 0 0,0 21-3 15,0-21-1-15,-3 19 5 0,3-19 5 0,-6 18 7 16,6-18 8-16,-9 17-1 0,9-17-10 0,-6 12 2 16,6-12-7-16,-8 10 0 0,8-10-5 0,0 0-1 0,-12 11-5 15,12-11 6-15,0 0-7 0,0 0 1 16,0 0 0-16,-15 7-3 0,15-7 1 0,0 0-3 0,0 0 3 15,0 0 1-15,0 0-1 0,0 0-3 0,10-9 4 16,-10 9 1-16,0 0-2 0,17-6-1 0,-17 6 3 16,0 0 0-16,23-3-2 0,-23 3-19 0,0 0 25 15,26-4 1-15,-26 4-2 0,0 0 1 0,26 3-1 16,-26-3 8-16,0 0 9 0,23 4 4 0,-23-4 9 16,15 8 8-16,-15-8 5 0,10 9 3 0,-10-9-11 15,6 11-3-15,-6-11-1 0,2 15-5 0,-2-15-5 16,0 16-1-16,0-16 1 0,-4 16-3 0,4-16-2 15,-10 15 5-15,10-15 0 0,-15 12 0 0,15-12 2 16,-18 9-1-16,18-9-1 0,-23 10 2 0,23-10-5 0,-25 4-3 16,25-4-3-16,-22 3-1 0,22-3-5 0,0 0 0 15,-31 0-1-15,31 0-3 0,0 0-2 0,-26 1-1 16,26-1-3-16,0 0-16 0,0 0-21 0,-25 0-19 16,25 0-21-16,0 0-22 0,0 0-11 0,0 0-12 15,-17 5-14-15,17-5-29 0,0 0-30 0,0 0-23 0,0 0-27 16,4 12-238-16,-4-12 29 0</inkml:trace>
  <inkml:trace contextRef="#ctx0" brushRef="#br0" timeOffset="-95668.121">10629 14269 105 0,'0'0'280'0,"0"0"-53"0,-14-8-37 0,14 8-21 15,0 0-12-15,0 0-19 0,0 0-13 0,-22 4-7 0,22-4-10 16,0 0-4-16,-15 7 2 0,15-7-9 15,0 0-6-15,-18 11-4 0,18-11-3 0,-10 10 1 16,10-10-4-16,-17 10-10 0,17-10-1 0,-12 13 5 0,12-13-18 16,-13 16-4-16,13-16-3 0,-12 18-3 0,6-7-3 15,-3 0-6-15,3 0-4 0,2 0-5 0,-2 3-6 16,3 0-8-16,-1-1 2 0,1 2-7 0,1 0-4 16,0 0 1-16,2-15-4 0,2 28-1 0,0-15 1 15,3 1-1-15,0-3-3 0,1 1-4 0,-6-12-5 16,14 16-10-16,-14-16-10 0,17 11-2 0,-17-11-4 15,21 8 0-15,-21-8-1 0,0 0 4 0,31 0-4 16,-31 0 5-16,20-4-3 0,-20 4 1 0,19-7 9 16,-19 7 2-16,14-10 5 0,-14 10 5 0,12-11 4 0,-12 11 4 15,8-9-3-15,-8 9 7 0,0 0-5 0,4-17 6 16,-4 17 2-16,0 0 2 0,-8-14 17 0,8 14-6 16,-10-10-8-16,10 10 6 0,-14-8 5 0,14 8 2 15,0 0-3-15,-25-6 4 0,25 6-8 0,0 0-3 16,-27 6-1-16,27-6-4 0,-16 8 0 0,16-8-1 15,-17 11-2-15,17-11-1 0,-12 15-7 0,12-15-9 16,-10 16-19-16,10-16-36 0,-9 19 7 0,9-19-17 0,-4 18-24 16,4-18-22-16,-2 18-24 0,2-18-29 0,4 12-21 15,-4-12-28-15,0 0-230 0,13 11 63 0</inkml:trace>
  <inkml:trace contextRef="#ctx0" brushRef="#br0" timeOffset="-95284.8">10829 14324 355 0,'-11'-10'266'0,"11"10"-28"15,0 0-23-15,0 0-23 0,0 0-31 0,-14-5-16 16,14 5-21-16,0 0-20 0,0 0-17 0,0 0-12 0,0 0-10 16,0 0-4-16,0 0-29 0,-6 13 28 0,6-13 1 15,0 0-6-15,10 13-2 0,-10-13-2 0,10 9-2 16,-10-9 0-16,15 14-3 0,-15-14-4 0,16 16-2 16,-16-16-2-16,19 17 0 0,-7-8-3 0,-1 0-4 15,-1 0-7-15,1 3 0 0,2-3-6 0,-3 2-3 16,2 0-4-16,1-1-1 0,-3-1-2 0,3 2-1 15,-3-2-2-15,0 0 1 0,-1 0-1 0,-9-9 0 16,18 17-6-16,-18-17-16 0,13 12-14 0,-13-12-13 16,11 11-18-16,-11-11-12 0,8 10-14 0,-8-10-30 15,0 0-28-15,8 11-29 0,-8-11-29 0,0 0-30 0,0 0-36 16,0 0-185-16,0 0 69 0</inkml:trace>
  <inkml:trace contextRef="#ctx0" brushRef="#br0" timeOffset="-95009.224">11009 14332 378 0,'0'0'401'0,"0"0"-60"16,-2-17-48-16,2 17-34 0,0 0-34 0,0 0-34 16,0 0-24-16,-6-12-29 0,6 12-23 0,0 0-17 15,0 0-14-15,-8 13-16 0,8-13-13 0,-6 17-11 16,6-17-8-16,-6 20-8 0,-1-7-6 0,3 1-4 15,0 0-2-15,0 1-5 0,-2 0 0 0,2 0-4 16,-3 1-2-16,3-3-1 0,-2 4 0 0,2-5-1 16,0 2-1-16,4-14-1 0,-6 24 2 0,6-24-9 15,-7 20-13-15,7-20-11 0,-6 17-18 0,6-17-13 0,-4 15-25 16,4-15-17-16,-3 10-19 0,3-10-14 0,0 0-26 16,0 0-32-16,0 0-38 0,3 12-37 0,-3-12-220 15,0 0 19-15</inkml:trace>
  <inkml:trace contextRef="#ctx0" brushRef="#br0" timeOffset="-94510.197">11149 14485 194 0,'0'0'380'0,"0"0"-75"16,0 0-36-16,0 0-35 0,0 0-24 0,0 0-29 16,0 0-19-16,0 0-26 0,0 0-19 0,0 0-25 15,0 0-18-15,4-13-20 0,-4 13-9 0,0 0-16 0,0 0 2 16,0 0-12-16,0 0-2 0,0 0-4 0,0 0 1 16,15-7-10-16,-15 7 0 0,0 0 3 0,0 0-1 15,20-7-2-15,-20 7 0 0,0 0-1 0,0 0 1 16,24-3-1-16,-24 3 1 0,0 0 1 0,0 0-3 15,23 9 1-15,-23-9 0 0,0 0 1 0,12 8-2 0,-12-8 12 16,6 11-10-16,-6-11-5 0,2 14 6 16,-2-14-3-16,0 19 0 0,0-19 1 0,-4 19-1 0,4-19 2 15,-6 23-4-15,6-23 3 0,-8 19 0 0,8-19 1 16,-6 22-1-16,6-22 1 0,-9 19 1 0,9-19 2 16,-6 17 1-16,6-17 1 0,-6 14 0 0,6-14-3 15,-4 12-4-15,4-12 0 0,0 0-3 0,-4 13 5 16,4-13-5-16,0 0-1 0,0 0 3 0,0 0 3 15,0 0 2-15,8 9 5 0,-8-9 5 0,0 0 4 16,0 0 3-16,23-2 2 0,-23 2-15 0,0 0 17 16,0 0-4-16,25-4 0 0,-25 4-1 0,0 0-2 15,20-3-4-15,-20 3-2 0,0 0-2 0,21-2-4 0,-21 2-1 16,0 0-25-16,0 0-13 0,21-2-37 0,-21 2-63 16,0 0-15-16,0 0-56 0,0 0-105 0,0 0-364 15,0 0-180-15</inkml:trace>
  <inkml:trace contextRef="#ctx0" brushRef="#br0" timeOffset="-93625.758">11653 14337 311 0,'0'0'264'0,"0"0"-31"0,-2-16-24 16,2 16-12-16,0 0-27 0,0 0-12 0,0 0-13 15,0-15-11-15,0 15-15 0,0 0-8 0,0 0-14 16,0 0-16-16,0 0-4 0,0 0-7 0,0 0-5 0,0 0-1 16,0 0-9-16,0 0-7 0,0 0-9 0,7 16-6 15,-7-16-3-15,4 19-5 0,-4-19-2 0,8 20-1 16,-4-7 1-16,-2-2 0 0,6 4-2 0,-3 0 2 15,1 0 0-15,0-1 5 0,0 1-3 0,2 2-1 16,-1-2-4-16,-1 2-1 0,2-1-4 0,-2-1-3 16,0-1-3-16,3 1-3 0,-3-1 2 0,0 0-2 15,-2-2 11-15,1-2-40 0,-5-10-17 0,9 19-18 16,-9-19-15-16,8 15-15 0,-8-15-6 0,6 12-30 0,-6-12-23 16,0 0-26-16,0 0-32 0,0 0-19 15,0 0-21-15,0 0-31 0,0 0-140 0,0 0 121 0</inkml:trace>
  <inkml:trace contextRef="#ctx0" brushRef="#br0" timeOffset="-93383.31">11631 14597 138 0,'-14'-10'374'0,"14"10"-65"0,0 0-32 16,-10-10-25-16,10 10-25 0,0 0-24 0,0 0-26 0,-8-9-24 15,8 9-22-15,0 0-24 0,0 0-21 0,0 0-1 16,0 0 4-16,0 0 4 0,0 0-11 0,10-10-2 15,-10 10-5-15,0 0-11 0,20-3-5 0,-20 3-5 16,0 0-12-16,29 0-7 0,-29 0-6 0,0 0-20 16,37 0 15-16,-37 0-6 0,29 0-19 0,-29 0 13 15,27 0-19-15,-27 0-24 0,27 0-23 0,-27 0-29 16,25-3-21-16,-25 3-26 0,25-3-25 0,-25 3-23 16,21-2-29-16,-21 2-42 0,16-3-38 0,-16 3-274 15,0 0-75-15</inkml:trace>
  <inkml:trace contextRef="#ctx0" brushRef="#br0" timeOffset="-92864.798">12214 14570 275 0,'0'0'387'0,"0"0"-74"0,0 0-31 16,0 0-44-16,0 0-20 0,4-11-24 0,-4 11-25 16,0 0-19-16,0 0-19 0,0 0-22 0,0 0-29 0,0 0-1 15,0 0-18-15,4-12-8 0,-4 12-13 0,0 0-10 16,0 0-1-16,0 0-8 0,0 0-6 0,0 0-18 16,0 0-29-16,0 0-24 0,0 0-42 0,0 0-35 15,0 0-32-15,0 0-48 0,0 0-50 0,0 0-62 16,0 0-172-16,0 0 9 0</inkml:trace>
  <inkml:trace contextRef="#ctx0" brushRef="#br0" timeOffset="-92514.019">12440 14566 90 0,'0'0'304'0,"0"0"-61"16,0 0-33-16,12-8-15 0,-12 8-7 0,0 0-21 15,0 0-11-15,0 0-8 0,0 0-12 0,0 0-3 16,0 0-4-16,0 0-3 0,0 0-13 0,0 0-10 15,0 0-9-15,0 0-7 0,15-6-17 0,-15 6-3 16,0 0-14-16,0 0-10 0,0 0-8 0,0 0-7 16,0 0-4-16,0 0-7 0,14-8-2 0,-14 8-4 15,0 0-11-15,0 0-41 0,0 0-3 0,0 0-22 0,17-5-25 16,-17 5-25-16,0 0-17 0,0 0-31 0,0 0-41 16,0 0-40-16,0 0-50 0,15 7-203 0,-15-7 12 15</inkml:trace>
  <inkml:trace contextRef="#ctx0" brushRef="#br0" timeOffset="-92105.708">12756 14539 255 0,'0'0'294'0,"0"0"-41"0,0 0-25 0,0 0-14 15,0 0-21-15,0 0-11 0,0 0-6 0,0 0-9 16,0 0-4-16,17-7-12 0,-17 7-16 0,0 0-7 16,0 0-7-16,0 0-5 0,0 0-9 0,0 0-2 15,0 0-14-15,0 0-8 0,0 0-15 0,0 0-14 16,0 0-10-16,0 0-8 0,0 0-9 0,0 0-5 16,0 0-7-16,0 0-6 0,0 0-33 0,0 0-31 0,0 0-31 15,0 0-25-15,0 0-28 0,0 0-41 0,0 0-43 16,0 0-53-16,0 0-99 0,0 0-243 0,0 0-131 15</inkml:trace>
  <inkml:trace contextRef="#ctx0" brushRef="#br0" timeOffset="-91157.981">13310 14309 176 0,'0'0'300'16,"0"0"-58"-16,-2-16-36 0,2 16-31 0,0 0-22 16,0 0-29-16,0 0-15 0,0 0-16 0,0 0-8 15,0 0-9-15,0 0-11 0,-2 16-5 0,2-16-3 16,4 18-4-16,-4-18 18 0,6 20-20 0,-1-8-2 16,-1 3 4-16,0-4-3 0,0 6-1 0,2-4 0 0,0 4-4 15,1-5-3-15,-1 3 3 0,0 2-2 16,0-2-4-16,1-1 0 0,0-1-7 0,-1 4-8 15,0-5-4-15,0 2-3 0,0-1-4 0,1 0 1 0,-7-13-15 16,10 18 0-16,-10-18 3 0,8 15-17 0,-8-15-20 16,6 13-20-16,-6-13-18 0,7 13-26 0,-7-13-32 15,0 0-34-15,0 0-19 0,0 0-18 0,0 0-8 16,0 0-15-16,0 0-195 0,-9-13 116 0</inkml:trace>
  <inkml:trace contextRef="#ctx0" brushRef="#br0" timeOffset="-90926.867">13300 14522 237 0,'0'0'341'0,"0"0"-57"0,0 0-26 15,0 0-26-15,0 0-26 0,0 0-17 0,-8-8-19 16,8 8-15-16,0 0-21 0,0 0-12 0,0 0-3 16,0 0 2-16,0 0-6 0,0 0-3 0,0 0-5 15,0 0-10-15,24 1-13 0,-24-1-14 0,0 0-12 0,23 1-6 16,-23-1-18-16,0 0-4 0,29 0-5 0,-29 0-4 15,0 0-7-15,32 0-19 0,-32 0-35 0,23-1-29 16,-23 1-24-16,25-4-20 0,-25 4-23 0,24-2-20 16,-24 2-28-16,25-4-32 0,-25 4-49 0,22-5-50 15,-22 5-245-15,0 0-74 0</inkml:trace>
  <inkml:trace contextRef="#ctx0" brushRef="#br0" timeOffset="-89810.92">13901 14028 159 0,'0'0'225'16,"0"0"-47"-16,0 0-22 0,2-13-13 0,-2 13-11 0,0 0-6 16,0 0-3-16,5-14-18 0,-5 14 2 0,0 0-6 15,0 0-11-15,0 0-9 0,4-14-8 0,-4 14-8 16,0 0-7-16,0 0-11 0,0 0-10 0,0 0-5 16,0 0-4-16,0 0-2 0,0 0-9 0,0 0 1 15,-2 19-7-15,2-19 4 0,-2 15-4 0,2-15 3 16,-2 18-7-16,2-18 3 0,-5 23-3 0,3-11-1 15,0 1-3-15,0 2 2 0,0-1 2 0,0 3 0 0,2-2-3 16,-2 1 3-16,0-2-1 0,0 1 5 0,0 1-3 16,0-3 2-16,-2 2 24 0,4-15-30 15,-2 24-3-15,2-24 3 0,-5 21-3 0,5-21 2 16,-2 20-10-16,2-20 6 0,-2 14 1 0,2-14-2 0,-2 16 0 16,2-16-3-16,0 0 1 0,-2 16 1 0,2-16 2 15,0 0 0-15,0 0 5 0,4 16-10 0,-4-16 0 16,0 0-1-16,0 0-7 0,0 0 5 0,0 0-3 0,0 0-1 15,0 0 5-15,25-3-4 0,-25 3 2 16,0 0 0-16,0 0-3 0,17-9 18 0,-17 9-21 0,0 0 0 16,16-8 3-16,-16 8-2 0,0 0 5 0,15-7 0 15,-15 7 2-15,0 0 1 0,0 0 12 0,19-5-11 16,-19 5 0-16,0 0 1 0,0 0 1 0,0 0 3 16,19-5-3-16,-19 5 2 0,0 0 2 0,0 0 0 15,0 0 0-15,0 0 2 0,0 0 0 0,16-5-2 16,-16 5 1-16,0 0 1 0,0 0-8 0,0 0 0 15,0 0-4-15,9-13 2 0,-9 13-29 0,0 0 32 0,4-12 0 16,-4 12 1-16,0 0-1 0,0-20 2 0,0 20 3 16,0 0-2-16,0-21 2 0,0 21 8 15,0-13 6-15,0 13 7 0,-2-13 4 0,2 13 8 16,0 0 7-16,-2-19 5 0,2 19 4 0,0 0 0 0,-4-11 3 16,4 11-7-16,0 0-7 0,0 0-9 0,0 0-1 15,-9-9-8-15,9 9-5 0,0 0-4 0,0 0 1 16,0 0-3-16,-6 11 1 0,6-11-1 0,0 0-1 15,-2 17 0-15,2-17 4 0,2 13-6 0,-2-13 6 16,0 18-8-16,0-18 8 0,4 15-4 0,-4-15 3 16,4 18-2-16,-4-18 6 0,7 19 1 0,-7-19 2 0,6 20 4 15,-6-20 7-15,8 19 1 0,-8-19-1 16,8 17-3-16,-8-17 8 0,6 16-12 0,-6-16 0 0,7 17 1 16,-7-17-5-16,6 12-3 0,-6-12-4 0,6 13-2 15,-6-13-1-15,6 12-3 0,-6-12-1 0,0 0 0 16,4 13-2-16,-4-13-1 0,0 0-1 0,7 11-12 15,-7-11-15-15,0 0-16 0,0 0-19 0,6 12-21 16,-6-12-20-16,0 0-27 0,0 0-35 0,0 0-45 16,0 0-49-16,6 10-62 0,-6-10-176 0,0 0 11 15</inkml:trace>
  <inkml:trace contextRef="#ctx0" brushRef="#br0" timeOffset="-89144.793">14238 14302 327 0,'0'0'263'0,"2"-15"-47"0,-2 15-27 15,0 0-23-15,0 0-24 0,0 0-22 0,0 0-13 16,0 0-12-16,0 0-7 0,2-15-13 0,-2 15-10 15,0 0-14-15,0 0-5 0,0 0-3 0,-4-16-7 16,4 16 7-16,0 0-6 0,-2-13-1 0,2 13-1 0,0 0-5 16,-2-13-2-16,2 13-6 0,0 0-7 15,-2-15 4-15,2 15-10 0,0 0 5 0,-2-15-5 0,2 15 1 16,0 0-3-16,0 0-1 0,0-13-4 0,0 13 1 16,0 0-2-16,0 0-2 0,0 0 3 15,0 0-4-15,-2-15 2 0,2 15-4 0,0 0 7 0,0 0-2 16,0 0 9-16,0 0-1 0,0 0 4 0,0 0 1 15,0 0 7-15,0 0-4 0,4 14 1 0,-4-14-5 16,0 0 2-16,0 14-10 0,0-14 6 0,0 0-7 16,0 19 3-16,0-19-5 0,-2 13 4 0,2-13-3 0,-2 16 0 15,2-16-2-15,0 16 1 0,0-16-4 0,-2 14 4 16,2-14-2-16,0 0 0 0,-2 19-8 16,2-19 7-16,0 0 0 0,2 17 0 0,-2-17-3 0,0 0 2 15,4 13 2-15,-4-13 2 0,0 0-6 0,0 0 6 16,18 6-5-16,-18-6 4 0,0 0 1 0,20-3 0 15,-20 3-2-15,0 0 2 0,25-6-4 0,-25 6-2 16,21-3 1-16,-21 3 7 0,20-6-3 0,-20 6 1 16,19-1-3-16,-19 1 4 0,0 0-1 0,27 1 0 15,-27-1-6-15,0 0 10 0,22 7 0 0,-22-7 8 16,12 8 0-16,-12-8 4 0,10 9 1 0,-10-9-2 0,7 13 1 16,-7-13-3-16,4 13-2 0,-4-13 0 0,0 17-2 15,0-17-1-15,0 14-1 0,0-14-1 0,-4 18 1 16,4-18 3-16,-7 12 2 0,7-12-2 0,-6 13-1 15,6-13-4-15,-8 11 1 0,8-11-1 0,-13 8-3 16,13-8 0-16,0 0-2 0,-17 7-8 0,17-7-8 16,0 0-12-16,-21-6-12 0,21 6-9 0,-16-4-12 15,16 4-14-15,-17-9-23 0,17 9-18 0,-16-7-37 16,16 7-28-16,-17-9-32 0,17 9-44 0,-16-9-225 16,16 9 34-16</inkml:trace>
  <inkml:trace contextRef="#ctx0" brushRef="#br0" timeOffset="-88862.061">14185 14180 112 0,'0'0'272'0,"0"0"-65"0,0 0-27 16,0 0-16-16,6-9-7 0,-6 9-8 0,0 0-15 15,0 0-6-15,16-7-11 0,-16 7-2 0,0 0 16 16,0 0-31-16,27 1-12 0,-27-1-3 0,0 0-9 16,26 4-9-16,-26-4-7 0,23 2-7 0,-23-2-13 15,20 1-3-15,-20-1-13 0,25 2 2 0,-25-2-7 0,25 0-2 16,-25 0-5-16,0 0-7 0,36 0-26 16,-36 0-25-16,23-2-32 0,-23 2-35 0,25-1-35 15,-25 1-40-15,23-7-34 0,-23 7-37 0,20-5-213 0,-20 5 45 16</inkml:trace>
  <inkml:trace contextRef="#ctx0" brushRef="#br0" timeOffset="-88336.803">14655 14030 32 0,'0'0'346'0,"0"0"-87"0,0 0-48 0,0 0-27 16,0 0-19-16,0 0-24 0,-21 6-14 0,21-6-16 0,0 0-9 16,-12 12-6-16,12-12-10 0,-8 14-2 15,8-14-2-15,-11 16 3 0,11-16-1 0,-8 19 13 0,2-8-11 16,2 0-3-16,-3 0-7 0,3 2-4 0,-2 0-8 15,2 0-8-15,0 0-6 0,0 3-7 0,-1-3-4 16,1 3-6-16,2-2-8 0,0 1-4 0,0 0-5 16,2-3-4-16,0-12-3 0,0 26-3 15,0-26 0-15,4 23-3 0,-4-23 1 0,9 20-2 0,-9-20 1 16,10 16-3-16,-10-16 1 0,12 14-1 0,-12-14-4 16,15 5-10-16,-15-5-9 0,0 0-5 0,25 0-10 0,-25 0 0 15,16-5-5-15,-16 5 5 0,15-10-6 0,-15 10 2 16,14-11 6-16,-14 11 7 0,10-13-3 0,-10 13 8 15,7-15-2-15,-7 15 4 0,5-12 4 0,-5 12 3 16,0-15 6-16,0 15 1 0,-2-13 1 0,2 13 27 16,-3-11-22-16,3 11 9 0,-9-11 8 0,9 11 7 15,0 0 1-15,-16-10 1 0,16 10-4 0,0 0-1 16,0 0-4-16,-25-2-2 0,25 2-2 0,-12 7-2 0,12-7-5 16,-11 12-1-16,11-12-25 0,-10 15-17 15,10-15-27-15,-6 18-25 0,6-18-26 0,-2 19-30 0,2-19-25 16,-2 14-25-16,2-14-29 0,4 17-41 0,-4-17-153 15,4 13 118-15</inkml:trace>
  <inkml:trace contextRef="#ctx0" brushRef="#br0" timeOffset="-87870.235">14932 14154 234 0,'0'0'246'0,"0"0"-39"0,0 0-32 15,0 0-17-15,0 0-16 0,0 0-18 0,0 0-15 16,0 0-13-16,0 0-2 0,0 0-6 0,0 0-3 16,0 0-2-16,0 0-5 0,0 0-4 0,0 0-1 15,0 0-7-15,2 12-5 0,-2-12-1 0,8 12 0 16,-8-12-4-16,11 15 7 0,-11-15-4 0,14 16-4 15,-9-4 5-15,3-3-2 0,1 2-8 0,1 0-4 0,-2 1-5 16,3 1-4-16,-5 1-2 0,4-3-7 0,-2 2-5 16,3 2-4-16,-3-2-2 0,0-1-2 0,1-1-2 15,-3 5-3-15,2-4-5 0,-2-1-10 0,-2 0-16 16,3 1-18-16,-7-12-27 0,7 18-25 0,-7-18-25 16,4 19-24-16,-4-19-31 0,4 11-42 0,-4-11-36 15,0 0-30-15,0 0-226 0,0 0-2 0</inkml:trace>
  <inkml:trace contextRef="#ctx0" brushRef="#br0" timeOffset="-87593.445">15061 14171 53 0,'0'0'464'0,"0"0"-107"0,0 0-52 16,0-15-45-16,0 15-31 0,0 0-20 15,0 0-31-15,0 0-20 0,0 0-21 0,0 0-26 0,0 0-15 16,0 0-13-16,0 0-12 0,-4 13-9 0,4-13-11 16,-2 15-7-16,2-15-9 0,-4 20-21 0,4-20 13 15,-6 26-7-15,3-15-1 0,-1 4-6 0,0 0-3 16,0-3-4-16,0 3 1 0,0 1-3 0,2-3-4 16,-2-1-14-16,1 1-7 0,3-13-16 0,-6 20-15 15,6-20-12-15,-4 21-17 0,4-21-12 0,-4 15-14 16,4-15-14-16,-2 16-16 0,2-16-28 0,-2 11-25 0,2-11-30 15,0 0-39-15,2 15-201 0,-2-15 59 0</inkml:trace>
  <inkml:trace contextRef="#ctx0" brushRef="#br0" timeOffset="-87145.243">15313 14509 153 0,'0'0'296'0,"0"0"-66"16,0 0-27-16,0 0-34 0,0 0-12 0,0 0-43 16,0 0-1-16,23 2-19 0,-23-2 14 0,0 0 1 15,0 0-2-15,0 0 15 0,12-8-39 0,-12 8-7 16,0 0 11-16,7-14-36 0,-7 14-8 0,4-13-8 15,-4 13-6-15,2-17-7 0,-2 17 16 0,2-18-29 16,-2 18-4-16,0-19 3 0,0 19-3 0,0-20-2 0,0 20 1 16,0-17-1-16,0 17 2 0,0-14-2 15,0 14 2-15,0 0-2 0,-2-18-4 0,2 18 4 0,0 0 2 16,0 0 4-16,0 0 9 0,-6-10 5 0,6 10 1 16,0 0 4-16,0 0 3 0,-5 12-1 0,5-12-2 15,0 0-4-15,0 21 4 0,0-21-5 0,3 20-2 16,-3-20-2-16,2 19-4 0,-2-19-1 0,4 20-3 15,-4-20-5-15,4 20 0 0,-4-20-2 0,8 21-1 16,-8-21 3-16,6 20-4 0,-6-20 2 0,7 19-2 0,-7-19-2 16,6 14-8-16,-6-14-16 0,6 15-23 0,-6-15-22 15,6 11-33-15,-6-11-30 0,0 0-36 0,7 10-52 16,-7-10-32-16,0 0-63 0,0 0-169 0,0 0 28 16</inkml:trace>
  <inkml:trace contextRef="#ctx0" brushRef="#br0" timeOffset="-86661.797">15463 14385 311 0,'0'0'326'0,"0"0"-60"16,0 0-51-16,0 0-19 0,0 0-31 0,2-11-19 15,-2 11-17-15,0 0-13 0,0 0-19 0,10-13-15 16,-10 13-10-16,0 0-12 0,11-13-8 0,-11 13-7 16,10-9-13-16,-10 9-5 0,11-7-5 0,-11 7-1 0,12-10-8 15,-12 10 2-15,0 0-2 0,19-8-3 0,-19 8 0 16,0 0 7-16,17-5 13 0,-17 5 9 0,0 0 3 16,0 0 9-16,19 5 2 0,-19-5-1 0,0 0-2 15,12 8-8-15,-12-8-3 0,4 11-4 16,-4-11-6-16,0 15-5 0,0-15-2 0,0 17-3 0,0-17-4 15,-4 22-4-15,4-22-1 0,-6 24 0 0,2-11-2 16,0 0 1-16,-1 0-1 0,1 1-2 0,-2-4-1 16,6-10-2-16,-5 20 3 0,5-20-6 0,-6 17 1 15,6-17-4-15,-6 16 0 0,6-16 1 0,0 0 0 0,-2 19 0 16,2-19 2-16,0 0-1 0,0 0 1 16,6 9 0-16,-6-9 0 0,0 0-1 0,0 0 1 15,0 0-2-15,26 3 4 0,-26-3-2 0,0 0 1 0,22-6 0 16,-22 6-1-16,0 0 0 0,29-3 11 0,-29 3 6 15,0 0 4-15,29-3-16 0,-29 3 26 0,0 0-1 16,27-2-1-16,-27 2-9 0,0 0 0 0,24-3-7 16,-24 3 1-16,0 0-10 0,0 0-34 0,25 0-42 0,-25 0-39 15,0 0-55-15,0 0-88 0,0 0-120 0,0 0-349 16,0 0-226-16</inkml:trace>
  <inkml:trace contextRef="#ctx0" brushRef="#br0" timeOffset="-85759.866">16067 14322 189 0,'-27'0'346'0,"27"0"-60"16,0 0-50-16,0 0-11 0,0 0-29 0,0 0-22 15,0 0-16-15,0 0-20 0,-13 8-18 0,13-8-12 16,0 0-7-16,0 0-6 0,0 0-19 0,0 0-3 15,0 0-1-15,5 13-4 0,-5-13 2 0,0 0-8 16,12 10-4-16,-12-10-5 0,0 0-7 0,21 5-6 16,-21-5-9-16,0 0-5 0,24 3-4 0,-24-3-5 15,0 0-4-15,27 3-3 0,-27-3-8 0,0 0-26 16,28 0-24-16,-28 0-27 0,0 0-33 0,23 1-32 0,-23-1-34 16,0 0-36-16,0 0-53 0,0 0-55 15,25 0-229-15,-25 0-56 0</inkml:trace>
  <inkml:trace contextRef="#ctx0" brushRef="#br0" timeOffset="-85519.042">16032 14256 185 0,'0'0'448'15,"0"0"-94"-15,-7-11-48 0,7 11-42 0,0 0-31 16,0 0-32-16,-6-12-28 0,6 12-24 0,0 0-25 15,0 0-8-15,0 0-9 0,0 0-11 0,4-12-14 16,-4 12-12-16,0 0-13 0,0 0-12 0,19-6 1 0,-19 6-18 16,0 0-6-16,21-4-5 0,-21 4-26 15,0 0-39-15,24-5-30 0,-24 5-42 0,0 0-49 16,27-4-56-16,-27 4-78 0,0 0-384 0,26-2-196 16</inkml:trace>
  <inkml:trace contextRef="#ctx0" brushRef="#br0" timeOffset="-84786.794">16512 14098 63 0,'0'0'263'16,"0"0"-56"-16,-10-9-24 0,10 9-19 15,0 0-10-15,0 0-8 0,0 0-13 0,-8-11-14 16,8 11-6-16,0 0-31 0,0 0 25 0,-5-12-11 0,5 12-3 15,0 0-16-15,0 0-13 0,-6-14-12 0,6 14-9 16,0 0-8-16,0 0-4 0,-2-15-8 0,2 15-5 16,0 0-4-16,0 0-4 0,0-13-2 0,0 13-2 15,0 0-4-15,0 0 3 0,0-14-1 0,0 14-1 0,0 0-5 16,0 0 4-16,0 0-3 0,6-13 3 16,-6 13-4-16,0 0 1 0,0 0-2 0,0 0 5 15,0 0-3-15,0 0 2 0,0 0 5 0,0 0 10 0,0 0 5 16,0 0-1-16,0 0 4 0,0 0 0 0,0 0-2 15,0 0 1-15,7 13-4 0,-7-13 0 0,0 0-6 16,-5 17 0-16,5-17-1 0,-2 14-5 0,2-14 3 16,-2 15 2-16,2-15-11 0,-2 13 8 0,2-13-5 15,0 0-1-15,-4 18-6 0,4-18 5 0,0 0-2 16,0 15 0-16,0-15 0 0,0 0 2 0,0 0-1 16,10 12 1-16,-10-12-4 0,0 0 4 0,0 0-4 15,0 0 2-15,0 0-5 0,31 0 2 0,-31 0-3 16,0 0 2-16,25-2-5 0,-25 2 1 0,0 0 0 0,28-3 4 15,-28 3-1-15,0 0 3 0,31 5-3 0,-31-5 4 16,21 2-3-16,-21-2 7 0,20 5 0 0,-20-5 4 16,19 9 6-16,-19-9 7 0,17 9 1 0,-17-9 4 15,16 11 0-15,-16-11 3 0,13 11-3 0,-13-11 3 16,9 13-1-16,-9-13-4 0,8 17-7 0,-8-17 1 0,4 15-4 16,-4-15-3-16,0 15-2 0,0-15-2 15,-2 15 4-15,2-15-3 0,-4 12-3 0,4-12 0 0,-10 10-2 16,10-10 0-16,0 0-1 0,-20 7-1 0,20-7-10 15,0 0-8-15,-25 0-7 0,25 0-14 0,-20-4-14 16,20 4-11-16,-21-5-13 0,21 5-14 0,-21-6-23 16,21 6-35-16,-20-9-11 0,20 9-29 0,-15-8-28 15,15 8-51-15,-15-9-176 0,15 9 84 0</inkml:trace>
  <inkml:trace contextRef="#ctx0" brushRef="#br0" timeOffset="-84544.83">16442 14019 423 0,'0'0'310'16,"0"0"-65"-16,0 0-28 0,0 0-26 0,0 0-20 15,0 0-11-15,6-13-23 0,-6 13-14 0,0 0-18 0,0 0-15 16,25 0-14-16,-25 0-12 0,0 0-16 0,25 0-16 15,-25 0 1-15,0 0-3 0,31 0-11 0,-31 0 0 16,22-2-12-16,-22 2-16 0,24-3-34 0,-24 3-31 16,25-3-40-16,-25 3-41 0,25-3-35 0,-25 3-34 15,25-5-34-15,-25 5-195 0,24-6 74 0</inkml:trace>
  <inkml:trace contextRef="#ctx0" brushRef="#br0" timeOffset="-84032.089">16879 13969 330 0,'0'0'339'0,"0"0"-62"0,0 0-40 16,0 0-33-16,-19 5-25 0,19-5-22 0,0 0-24 16,-11 10-15-16,11-10-22 0,-10 9-8 15,10-9-15-15,-11 11-2 0,11-11-8 0,-8 12-7 0,8-12-5 16,-8 17-3-16,8-17-4 0,-8 15 3 0,8-15-4 16,-5 18-3-16,5-18-5 0,-4 21-4 0,4-21-8 15,0 19-2-15,0-19-5 0,2 18-5 0,-2-18-2 16,7 17 0-16,-7-17-3 0,10 17 0 0,-10-17-1 15,12 13-1-15,-12-13 1 0,19 7-1 0,-19-7-2 0,18 2-7 16,-18-2-11-16,22-2-6 0,-22 2-14 0,25-7-10 16,-25 7-16-16,25-15-3 0,-13 7-5 0,-1-1-2 15,-1-2 6-15,0-1 2 0,-1 2 5 0,-3-5 8 16,0 2-3-16,0 1 12 0,-5-2 7 0,1-1 5 16,-2 15 7-16,0-23 3 0,0 23 1 0,-5-27 6 15,1 17 0-15,-4-2 9 0,8 12 8 0,-15-14-2 16,15 14 3-16,-16-11 9 0,16 11 1 0,-21-4 1 0,21 4 2 15,-21 4-2-15,21-4-2 0,-18 9-4 0,18-9-4 16,-19 13-13-16,19-13-12 0,-18 16-20 0,18-16-26 16,-12 19-25-16,12-19-29 0,-10 17-21 0,10-17-26 15,-6 16-34-15,6-16-203 0,-2 18 138 0</inkml:trace>
  <inkml:trace contextRef="#ctx0" brushRef="#br0" timeOffset="-83593.832">17141 13969 346 0,'0'0'302'0,"0"0"-60"0,0 0-25 16,-23 5-25-16,23-5-28 0,0 0-21 0,-15 6-16 15,15-6-23-15,0 0-13 0,-14 13-9 0,14-13-1 16,-8 11 2-16,8-11 7 0,-9 12-7 0,9-12-5 16,-6 17-7-16,6-17-11 0,-4 18-9 0,4-18-8 15,-2 20-9-15,2-20-6 0,2 22-6 0,-2-22-7 16,4 23-1-16,0-11-2 0,-4-12-5 0,11 20 0 15,-11-20 1-15,16 18-1 0,-16-18-2 0,19 12-5 16,-19-12 3-16,22 4-1 0,-22-4-3 0,22-2-3 0,-22 2-6 16,23-8 1-16,-23 8-1 0,23-13 5 0,-13 4-3 15,-2-2 5-15,-8 11-3 0,13-20 3 0,-9 7-1 16,0 0-1-16,-4 13 1 0,0-24 0 0,-2 11 0 16,-2-2-1-16,-2 2-7 0,-3 1 6 0,1 2-26 15,-2 1-6-15,-3 2-18 0,13 7-5 0,-27-10-5 16,27 10-7-16,-25 6-11 0,25-6-30 0,-29 11-36 15,14 0-51-15,1 0-61 0,-1 7-232 0,3 1 15 0</inkml:trace>
  <inkml:trace contextRef="#ctx0" brushRef="#br0" timeOffset="-77009.86">10141 16149 209 0,'0'0'197'0,"0"0"-35"0,0 0-24 0,0 0-15 15,0 0-10-15,0 0-8 0,0 0-9 0,0 0-6 16,0 0-11-16,0 0-7 0,0 0 0 0,0 0-5 15,0 0-4-15,0 0-2 0,0 0 0 0,0 0-1 0,0 0-2 16,0 0-2-16,0 0 1 0,0 0-2 0,0 0 0 16,0 0-1-16,0 0-3 0,0 0-11 0,0 0-7 15,0 0-5-15,0-14-7 0,0 14-5 0,0 0-1 16,0 0-3-16,0-18-30 0,0 18 32 0,0 0-4 16,0-19 1-16,0 19-5 0,2-13 1 0,-2 13-5 0,0 0 3 15,2-18-5-15,-2 18 0 0,0 0 2 16,2-13-4-16,-2 13 0 0,0 0 0 0,5-13 2 0,-5 13-2 15,0 0 2-15,0 0 1 0,10-12 0 0,-10 12-3 16,0 0 2-16,0 0-1 0,15-5 2 0,-15 5 1 16,0 0 0-16,0 0-2 0,23 3 3 0,-23-3 3 15,0 0 4-15,17 11-4 0,-17-11 3 0,12 11-4 16,-12-11 4-16,10 13-4 0,-10-13 2 0,13 14-3 16,-13-14 5-16,10 14-2 0,-10-14-4 0,11 16 4 0,-11-16-4 15,10 17 1-15,-10-17 0 0,8 15-1 0,-8-15-1 16,8 11-1-16,-8-11 1 0,7 12-2 0,-7-12-2 15,0 0 1-15,8 13-4 0,-8-13 2 0,0 0 3 16,0 0-4-16,0 0 1 0,0 0 1 0,0 0-5 16,17-6-2-16,-17 6-4 0,0 0-1 0,7-16 4 0,-7 16-2 15,6-14 6-15,-6 14 1 0,4-12 1 0,-4 12-1 16,6-11 2-16,-6 11 1 0,4-11 0 0,-4 11 1 16,0 0 11-16,9-17-14 0,-9 17-3 0,0 0 5 15,4-11-4-15,-4 11 3 0,0 0-2 0,0 0 6 16,0 0-1-16,10-9 2 0,-10 9 1 0,0 0 3 15,0 0 1-15,0 0 2 0,15 6 0 0,-15-6-3 0,0 0 0 16,10 12 1-16,-10-12-3 0,8 11 0 0,-8-11 1 16,8 10 1-16,-8-10-21 0,7 17 18 0,-7-17 2 15,6 15-2-15,-6-15-1 0,6 14 2 0,-6-14-5 16,6 10 3-16,-6-10-2 0,0 0-1 0,6 15-1 0,-6-15 2 16,0 0-4-16,7 11-2 0,-7-11 1 0,0 0-8 15,0 0 6-15,0 0-6 0,0 0 3 0,13-9 3 16,-13 9-3-16,6-11 1 0,-6 11-3 0,6-13 1 15,-6 13-2-15,7-17 3 0,-7 17-1 0,8-15 4 16,-8 15 0-16,8-17 2 0,-8 17 1 0,6-16-1 16,-6 16 2-16,9-13-4 0,-9 13 4 0,8-10 2 0,-8 10-1 15,8-12-1-15,-8 12 3 0,8-11-1 16,-8 11 0-16,0 0-1 0,13-11 2 0,-13 11 5 0,0 0 1 16,14-7 15-16,-14 7 2 0,0 0 0 0,0 0 6 15,0 0 0-15,23 1-3 0,-23-1-5 0,10 10 3 16,-10-10-7-16,0 0 0 0,12 12-3 0,-12-12-3 15,6 13-2-15,-6-13 1 0,8 11-3 0,-8-11 0 16,0 0-7-16,9 14 6 0,-9-14-3 0,0 0 3 0,8 11-5 16,-8-11 2-16,0 0-1 0,0 0 1 0,6 11-5 15,-6-11 8-15,0 0-6 0,0 0-1 0,0 0-15 16,0 0-15-16,8 11-14 0,-8-11-28 0,0 0-26 0,0 0-34 16,0 0-38-16,0 0-39 0,0 0-47 0,0 0-217 15,0 0 42-15</inkml:trace>
  <inkml:trace contextRef="#ctx0" brushRef="#br0" timeOffset="-76503.887">10906 16052 41 0,'0'0'303'0,"0"0"-74"0,0 0-37 0,0 0-25 16,0 0-19-16,0 0-16 0,13-8-17 0,-13 8-17 15,0 0-2-15,0 0-25 0,0 0-7 0,0 0-5 16,0 0-7-16,0 0 2 0,0 0 6 0,0 0 3 0,0 0 8 16,0 0-2-16,8-9-2 0,-8 9-14 0,0 0-8 15,0 0-11-15,0 0-5 0,-6-9-9 0,6 9-3 16,0 0-4-16,-9-11 7 0,9 11-3 0,0 0 1 15,-10-10-4-15,10 10 5 0,0 0-4 0,-9-9-3 16,9 9-4-16,0 0 0 0,-15-5-1 0,15 5-3 16,0 0-1-16,0 0 0 0,0 0-1 0,-25-2 1 0,25 2-5 15,0 0 2-15,0 0-2 0,-18 4 4 0,18-4-3 16,0 0 2-16,-13 7-3 0,13-7 12 0,0 0-8 16,-12 12 3-16,12-12-5 0,-6 12 6 0,6-12 1 15,-4 13 4-15,4-13-2 0,-4 15 7 0,4-15-3 16,0 15 5-16,0-15-4 0,0 16 2 0,0-16-3 15,4 15 5-15,-4-15-1 0,4 17 1 0,-4-17-3 16,6 12 0-16,-6-12-4 0,8 13 0 0,-8-13 2 0,11 12 2 16,-11-12-2-16,14 10 2 0,-14-10-3 0,15 8-3 15,-15-8 1-15,18 4-2 0,-18-4 0 0,0 0-3 16,30-2-5-16,-30 2-24 0,19-4-22 0,-19 4-29 0,20-6-30 16,-20 6-35-16,19-7-46 0,-19 7-57 0,14-7-56 15,-14 7-247-15,0 0-53 0</inkml:trace>
  <inkml:trace contextRef="#ctx0" brushRef="#br0" timeOffset="-75755.887">11260 15781 270 0,'0'0'287'0,"-5"-19"-60"0,5 19-18 0,-4-14-33 16,4 14-12-16,-4-15-18 0,4 15-12 0,-2-12-19 0,2 12-20 16,0 0-13-16,-4-15-17 0,4 15-15 0,0 0-5 15,0 0-4-15,0 0 2 0,0 0 1 0,0 0 4 16,0 0 4-16,0 0-7 0,0 0-3 0,0 0-3 16,2 15 0-16,-2-15-2 0,4 18-2 0,-4-18-3 15,6 19-1-15,-1-6 2 0,-1-3-3 0,0 3-5 16,2 2 0-16,-2 0 1 0,2 0-5 0,1-2 7 15,-1 3-3-15,0-1 0 0,0 0-5 0,2-1-3 16,-1 3-3-16,-1-3 0 0,2-1-3 0,-3 2-2 16,1-3-1-16,1 1-3 0,-1-4 0 0,0 3-2 0,-6-12 0 15,12 16 6-15,-12-16-10 0,11 15 1 0,-11-15 0 16,8 11 1-16,-8-11-1 0,10 9 1 0,-10-9-3 16,0 0-8-16,0 0-8 0,13 9-4 0,-13-9-11 0,0 0-3 15,0 0 0-15,0 0-6 0,0 0 1 16,0 0 0-16,4-12 1 0,-4 12 3 0,0 0 7 0,-8-16 7 15,8 16 1-15,-11-8 1 0,11 8 5 0,-12-12 2 16,12 12 3-16,-15-6-1 0,15 6 8 0,-16-11-3 16,16 11 3-16,-17-7 5 0,17 7 2 0,-17-3 0 15,17 3 8-15,0 0 2 0,-27-4 3 0,27 4 2 16,0 0 5-16,-25 2-2 0,25-2-1 0,-16 5 3 0,16-5 3 16,-15 7 2-16,15-7-1 0,-12 11-1 15,12-11-1-15,-9 10-4 0,9-10 2 0,-6 15-4 0,6-15-1 16,-4 14-4-16,4-14-3 0,0 17 2 0,0-17-2 15,4 15-1-15,-4-15-3 0,9 15 2 0,-9-15 3 16,10 14 6-16,-10-14 1 0,14 8 1 0,-14-8 3 16,17 7-1-16,-17-7-2 0,0 0-2 0,29 2-4 0,-29-2-2 15,0 0-2-15,29-2-1 0,-29 2 1 0,17-5-6 16,-17 5-16-16,17-6-30 0,-17 6-30 0,16-9-32 16,-16 9-46-16,15-7-45 0,-15 7-44 0,10-7-64 15,-10 7-313-15,11-10-129 0</inkml:trace>
  <inkml:trace contextRef="#ctx0" brushRef="#br0" timeOffset="-75218.048">11623 15498 222 0,'-6'-11'329'0,"6"11"-59"0,0 0-46 16,0 0-7-16,0 0-40 0,-16 8-2 0,16-8-18 15,-11 13-17-15,11-13-14 0,-8 19 7 0,2-9-25 16,2 4-8-16,-2 0-8 0,1 1-4 0,-1 3-2 15,2 0-5-15,0 5-2 0,0-1 0 0,2 3-9 16,0-2-2-16,0 1-7 0,2 4-3 0,0-3 3 16,2 1-22-16,2 3-4 0,0-3-7 0,2 0-6 15,2 2 0-15,1-5-7 0,1 1-2 0,0 1-2 0,1-1-4 16,1-4-1-16,0-1 0 0,2 2-3 0,0-2 1 16,1-4-2-16,-1 1 0 0,1 0-2 0,-3-4-14 15,3 0-28-15,-3-2-23 0,0-2-19 0,-1-1-24 0,1 0-27 16,-12-7-27-16,22 12-49 0,-22-12-61 15,19 7-85-15,-19-7-261 0,0 0-129 0</inkml:trace>
  <inkml:trace contextRef="#ctx0" brushRef="#br0" timeOffset="-74375.802">11990 16044 159 0,'0'0'341'0,"0"0"-64"16,0 0-34-16,0 0-20 0,0 0-31 0,0 0-8 15,0 0-16-15,0 0-5 0,9-11-11 0,-9 11-11 16,0 0-12-16,0 0-12 0,0 0-3 0,0 0-5 15,0 0-1-15,0 0-5 0,0 0-4 0,0 0-10 16,0 0-6-16,0 0-16 0,0 0-9 0,8-9-12 16,-8 9-7-16,0 0-9 0,0 0-6 0,0 0-8 15,0 0-2-15,0 0-9 0,0 0-17 0,0 0-26 16,0 0-21-16,0 0-22 0,0 0-17 0,0 0-33 16,0 0-5-16,0 0-26 0,0 0-34 0,0 0-43 0,10-9-57 15,-10 9-61-15,0 0-170 0,0 0-33 0</inkml:trace>
  <inkml:trace contextRef="#ctx0" brushRef="#br0" timeOffset="-74028.75">12228 16046 255 0,'0'0'294'0,"0"0"-51"0,0 0-28 0,0 0-14 0,0 0-63 16,0 0 34-16,0 0-17 0,0 0-10 0,0 0-13 15,8-9-10-15,-8 9-15 0,0 0-6 0,0 0-20 16,0 0-10-16,4-11-10 0,-4 11-13 0,0 0-10 15,0 0-6-15,0 0-8 0,0 0 4 0,5-15-15 16,-5 15-3-16,0 0-2 0,0 0 0 0,0 0-4 0,0 0-6 16,10-11-15-16,-10 11-15 0,0 0-17 15,0 0-11-15,0 0-22 0,0 0-2 0,0 0-43 0,16-6-36 16,-16 6-39-16,0 0-50 0,0 0-260 0,0 0-11 16</inkml:trace>
  <inkml:trace contextRef="#ctx0" brushRef="#br0" timeOffset="-73714.056">12407 16037 101 0,'0'0'312'0,"0"0"-61"0,0 0-35 0,0 0-13 16,23 0-17-16,-23 0-17 0,0 0-8 0,0 0 22 16,0 0-44-16,0 0 2 0,0 0-7 15,0 0-9-15,0 0-12 0,0 0-6 0,0 0-8 0,0 0-3 16,0 0-8-16,0 0-5 0,0 0-11 0,16-8-13 16,-16 8-10-16,0 0-10 0,0 0-11 0,0 0-6 15,0 0-4-15,8-11-12 0,-8 11-27 0,0 0-30 16,0 0-28-16,0 0-29 0,0 0-37 0,13-7-32 15,-13 7-36-15,0 0-60 0,0 0-72 0,0 0-212 16,0 0-73-16</inkml:trace>
  <inkml:trace contextRef="#ctx0" brushRef="#br0" timeOffset="-73154.089">12563 15577 111 0,'0'0'330'0,"0"0"-82"0,-10-12-38 0,10 12-38 15,0 0-18-15,0 0-38 0,-7-11 6 0,7 11 0 16,0 0-10-16,0 0-7 0,0 0-10 0,0 0-14 16,0 0-10-16,15 11-10 0,-15-11 3 0,12 12 5 15,-12-12-1-15,19 12-6 0,-19-12-7 0,18 19-5 16,-7-9 0-16,1 1-3 0,-1 1 0 0,2 5-5 15,-1-2-6-15,1 1 0 0,1 4-1 0,-1 0-3 16,1-1-6-16,-1 4-5 0,-1-3 17 0,0 1 7 16,3 8-5-16,-5-8-4 0,2 0 1 0,-2 1 12 15,0-1-5-15,1 1 0 0,-3 3-5 0,0-4-5 0,0 0-5 16,-1-1-4-16,-1-1-3 0,-2-3-3 0,0 1-3 16,-2 0-3-16,0-3-2 0,2 1 0 0,-4-15-2 15,0 23-1-15,0-23 0 0,0 23 1 0,0-23-2 16,-4 17 10-16,4-17-17 0,-4 15-15 0,4-15 18 0,-8 11-4 15,8-11-2-15,0 0-5 0,-11 11-10 0,11-11-7 16,0 0 1-16,-12 9-22 0,12-9-9 0,0 0-8 16,0 0-11-16,-14 7-9 0,14-7-12 0,0 0-12 0,0 0-12 15,0 0-14-15,0 0-15 0,0 0-32 0,0 0-30 16,0 0-38-16,0 0-54 0,0 0-172 0,0 0 43 16</inkml:trace>
  <inkml:trace contextRef="#ctx0" brushRef="#br0" timeOffset="-72295.161">13119 16146 58 0,'0'0'276'0,"-10"-8"-50"0,10 8-25 0,0 0-18 16,0 0-14-16,0 0-12 0,0 0-16 0,0 0-11 15,0 0-11-15,0 0-14 0,0 0-13 0,0 0-6 0,0 0-6 16,0 0 8-16,0 0-5 0,0 0 1 16,14-7-3-16,-14 7-12 0,0 0-15 0,0 0-5 0,0 0-9 15,27-2-1-15,-27 2-8 0,0 0-5 0,25-2-6 16,-25 2-3-16,0 0-2 0,29 0-4 0,-29 0-1 15,0 0-1-15,30 0-4 0,-30 0 1 0,0 0-2 16,31 0-4-16,-31 0-21 0,0 0-19 0,27 0-30 16,-27 0-26-16,0 0-20 0,0 0-24 0,29-1-37 15,-29 1-47-15,0 0-61 0,0 0-216 0,0 0 8 16</inkml:trace>
  <inkml:trace contextRef="#ctx0" brushRef="#br0" timeOffset="-71985.761">13109 16029 6 0,'0'0'388'0,"0"0"-94"0,0 0-51 15,0 0-35-15,0 0-33 0,0 0-28 0,0 0-20 16,-4-11-11-16,4 11 5 0,0 0-24 0,0 0 15 0,0 0-2 16,0 0-11-16,14-6-3 0,-14 6-16 15,0 0-7-15,0 0-12 0,27 0-5 0,-27 0-8 0,0 0-8 16,25-6-8-16,-25 6-7 0,0 0-4 0,29-1-4 16,-29 1-9-16,0 0-21 0,30-3-30 0,-30 3-36 15,0 0-46-15,29-4-48 0,-29 4-68 16,0 0-71-16,28-2-254 0,-28 2-81 0</inkml:trace>
  <inkml:trace contextRef="#ctx0" brushRef="#br0" timeOffset="-71258.975">13752 15447 10 0,'0'0'316'0,"0"0"-73"0,0 0-42 0,0 0-16 0,0 0-14 16,-11 9-17-16,11-9-25 0,0 13-13 0,0-13-16 16,0 21-5-16,0-21-8 0,2 23-3 0,0-9-9 15,0 2-6-15,3-1-6 0,-1 1-9 0,0 1-2 16,0 1-7-16,0 2-2 0,4-1-7 0,-1 1-1 15,1 1-8-15,0-1 3 0,0 1-1 0,0 1 4 16,0-1-2-16,0-1 4 0,2-1-1 0,1 2-1 16,-3-2-4-16,0 2 1 0,3-3-9 0,-3-1 2 0,0-1-5 15,-2-3-7-15,3 2 0 0,-3-5-2 0,0 2-2 16,-6-12-4-16,8 19 1 0,-8-19-1 0,9 13-2 16,-9-13-10-16,6 12-7 0,-6-12-4 0,0 0-14 0,0 0 3 15,0 0-6-15,0 0-2 0,0 0 1 0,0 0 1 16,0 0-5-16,0 0-4 0,-8-12 5 15,8 12 4-15,-13-10 8 0,13 10 1 0,-14-13 4 16,14 13 0-16,-15-15 11 0,15 15-1 0,-20-13 27 16,20 13-24-16,-21-12 2 0,21 12 3 0,-21-12 4 0,21 12 7 15,-21-8 2-15,21 8 7 0,-19-11 3 0,19 11 2 16,-21-3 7-16,21 3 2 0,0 0 5 0,-27-1 0 0,27 1 4 16,-18 4-15-16,18-4 30 0,-15 11-3 15,15-11 8-15,-12 10-10 0,12-10-1 0,-10 17-6 16,10-17-2-16,-7 18-1 0,7-18-2 0,-2 19-5 0,2-19-5 15,2 19-6-15,-2-19-2 0,7 21-4 0,-7-21 0 16,10 19-1-16,-4-9 1 0,-6-10 1 0,15 17 1 16,-15-17-2-16,16 12 0 0,-16-12 0 0,21 5-2 15,-21-5-2-15,0 0 0 0,31 0-3 0,-31 0-14 0,19-5-36 16,-19 5-30-16,25-11-48 0,-14 4-65 0,1-4-75 16,-4 1-121-16,-8 10-252 0,19-20-147 0</inkml:trace>
  <inkml:trace contextRef="#ctx0" brushRef="#br0" timeOffset="-69674.301">14214 15205 50 0,'0'-19'199'0,"0"19"-43"0,-3-18-31 16,3 18-15-16,-2-19-14 0,2 19-8 0,-2-20-4 15,2 20-6-15,-2-21-5 0,2 21 1 0,-2-24-2 0,2 24-1 16,-4-22-2-16,4 22 1 0,-2-22 1 0,2 22 6 15,-4-20 4-15,4 20 4 0,-4-16-7 0,4 16 5 16,-4-17-7-16,4 17-8 0,-7-12-9 0,7 12-8 16,0 0-9-16,-10-9 3 0,10 9-8 0,0 0 5 15,0 0-3-15,-14 7 1 0,14-7-3 0,-7 13-3 16,7-13-1-16,-4 28-3 0,4-13-5 0,0 5-1 16,0 0-3-16,0 8 3 0,4 2 1 0,-2 5-2 15,5 2 0-15,-3 1-6 0,4 8 1 0,0 0-1 16,3-1-2-16,-1 4-2 0,0-3 0 0,3 1 2 15,-1 2 7-15,2-2-1 0,-2 0 3 0,0 2-2 0,1-5-2 16,-1 4 7-16,1-5 0 0,-1 1-4 0,0 0 3 16,3-1 5-16,-7-8-1 0,2 2 8 0,1-2-12 15,-3-1 1-15,-1-1 0 0,2-2-5 0,-3-5-2 16,0 0 0-16,0-2 4 0,0 0 1 0,1-4-1 0,-3-1-2 16,0-3-2-16,0 1 18 0,0-2-21 0,-2 0 3 15,2-3-6-15,-4-12 1 0,4 23-2 0,-4-23 1 16,5 20-5-16,-5-20 1 0,4 19-2 0,-4-19-2 0,2 15-1 15,-2-15-2-15,2 13 3 0,-2-13-2 16,0 0-2-16,4 15-1 0,-4-15 2 0,0 0-1 0,2 14 1 16,-2-14 1-16,0 0-1 0,0 0 1 0,0 0-1 15,2 13-1-15,-2-13-2 0,0 0 2 0,0 0-3 16,0 0 0-16,0 0 0 0,0 0 1 0,0 0-1 0,2 12-2 16,-2-12 3-16,0 0-1 0,0 0-2 0,0 0 2 15,0 0-2-15,0 0 1 0,0 0-3 0,0 0-6 16,0 0-4-16,0 0 0 0,0 0-9 0,0 0-21 15,0 0 12-15,0 0-8 0,0 0-9 0,0 0-7 0,0 0-10 16,0 0-15-16,0 0-14 0,0 0-21 0,0 0-25 16,0 0-10-16,0 0-33 0,0 0-31 0,0 0-55 15,0 0-60-15,0 0-171 0,0 0 2 0</inkml:trace>
  <inkml:trace contextRef="#ctx0" brushRef="#br0" timeOffset="-68893.739">14790 15944 21 0,'0'0'299'0,"0"0"-81"16,0 0-33-16,0 0-37 0,0 0-9 0,0 0-15 15,0 0-12-15,-14 8-13 0,14-8-6 0,0 0-5 16,0 0-6-16,0 0-4 0,0 0-5 0,0 0-2 16,0 0-2-16,0 0-2 0,0 0-1 0,0 0 0 15,0 0-8-15,0 0-8 0,0 0-12 0,0 0-5 16,0 0-7-16,-13-9-5 0,13 9 0 0,0 0-8 0,0-19-3 16,0 19-2-16,0 0-2 0,0-20 0 15,0 20-1-15,2-13-1 0,-2 13 0 0,3-17-7 0,-3 17 2 16,2-13 27-16,-2 13-30 0,0 0 2 15,2-17-2-15,-2 17 0 0,0 0 1 0,4-13 5 16,-4 13 5-16,0 0 4 0,0 0 29 0,0 0-28 0,0 0 2 16,0 0 2-16,6 13 0 0,-6-13-3 0,0 17 2 15,0-17-5-15,0 18 2 0,0-18-4 0,0 17 3 16,0-17-3-16,0 22 1 0,0-22 0 0,0 19 1 0,0-19-5 16,0 19 5-16,0-19-2 0,0 20-2 0,0-20-2 15,0 13-1-15,0-13-2 0,0 0-1 0,0 17-2 16,0-17 3-16,0 0 0 0,0 0-9 0,8 15 11 15,-8-15 2-15,0 0-3 0,0 0 1 0,0 0-1 16,25-4-1-16,-25 4 0 0,16-8-1 0,-16 8-3 0,20-5 6 16,-20 5-19-16,21-6 17 0,-21 6-1 15,25-4 3-15,-25 4-3 0,22-1 2 0,-22 1-7 0,23 3 9 16,-23-3-2-16,21 4 7 0,-21-4 13 0,19 6 5 16,-19-6 8-16,17 11 0 0,-17-11 2 0,14 12 9 15,-14-12-14-15,13 15-6 0,-13-15-4 0,10 12-3 16,-10-12-5-16,6 18 0 0,-6-18-3 0,5 13-4 15,-5-13 1-15,4 17-3 0,-4-17 1 0,-2 13-4 0,2-13-1 16,-4 12-8-16,4-12-4 0,-9 9-11 16,9-9-5-16,-14 10-6 0,14-10-9 0,-19 4-5 0,19-4-15 15,0 0-10-15,-31 0-18 0,31 0-13 0,-22-4-23 16,22 4-19-16,-22-10-25 0,22 10-21 0,-23-9-27 16,11 3-34-16,12 6-198 0,-21-14 75 0</inkml:trace>
  <inkml:trace contextRef="#ctx0" brushRef="#br0" timeOffset="-68644.312">14811 15915 369 0,'0'0'326'0,"0"0"-51"0,0 0-23 15,12-7-37-15,-12 7-23 0,0 0-25 0,18-6-24 16,-18 6-24-16,0 0-24 0,25-8-17 0,-25 8-18 16,18-1-9-16,-18 1-10 0,23-4-9 0,-23 4-10 0,25-4 0 15,-25 4-6-15,25-2-27 0,-25 2-32 16,23-2-31-16,-23 2-48 0,25-5-56 0,-25 5-52 16,23-3-61-16,-23 3-188 0,23-2 33 0</inkml:trace>
  <inkml:trace contextRef="#ctx0" brushRef="#br0" timeOffset="-68127.639">15258 15900 179 0,'0'0'283'16,"0"0"-68"-16,-12-9-21 0,12 9-23 0,0 0 1 0,0 0-39 16,0 0-1-16,-23 2-12 0,23-2-13 0,0 0-3 15,-16 9-3-15,16-9-9 0,-13 10 3 0,13-10-6 16,-10 12-8-16,10-12-4 0,-8 15-24 0,8-15 9 15,-9 16-14-15,9-16-1 0,-6 18-9 0,6-18-3 16,-2 18-9-16,2-18-6 0,-2 18-2 0,2-18-5 0,2 18-5 16,-2-18 0-16,6 17-4 0,-6-17 1 0,9 11 1 15,-9-11-1-15,14 10-5 0,-14-10 1 0,0 0-2 16,23 3-5-16,-23-3-7 0,19-3 1 0,-19 3-10 16,18-11 3-16,-18 11-5 0,18-17-1 0,-10 6 3 15,-2 2 0-15,2-3 6 0,-3 1 1 0,1 0 0 16,-6 11 3-16,4-21 5 0,-4 21 3 0,0-19-1 15,0 19 1-15,-2-19 2 0,2 19 2 0,-8-16-1 16,8 16 0-16,-15-12 3 0,15 12 0 0,-16-5 0 16,16 5-4-16,0 0 0 0,-26 2 4 0,26-2-2 15,-21 9-2-15,21-9-11 0,-19 15-17 0,11-6-21 0,0 2-21 16,2 0-30-16,-1 2-34 0,1-1-31 0,6-12-29 16,-6 21-30-16,6-21-45 0,-2 18-121 0,2-18 153 15</inkml:trace>
  <inkml:trace contextRef="#ctx0" brushRef="#br0" timeOffset="-67731.793">15424 15931 150 0,'0'0'350'0,"0"0"-90"15,-8-8-27-15,8 8-37 0,0 0-18 0,0 0-39 16,0 0-2-16,-16 6-17 0,16-6-13 0,0 0-9 16,-10 10-10-16,10-10-1 0,0 0-9 0,-9 16-2 15,9-16-9-15,-6 13-7 0,6-13-8 0,-4 15-8 16,4-15-11-16,-2 13-3 0,2-13-9 0,0 15-2 0,0-15-3 16,4 15-14-16,-4-15 10 0,6 12-1 0,-6-12-6 15,13 10 1-15,-13-10-1 0,12 8-3 0,-12-8-3 16,0 0-3-16,26 3-15 0,-26-3 3 0,0 0-7 0,27-4-4 15,-27 4 3-15,14-11 1 0,-14 11 6 16,17-15 0-16,-17 15 6 0,8-17 4 0,-8 17 1 0,6-18 5 16,-6 18 9-16,0-20 3 0,0 20 9 0,-6-20 0 15,6 20-3-15,-10-19 0 0,10 19-1 0,-19-17 2 16,9 10-4-16,10 7-3 0,-23-9 0 0,23 9-2 16,-25-6-8-16,25 6-4 0,-21 4-15 0,21-4-18 15,-23 8-15-15,13 1-30 0,-1 0-31 0,3 2-44 0,-2 4-54 16,5-2-77-16,-1 3-246 0,2 1-38 15</inkml:trace>
  <inkml:trace contextRef="#ctx0" brushRef="#br0" timeOffset="-65528.862">13916 17134 209 0,'0'0'200'0,"0"0"-46"16,-4-16-14-16,4 16-29 0,0 0-6 0,0 0-21 15,-9-10-1-15,9 10-12 0,0 0 3 0,0 0-18 16,-10-10 9-16,10 10-14 0,0 0 9 0,0 0-12 16,0 0 18-16,0 0-25 0,-21 4 16 0,21-4-11 0,0 0 16 15,-14 13-14-15,14-13 11 0,-6 11-9 0,6-11 11 16,-8 15 12-16,8-15-29 0,-7 20-38 0,7-20 39 16,-6 25-7-16,4-13-6 0,0 1-5 0,2 5-19 15,0-5 13-15,0 4-20 0,2-2 16 0,0 2-20 16,2-2 16-16,0-1-17 0,1-1 12 0,1 2-14 15,0-2 15-15,2-1-16 0,0-2 16 0,1-1-18 16,-9-9 20-16,16 16-15 0,-16-16 12 0,17 9-13 0,-17-9 16 16,0 0-16-16,23 6 44 0,-23-6-50 15,0 0 17-15,16-6-19 0,-16 6 22 0,9-8-18 16,-9 8 19-16,7-15-17 0,-7 15 18 0,2-14-7 0,-2 14 4 16,0-18-2-16,0 18-5 0,-5-14 3 0,5 14 2 15,-8-15 5-15,8 15 1 0,-7-10 2 0,7 10-2 16,-10-11 0-16,10 11-4 0,0 0-3 0,0 0 1 15,-19-1-3-15,19 1-2 0,0 0-2 0,-10 12 4 16,10-12-5-16,-6 14-14 0,6-14 14 0,-5 18-26 0,5-18-1 16,-2 21-36-16,2-21-11 0,2 24-44 15,-2-24-18-15,2 23-36 0,-2-23-23 0,7 19-23 0,-7-19-229 16,6 14 77-16</inkml:trace>
  <inkml:trace contextRef="#ctx0" brushRef="#br0" timeOffset="-64895.925">14414 17198 143 0,'2'-18'157'0,"-2"18"-26"16,2-15-14-16,-2 15 1 0,0-17-9 0,0 17 8 15,2-11-10-15,-2 11 6 0,0 0-16 0,4-19-2 16,-4 19-17-16,0 0 9 0,0-12-5 0,0 12 7 16,0 0-12-16,0 0 13 0,0 0-17 0,2-13 13 15,-2 13-18-15,0 0 6 0,0 0-22 0,0 0 2 16,0 0-27-16,0 0 10 0,0 0-24 0,0 0 15 15,2 16-31-15,-2-16 27 0,-2 20-7 0,2-20-1 16,-2 27 0-16,2-13-7 0,0 5-15 0,0 0 16 16,0-1-15-16,0 3 16 0,2-1-19 0,-2 2 18 0,2 1-15 15,1 4 16-15,-1-4-14 0,2 4 20 0,0-4-15 16,0 6 20-16,0-5-33 0,0 3 36 0,0 1-22 16,3-2 19-16,-3 4-21 0,0-2 14 0,2-3-18 15,-2 2 18-15,0 0-22 0,1-1 17 0,-1-4-15 16,0 2 20-16,0-6-22 0,-2-1 17 0,2 2-18 0,-2-6 17 15,0 2-17-15,-2-15 13 0,4 22-23 16,-4-22 15-16,5 16-23 0,-5-16 9 0,2 17-22 0,-2-17 11 16,0 0-28-16,4 12-19 0,-4-12-8 15,0 0-18-15,0 0-18 0,0 0-18 0,0 0-29 0,0 0-22 16,0 0-50-16,0 0-157 0,-4-16 150 0</inkml:trace>
  <inkml:trace contextRef="#ctx0" brushRef="#br0" timeOffset="-63812.194">14268 17197 65 0,'0'0'125'0,"-14"5"-17"0,14-5-11 0,0 0-12 15,0 0-10-15,0 0-10 0,-2 13-12 0,2-13-3 16,0 0-2-16,0 0 5 0,0 0 1 0,-4 15-1 16,4-15 0-16,0 0 3 0,0 0-4 0,0 0-1 15,-2 12-4-15,2-12 7 0,0 0-8 0,0 0 11 16,-3 16-9-16,3-16 10 0,0 0-7 0,0 12 6 15,0-12-9-15,0 0 11 0,0 17-10 0,0-17 16 0,0 0-10 16,3 13 19-16,-3-13-8 0,0 0 15 0,4 12-12 16,-4-12-4-16,0 0 5 0,0 0 29 0,6 14 0 15,-6-14 2-15,0 0 1 0,0 0-2 0,0 0-4 16,21 4-7-16,-21-4-7 0,16-10-4 0,-16 10-7 16,25-16-10-16,-11 6-11 0,5-3-6 0,0 0-12 15,2-5-2-15,2-1-7 0,2-1-4 0,0 0-8 16,-1-3-19-16,3 3-5 0,3-5-49 0,1-1-25 0,0 0-13 15,-2 2-23-15,-2 1-24 0,-1 1-34 16,-1 1-12-16,0 3-36 0,-3-2-42 0,-1 6-41 0,-2-2-226 16,-3 4-46-16</inkml:trace>
  <inkml:trace contextRef="#ctx0" brushRef="#br0" timeOffset="-62794.345">14917 17206 95 0,'0'0'208'0,"0"0"-47"0,0 0-18 0,0 0-23 15,0 0-9-15,0 0-15 0,0 0-5 0,0 0-13 16,0 0-1-16,0 0-13 0,0 0 5 0,0 0-8 15,0 0 16-15,0 0-9 0,0 0 12 0,0 0-12 16,0 0 13-16,0 0-15 0,0 0-19 0,0 0 7 16,0 0 1-16,0-15-17 0,0 15-12 0,0 0-1 15,5-15-17-15,-5 15 11 0,2-13-17 0,-2 13 13 16,0 0-16-16,2-18 14 0,-2 18-14 0,0 0 12 16,0-16-14-16,0 16 14 0,0 0-10 0,0 0 19 15,0-20-14-15,0 20 17 0,0 0-14 0,0 0 9 0,0 0 1 16,0 0-5-16,0 0-1 0,0 0-45 0,0 0 49 15,0 0-3-15,0 0 2 0,0 0-5 0,-11 11-1 16,11-11 1-16,-4 14 3 0,4-14-3 0,-4 13-5 16,4-13 2-16,-2 14-1 0,2-14-2 0,-4 15 0 15,4-15-3-15,-2 15-1 0,2-15-2 0,0 0-1 16,-2 18 2-16,2-18-3 0,0 0-3 0,2 15 4 16,-2-15 2-16,0 0 1 0,0 0 0 0,6 12-2 15,-6-12 1-15,0 0 3 0,0 0-3 0,19-6 4 16,-19 6-4-16,0 0 0 0,22-7-6 0,-22 7-7 0,19-5 2 15,-19 5 2-15,22-3-1 0,-22 3 1 0,24-4 8 16,-24 4-6-16,27-2 2 0,-27 2 4 0,23 4-1 16,-23-4 8-16,23 5 7 0,-23-5 12 0,23 8 5 15,-23-8 0-15,17 13 0 0,-17-13 1 0,17 13-4 16,-17-13-4-16,12 16-1 0,-12-16-3 0,10 19 0 16,-10-19-5-16,9 15 3 0,-9-15-2 0,4 18 3 15,-4-18-2-15,2 13 3 0,-2-13-1 0,-2 14-2 0,2-14-3 16,-6 11 1-16,6-11-6 0,-11 7-1 0,11-7-1 15,0 0-4-15,-23 5-4 0,23-5-13 0,0 0-17 16,-25-2-16-16,25 2-18 0,-21-7-35 0,21 7-12 16,-21-9-44-16,21 9-31 0,-22-11-30 0,9 1-34 15,13 10-234-15,-21-13 25 0</inkml:trace>
  <inkml:trace contextRef="#ctx0" brushRef="#br0" timeOffset="-62591.003">14876 17129 27 0,'0'0'338'0,"0"0"-78"0,12-11-19 0,-12 11-32 16,0 0-13-16,17-5-44 0,-17 5 0 16,17-5-37-16,-17 5-5 0,18-4-33 0,-18 4-1 15,23-7-28-15,-23 7 7 0,24-4-28 0,-24 4 7 0,24-6-16 16,-24 6 0-16,29-3-40 0,-29 3-23 0,29-4-59 15,-29 4-48-15,25-1-69 0,-25 1-284 0,24-3 2 16</inkml:trace>
  <inkml:trace contextRef="#ctx0" brushRef="#br0" timeOffset="-62094.653">15363 17067 50 0,'0'0'335'0,"0"0"-72"0,0 0-68 16,0 0-23-16,0 0-27 0,0 0-12 0,-25 4-35 15,25-4 8-15,0 0-20 0,-12 9 3 0,12-9-16 16,0 0 13-16,-13 15-10 0,13-15 17 0,-8 11-2 15,8-11 1-15,-6 12-7 0,6-12-8 0,-6 18-11 16,6-18-9-16,-5 18-12 0,5-18-3 0,0 19-11 16,0-19-3-16,5 20-8 0,-5-20-1 0,8 22-6 15,-8-22-4-15,14 21 1 0,-14-21-3 0,17 16 0 16,-17-16-2-16,21 15-6 0,-21-15-7 0,20 7-5 0,-20-7-5 16,21 5-4-16,-21-5-4 0,22-3 0 15,-22 3-3-15,18-8 1 0,-18 8-4 0,17-12-4 0,-17 12-16 16,12-17 12-16,-12 17-12 0,8-21 21 0,-8 21-9 15,4-20 23-15,-4 20-41 0,-2-24 57 0,2 24-15 16,-6-22 20-16,2 11-17 0,-2 0 17 0,-2-1-12 16,8 12 18-16,-15-16-17 0,15 16 15 0,-14-10-9 15,14 10 13-15,-18-6-21 0,18 6 18 0,0 0-17 16,-27 3 13-16,27-3-12 0,-16 8 13 0,16-8-14 16,-15 12 15-16,15-12-17 0,-12 17 13 0,12-17-22 0,-8 19 1 15,8-19-28-15,-5 16-5 0,5-16-28 0,-2 19-17 16,2-19-29-16,4 17-19 0,-4-17-18 0,7 14-31 15,-7-14-196-15,10 13 157 0</inkml:trace>
  <inkml:trace contextRef="#ctx0" brushRef="#br0" timeOffset="-61735.02">15592 17137 80 0,'0'0'370'0,"0"-17"-90"0,0 17-26 16,0 0-32-16,0 0-15 0,-8-12-44 0,8 12-1 16,0 0-32-16,0 0 0 0,0 0-11 0,0 0-10 15,0 0-10-15,-21 7-13 0,21-7-4 0,-8 11-4 16,8-11-9-16,-3 13-10 0,3-13-4 0,-6 17-13 16,6-17-6-16,0 20-8 0,0-20-4 0,2 22-6 0,-2-22-5 15,5 19-1-15,-5-19-1 0,12 20-4 0,-12-20-3 16,15 15 0-16,-15-15-3 0,18 15-11 0,-18-15-8 15,21 6-7-15,-21-6-4 0,23 3-2 0,-23-3 4 16,21-6 3-16,-21 6 5 0,18-9 2 0,-18 9 6 16,17-19 1-16,-12 8-2 0,-1 0 6 0,-2 0 3 15,-2 11-2-15,-2-29 0 0,0 14 3 0,-4-2-1 16,-1-1 1-16,-4 1 2 0,-1 1 0 0,-1 5 0 0,1 1-33 16,-3 1 31-16,15 9-17 0,-26-8-32 0,26 8-4 15,-29 6-39-15,16 2-13 0,2-1-60 16,1 2-53-16,-3 4-77 0,7 2-219 0,-2-1-17 0</inkml:trace>
  <inkml:trace contextRef="#ctx0" brushRef="#br0" timeOffset="-49264.197">7557 14030 67 0,'0'0'214'0,"0"0"-46"0,0 0-26 0,0 0-27 15,0 0-10-15,0 0-19 0,-18-3-7 0,18 3-15 16,0 0-2-16,0 0-10 0,0 0 3 0,0 0-12 16,0 0 1-16,-21 3-13 0,21-3 5 0,0 0-12 15,0 0 4-15,0 0-10 0,-16 6 7 0,16-6-10 0,0 0 8 16,-9 9-6-16,9-9 13 0,0 0 0 16,-10 13 6-16,10-13-14 0,-6 11 11 0,6-11-8 0,-6 17 11 15,6-17-10-15,-7 16 11 0,7-16-2 0,-6 22 0 16,2-9-1-16,0 0-5 0,2 1 1 15,-2 2-3-15,2-3-1 0,0 2-1 0,-1-1-2 0,1 3-3 16,0-3-1-16,2 5-3 0,0-4 2 0,0 1-4 16,2 2-2-16,-2-2-5 0,2 0 2 0,1 3-1 0,-1-4 0 15,0 3-24-15,0 1 28 0,2-2-6 16,-2 0 3-16,2 1 0 0,-2 0-3 0,2-1 0 0,-2 1-3 16,3 0 1-16,-1 3 3 0,-2-2-2 0,2-1 2 15,0 3-1-15,0-3 3 0,-2 2 0 16,2-1-1-16,3 3 2 0,-5-3-3 0,2 1-2 0,0-2-1 15,-2 3 3-15,2-2-3 0,-2 1 2 0,0-1-2 16,0 2 0-16,2 0 0 0,-2-2-2 0,1 1-2 16,-1-1 6-16,2 2-3 0,-2 0 5 0,0 1-1 15,0 0 2-15,0 0-1 0,0 1-6 0,0-4 3 16,0 4 1-16,0-1-3 0,-2-1-1 0,2 1 1 16,-2-2 2-16,0 0 0 0,2 2 6 0,-2-1-3 15,0 0 4-15,-2-2 4 0,2 0-3 0,0 1 1 0,-2-1 3 16,0-2-7-16,0 1 2 0,2 0 0 15,-2-2 4-15,0 0-4 0,0 1 1 0,-2-2-6 0,2 1 1 16,0-1 1-16,-2 1-6 0,-1-1 1 0,3 2 1 16,-4-2-5-16,2 1 3 0,0 1 2 0,-2-3-2 15,-1 5-1-15,1-2-1 0,-2 0-1 0,0-1 2 16,-1 1-1-16,1 0-1 0,-2 1-3 0,2-5-1 16,-3 1 4-16,3 1 9 0,0-3 2 0,0-1 2 15,2 0-1-15,-2-2 4 0,8-9-1 0,-10 17-2 0,10-17 1 16,-9 13-4-16,9-13 3 0,-8 8-4 0,8-8 0 15,0 0-1-15,-10 14-5 0,10-14-1 0,0 0-3 16,0 0 0-16,-6 13-1 0,6-13 2 0,0 0-5 16,0 0 4-16,0 0 0 0,-9 11 0 0,9-11-3 15,0 0 4-15,0 0-2 0,0 0 2 0,0 0-4 16,0 0 3-16,0 0-4 0,-4 11 4 0,4-11-1 16,0 0 1-16,0 0-2 0,0 0 5 0,0 0-1 15,13 10 0-15,-13-10-5 0,0 0 2 0,0 0 1 0,18 8 3 16,-18-8-5-16,0 0 5 0,21 6-4 15,-21-6 4-15,16 6-4 0,-16-6 3 0,18 5-2 16,-18-5 1-16,21 8 0 0,-21-8 4 0,24 8-5 0,-24-8 2 16,23 12-3-16,-10-5 0 0,-1-1 1 0,0 3 2 15,1 0-1-15,-3 1 5 0,1 1-5 0,0 0 2 16,-1 0-1-16,0 0 1 0,-1 4 0 0,1-2 1 0,-2-1-1 16,1 6 0-16,-3-4-2 0,2 3-1 0,-2 2 2 15,1 1-3-15,-1-1 11 0,-2 2-9 0,2 1-1 16,-2-1 2-16,2 2 0 0,-1 2-2 0,-1-1 1 15,0 0-1-15,-2 3 0 0,2 0-8 0,0-1 11 16,-1 1-21-16,1 1 21 0,0 0-18 0,-1-1 21 0,1 3-19 16,0 0 22-16,0 0-6 0,2-3 2 0,-2 2 0 15,3 5 1-15,-3-2-5 0,2 1 4 0,2-3-4 16,-2 1 0-16,3 0 1 0,-1-1-2 0,0 1 0 0,0-1 6 16,3-1-3-16,-1-3-1 0,-2 2-2 15,3-6 3-15,-4 4-3 0,3-2 0 0,1 0 0 16,-1 0 2-16,0-2-20 0,1 3 25 0,-1-3-21 0,0 1 20 15,1-4-17-15,-1 1 21 0,0-1-21 0,3-2 22 16,-5 2-23-16,2-7 24 0,0 1-22 0,-2 0 23 16,2-1-23-16,-2-2 23 0,3-1-23 0,-1 1 23 0,0-1-22 15,-10-9 22-15,17 13-23 0,-17-13 14 0,19 11-43 16,-19-11-9-16,18 9-47 0,-18-9-28 0,19 4-65 16,-19-4-66-16,0 0-89 0,28-2-160 0,-28 2-1 0</inkml:trace>
  <inkml:trace contextRef="#ctx0" brushRef="#br0" timeOffset="-47601.024">17470 13741 49 0,'0'0'236'0,"0"0"-48"0,0 0-29 0,0 0-24 16,0 0-19-16,0 0-18 0,0 0-15 0,0 0-17 16,0 0-11-16,0 0-10 0,0 0-5 0,0 0 3 15,-6-8-3-15,6 8-2 0,0 0-5 0,0 0-3 16,0 0-6-16,15-6 1 0,-15 6-8 0,0 0 0 15,0 0-4-15,0 0 1 0,26 0 0 0,-26 0 1 16,0 0-2-16,21 7 2 0,-21-7-4 0,17 9 2 16,-17-9 1-16,16 12-1 0,-6-3-1 0,-10-9 2 0,17 19 5 15,-8-11 3-15,2 3 2 0,-1 3 1 0,-2-2 0 16,1 3 1-16,1 2-5 0,-2 1 1 0,0 1 0 16,1 0 9-16,-3 2-17 0,0 2 1 0,0 0 6 15,-2 0-3-15,1 1-2 0,-1 2-2 0,0-2 2 0,-2 4-2 16,2 0 3-16,-2 0 1 0,0-1-7 0,0 3-1 15,0-1-2-15,0 1-1 0,-2-2 0 16,2 1-2-16,0 0 3 0,1 3-4 0,-3-2-2 0,2 1 0 16,0-1 3-16,0 2 1 0,-2-1-5 0,1 2 5 15,1-2 5-15,-2 0 1 0,2 1-4 0,-2 0 4 16,0-3 22-16,2 3-27 0,-2 0 5 0,0-2 3 16,2 0-5-16,-2 2 2 0,2-1-6 0,0-1 1 15,-2 0-3-15,4 1 1 0,-2 0 0 0,0 1-4 16,3 1 1-16,1 2 1 0,-2-4-6 0,2 3 5 15,0 0-2-15,3-3 0 0,-1 0 3 0,0 0-1 16,0-1-1-16,3 0-1 0,-3-2-3 0,0-3 1 16,3 0 5-16,-3 0-4 0,2-2 3 0,-2 1-2 0,2-1-1 15,-2-2 2-15,0 0 0 0,3-1-2 0,-3-4 3 16,-2 0-5-16,0-3-1 0,1 3-4 0,-1-5-4 16,-6-11-3-16,10 16 1 0,-10-16 0 0,8 15 0 15,-8-15-4-15,0 0 4 0,0 0 0 0,0 0-10 16,0 0 19-16,0 0-10 0,0 0 17 0,0 0-13 15,0 0 16-15,0 0-13 0,0 0 11 0,0 0-12 16,0 0 12-16,0 0-8 0,0 0 11 0,0 0 0 0,0 0 0 16,0 0 21-16,0 0-28 0,-27 4 2 0,27-4-2 15,-10 13 1-15,10-13 1 0,-8 15-2 0,8-15 2 16,-8 18 0-16,8-18-1 0,-5 22 2 0,5-22 1 16,-4 28-3-16,4-28 2 0,0 28 0 0,0-12 0 15,2 3 3-15,0 0 4 0,-2-1 5 0,3 2-2 16,-1 2-8-16,0 2 13 0,0 0 1 0,2 2 0 0,-2 2-4 15,0-2-1-15,0 3-1 0,2 0-2 16,-2 0 5-16,0 8 1 0,2-8-19 0,1 8 20 0,-3-3-11 16,2 3 19-16,0-3-17 0,0 2 19 0,0-1-3 0,0 2-1 15,0-3-1-15,1 1-4 0,-1 2-1 16,0-4 0-16,0-4-2 0,-2 3-3 0,2-2 1 0,-2-1-1 16,2-1 0-16,-2 2-2 0,3-1 7 0,-3-1-4 15,0 1 2-15,0-1-6 0,-2 2-1 0,2-5-3 16,-2 1 3-16,0 2-3 0,0-1-4 0,0-2 4 15,0 0 2-15,-2-4 0 0,0-1 0 0,0 3-2 16,0-1 9-16,-3-3-4 0,1-3 4 0,0 2-5 0,-2 1 0 16,0-2-5-16,0-1-1 0,-1 1 1 0,1-2-3 15,-6 1 0-15,4-1-1 0,1 0 1 0,-1-1-2 0,0-2 1 16,2 1-1-16,6-13-4 0,-13 19 1 0,13-19-5 16,-8 18-7-16,8-18-26 0,-8 15 5 0,8-15-45 15,-8 13 33-15,8-13-31 0,0 0 12 16,-4 12-27-16,4-12-18 0,0 0-44 0,0 0-34 0,4 13-60 15,-4-13-265-15,0 0-15 0</inkml:trace>
  <inkml:trace contextRef="#ctx0" brushRef="#br0" timeOffset="-18456.055">17415 12719 24 0,'0'0'327'0,"0"0"-83"16,0 0-31-16,0 0-23 0,0 0-12 0,0 0-35 15,0 0 1-15,0 0-14 0,0 0-10 0,0 0-12 16,0 0-5-16,0 0-12 0,0 0-4 0,0 0-12 15,0 0-11-15,0 0-2 0,0 0-8 0,0 0-5 16,-14 6 0-16,14-6-8 0,0 0 4 0,-6 11-18 16,6-11-3-16,0 0-4 0,-11 16-6 0,11-16 0 15,-6 12-3-15,6-12-3 0,-10 14-3 0,10-14-1 16,-10 19 0-16,10-19-1 0,-11 19 0 0,5-7 1 0,-2-1-6 16,2 0 4-16,-1 3-2 0,1-4 2 0,0 1-3 15,-2 0 1-15,3 1-1 0,-2-1-4 0,1 2 7 16,0-1-4-16,0 0 0 0,2-2 2 0,-3 4 0 15,3-3-2-15,-2 4 2 0,2-3-1 0,-2-1 0 16,2 3 1-16,-1-2 1 0,1 1 0 0,0-2-2 16,0 3 3-16,0-2 1 0,4-12 0 0,-6 24 9 15,2-13 2-15,-1 2 5 0,1 2 1 0,0-2 2 16,0 0-13-16,2 1 11 0,2-14-8 0,-6 21 1 0,6-21-5 16,-6 23 0-16,6-23-2 0,-7 20 1 0,7-20-4 15,-4 18 1-15,4-18-1 0,-4 18 5 0,4-18-6 16,-4 14 2-16,4-14-1 0,-3 11 3 0,3-11 0 15,0 0-2-15,-4 14-1 0,4-14-2 0,0 0 0 16,0 0-3-16,-2 14-4 0,2-14 4 0,0 0-1 16,0 0-1-16,0 0 4 0,0 0-2 0,0 0 3 15,0 0-2-15,0 0-1 0,0 0 3 0,0 0-4 16,0 0 3-16,0 0 1 0,0 0 0 0,2-15-2 16,-2 15 0-16,0 0-2 0,0-13 2 0,0 13 2 0,0 0-3 15,0-17 2-15,0 17 3 0,0 0-8 0,-2-14 10 16,2 14-3-16,0 0 0 0,-4-19 1 0,4 19 0 15,0 0-1-15,-7-15-2 0,7 15 2 0,0 0-2 16,-6-15 1-16,6 15-2 0,0 0 2 0,-10-13 2 16,10 13-1-16,0 0-1 0,-8-9-1 0,8 9-2 15,0 0 4-15,0 0-2 0,-9-11 2 0,9 11-2 16,0 0 1-16,0 0-3 0,0 0 1 0,0 0 0 0,0 0 0 16,-8-9 1-16,8 9-2 0,0 0 1 0,0 0-3 15,0 0 2-15,0 0 0 0,0 0 0 16,0 0 0-16,0 0 1 0,0 0 0 0,0 0 1 0,0 0 0 15,0 0 1-15,4 11 0 0,-4-11 0 0,0 0 0 16,0 0 4-16,0 0 3 0,0 0 1 0,8 13 2 16,-8-13 2-16,0 0 0 0,0 0 0 0,0 0 2 15,7 12 0-15,-7-12-2 0,0 0 2 0,0 0-2 16,0 0 14-16,4 15-18 0,-4-15-1 0,0 0-2 16,0 0 4-16,4 11-5 0,-4-11 1 0,0 0 0 15,2 16-1-15,-2-16 0 0,0 0-3 0,2 16 2 0,-2-16 3 16,0 0-6-16,4 18-2 0,-4-18 3 0,4 16-2 15,-4-16 0-15,4 14 2 0,-4-14-3 0,7 13 1 16,-7-13-1-16,4 13 2 0,-4-13 0 0,4 15-1 16,-4-15-1-16,3 11 0 0,-3-11 3 0,0 0-2 15,6 15 0-15,-6-15 0 0,0 0 0 0,6 13-2 16,-6-13 0-16,0 0 1 0,0 0-1 0,5 13 0 16,-5-13 2-16,0 0-2 0,0 0 1 0,0 0 0 0,0 0-1 15,6 11-1-15,-6-11-1 0,0 0 3 16,0 0 0-16,0 0 3 0,0 0-2 0,0 0 3 0,0 0-3 15,0 0 2-15,12-11 0 0,-12 11-1 0,0 0 0 16,6-17 0-16,-6 17 0 0,4-13-1 0,-4 13 2 16,7-19-2-16,-7 19 1 0,6-18 0 0,-6 18 2 15,6-17-5-15,-6 17 2 0,6-18-11 0,-6 18 13 16,9-17 0-16,-9 17-3 0,6-15 0 0,-6 15-1 16,6-10 2-16,-6 10-1 0,6-15 0 0,-6 15-1 15,0 0 1-15,10-15 3 0,-10 15-3 0,0 0 2 0,9-11 0 16,-9 11 3-16,0 0 4 0,0 0 4 0,10-11 5 15,-10 11 1-15,0 0 2 0,0 0-2 0,0 0 2 16,0 0-6-16,17-6 0 0,-17 6-2 0,0 0-2 16,0 0 2-16,0 0-2 0,0 0-1 0,0 0-1 15,19 3-28-15,-19-3 31 0,0 0-2 0,0 0-3 16,0 0-1-16,0 0-2 0,15 6 0 0,-15-6 1 16,0 0-1-16,0 0 0 0,0 0-1 0,0 0-24 0,0 0 27 15,0 0-7-15,0 0-8 0,0 0-10 0,0 0-16 16,0 0-10-16,0 0-24 0,0 0-16 15,0 0-29-15,0 0-37 0,0 0-33 0,0 0-29 16,0 0-44-16,0 0-48 0,0 0-263 0,0 0-86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1:00:18.0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29092 6939 43 0,'0'0'283'0,"0"0"-74"15,0 0-40-15,0 0-27 0,0 0-20 0,0 0-12 16,0 0-10-16,0 0-16 0,0 0-13 0,0 0-12 16,0 0-3-16,0 0-6 0,0 0 9 0,0 0-11 15,0 0 10-15,0 0-8 0,0 0 15 0,0 0-8 16,0 0 15-16,0 0-14 0,0 0 14 0,0 0-18 16,0 0 13-16,0 0-19 0,0 0 12 0,0 0-17 0,0 0 9 15,0 0-24-15,-5-11 8 0,5 11-22 0,0 0 10 16,0 0-18-16,5-17 10 0,-5 17-16 0,6-13 14 15,-6 13-18-15,8-20 9 0,-8 20-21 0,8-22 13 16,-1 8-15-16,-3 0 18 0,2-1-15 0,0 0 14 16,-2 3-12-16,2-5 18 0,-1 4-1 0,-1 2 0 15,0-4-3-15,-4 15 1 0,4-20 1 0,-4 20 0 16,6-18-3-16,-6 18 4 0,4-14-8 0,-4 14 1 0,0 0-3 16,4-14-6-16,-4 14 3 0,0 0 0 15,5-14 4-15,-5 14-16 0,0 0 19 0,0 0-13 0,0 0 15 16,0 0-11-16,2 14 17 0,-2-14-15 0,0 16 12 15,0-16-8-15,0 23 12 0,0-23-14 0,-2 25 14 16,2-11-14-16,-2 3 19 0,2 1-16 0,0-4 19 16,0 4-18-16,-3 0 20 0,3-3-16 0,-2 2 18 15,2-2-14-15,0 2 14 0,-2-2-17 0,2-15 16 16,-2 24-21-16,2-24-3 0,0 24 8 0,0-24 13 16,-2 18-18-16,2-18 31 0,0 16-36 0,0-16 15 0,0 15-21 15,0-15 8-15,0 0-30 0,-2 18 1 0,2-18-35 16,0 0-6-16,0 0-42 0,0 14-42 0,0-14-48 15,0 0-62-15,0 0-201 0,0 0 45 0</inkml:trace>
  <inkml:trace contextRef="#ctx0" brushRef="#br0" timeOffset="1000.422">29381 6675 132 0,'0'0'217'16,"0"0"-63"-16,0 0-29 0,0 0-27 0,4-14-22 0,-4 14-11 15,0 0-12-15,0 0-5 0,0 0-8 0,6-11 1 16,-6 11-8-16,0 0 3 0,0 0-6 0,0 0 7 15,0 0-4-15,11-11 9 0,-11 11-5 0,0 0 7 16,0 0-6-16,0 0 8 0,0 0-9 0,0 0 15 16,0 0 0-16,0 0 10 0,0 0-14 0,0 0 5 15,0 0-19-15,2 15 8 0,-2-15-17 0,0 0 17 16,-6 15-19-16,6-15 13 0,-7 15-13 0,7-15 29 16,-6 13-32-16,6-13 15 0,-8 19-20 0,8-19 15 15,-10 16-17-15,3-6 12 0,2 4-16 0,-1-4 16 0,-2 2-14 16,2 1 15-16,-3-1-14 0,1 0 14 0,2 1-17 15,-3-2 18-15,1 3-18 0,2-4 14 0,-2 1-18 16,2 0 12-16,6-11-18 0,-11 19 12 0,11-19-15 16,-10 15 13-16,10-15-13 0,-6 11 14 0,6-11-13 15,0 0-10-15,-9 14 9 0,9-14 18 0,0 0-15 16,0 0 11-16,0 0-12 0,0 0 14 0,5 12-16 16,-5-12 13-16,0 0-15 0,0 0 16 0,22-3-17 0,-22 3 15 15,0 0-15-15,25-9 12 0,-25 9-16 0,17-5 19 16,-17 5-16-16,18-5 14 0,-18 5-18 0,19-6 17 15,-19 6-17-15,17-6 14 0,-17 6-13 16,0 0 14-16,23-3-13 0,-23 3 12 0,0 0-12 0,23-8 14 16,-23 8-17-16,0 0 12 0,18-2-8 0,-18 2 14 15,0 0-19-15,17-9 20 0,-17 9-20 0,0 0 16 16,14-11-16-16,-14 11 13 0,9-9-15 0,-9 9 17 16,6-11-17-16,-6 11 18 0,8-9-15 0,-8 9 17 15,4-12-21-15,-4 12 16 0,5-13-18 0,-5 13 14 16,2-13-9-16,-2 13 16 0,4-12-12 0,-4 12 10 0,2-13-11 15,-2 13 16-15,0 0-13 0,0-17-9 0,0 17 15 16,0 0 16-16,2-14-18 0,-2 14 15 0,0 0-11 16,0 0 31-16,-2-18-30 0,2 18 17 0,0 0-13 15,0 0 19-15,0 0-23 0,0 0 21 0,0-16-18 16,0 16 11-16,0 0-18 0,0 0 13 0,0 0-12 16,0 0 19-16,0 0-18 0,0 0 19 0,0 0-15 15,-6 15 15-15,6-15-17 0,-7 14 22 0,7-14-13 16,-2 19 16-16,2-19-17 0,-4 20 19 0,4-20-17 0,-2 22 11 15,2-22-15-15,-2 26 18 0,2-26-17 16,-2 24 17-16,2-24-15 0,-2 26 17 0,2-26-19 16,0 24 20-16,0-24-22 0,2 25 20 0,-2-25-21 15,0 18 15-15,0-18-22 0,2 20 19 0,-2-20-18 0,0 15 19 16,0-15-24-16,2 17 21 0,-2-17-24 0,0 0 20 16,2 18-17-16,-2-18 21 0,0 0-26 0,2 14 25 15,-2-14-21-15,0 0 12 0,0 0-28 0,0 12 0 16,0-12-31-16,0 0 2 0,0 0-40 0,0 0-24 0,0 0-61 15,0 0-51-15,0 0-44 0,0 0-259 0,0 0-33 16</inkml:trace>
  <inkml:trace contextRef="#ctx0" brushRef="#br0" timeOffset="1932.859">29687 6656 61 0,'8'-13'185'16,"-8"13"-24"-16,0 0-26 0,0 0-13 0,8-9-15 15,-8 9-5-15,0 0-12 0,0 0 2 0,0 0-12 0,0 0 1 16,0 0-17-16,7-11 2 0,-7 11-13 0,0 0 4 16,0 0-9-16,0 0 8 0,0 0-3 0,0 0 12 15,0 0-12-15,0 0 9 0,0 0-20 0,0 0 9 16,2 13-22-16,-2-13 13 0,0 0-15 0,-2 14 11 16,2-14-13-16,0 0 11 0,-4 19-15 0,4-19 16 15,-5 17-18-15,5-17 13 0,-4 18-13 0,4-18 15 16,-8 24-19-16,2-10 14 0,2 0-12 0,-3 1 12 0,-1 2-14 15,0-2 14-15,3 1-18 0,-3-1 10 16,-3 1-10-16,3 1 14 0,0-2-20 0,1 0 15 0,-1-2-20 16,2-1 14-16,0 0-16 0,0-2 12 0,6-10-16 15,-9 17 11-15,9-17-7 0,-8 15 14 16,8-15-19-16,0 0 19 0,-4 15-19 0,4-15 19 0,0 0-18 16,0 0 16-16,0 0-21 0,0 0 13 0,25-5-19 15,-25 5 8-15,16-6-13 0,-16 6 12 0,21-9-16 16,-21 9-11-16,21-11 11 0,-21 11 10 0,19-10 0 15,-19 10 10-15,19-9-15 0,-19 9 16 0,20-7-15 0,-20 7 18 16,17-6-14-16,-17 6 14 0,0 0-15 0,21-7 17 16,-21 7-19-16,0 0 24 0,18-4-15 15,-18 4 17-15,0 0-18 0,0 0-2 0,0 0 7 0,21-6 19 16,-21 6-17-16,0 0 11 0,0 0-12 0,0 0 16 16,0 0-15-16,0 0 17 0,18-1-15 0,-18 1 23 15,0 0-17-15,0 0 22 0,0 0-15 0,0 0 15 16,0 0-18-16,0 0 6 0,8-12-14 0,-8 12 15 15,0 0-17-15,0 0 16 0,-2-13-11 0,2 13 7 16,0 0-13-16,-2-13 17 0,2 13-17 0,0 0 16 16,-4-16-19-16,4 16 17 0,0 0-18 0,-4-18 18 15,4 18-15-15,0 0 42 0,-2-17-39 0,2 17 14 16,0 0-16-16,-2-15 12 0,2 15-14 0,0 0 21 0,0 0-20 16,-2-17 19-16,2 17-15 0,0 0 17 0,0 0-30 15,0 0 41-15,0 0-38 0,0 0 21 0,-4-12-20 16,4 12 22-16,0 0-10 0,0 0 16 0,0 0-17 15,-6 15 13-15,6-15-15 0,0 17 16 0,0-17-16 16,-2 18 16-16,2-18-16 0,-2 20 18 0,2-20-17 16,-2 24 15-16,0-11-19 0,2-13 17 0,0 26-17 15,0-26 21-15,2 26-14 0,-2-12 21 0,0-14-14 0,0 26 22 16,2-11-15-16,-2-15 22 0,0 22-25 0,0-22 22 16,2 22-19-16,-2-22 15 0,2 19-20 0,-2-19 22 15,2 14-21-15,-2-14 20 0,2 14-21 0,-2-14 22 16,0 0-19-16,2 17 19 0,-2-17-21 0,0 0 15 15,0 0-21-15,2 14 17 0,-2-14-19 0,0 0 14 16,0 0-19-16,0 0 16 0,0 0-26 0,0 15 2 16,0-15-42-16,0 0 2 0,0 0-48 0,0 0-17 0,0 0-60 15,0 0-61-15,0 0-80 0,-4 10-370 16,4-10-190-16</inkml:trace>
  <inkml:trace contextRef="#ctx0" brushRef="#br0" timeOffset="3324.894">30309 6569 171 0,'0'0'171'0,"0"0"180"0,0 0-472 0,0 0 205 16,0 0-15-16,0 0 7 0,0 0 2 0,0 0-4 15,0 0 3-15,0 0-6 0,0 0-4 0,0 0-8 16,0 0-3-16,4 15-6 0,-4-15-3 0,-2 13-1 16,2-13 0-16,-2 17-5 0,2-17 1 0,-4 16 2 15,4-16-2-15,-2 20-5 0,2-20-4 0,-2 25-2 0,2-25 1 16,-4 25 0-16,2-9-8 0,2-2 4 0,-2 3-3 15,-3 2-4-15,3-3-3 0,0 0 22 0,0 3-31 16,0-1 19-16,0 1-15 0,0-2 1 0,0 1-3 16,0 2 2-16,2-5 3 0,-2 2 4 0,2-1-6 15,0-1 5-15,0 1-3 0,2-1 1 0,0-1 2 16,2-2 0-16,0 0 4 0,0 0-2 0,-4-12-1 16,15 19-6-16,-5-9 2 0,-10-10 15 0,25 10-22 15,-25-10 12-15,31 11-18 0,-31-11 12 0,36 3-18 16,-36-3 16-16,42 0-17 0,-42 0 17 0,47-2-17 0,-20 1 13 15,-1 1-14-15,3-4 12 0,0 2-18 0,2-3 7 16,-2 4 1-16,1-4 0 0,1 4 1 0,-2-2-21 16,2 0 27-16,-3 2-2 0,0-1-4 0,-1 0 2 0,2 2 0 15,-6-2 2-15,2 2 1 0,-25 0-4 0,44 0 0 16,-44 0-1-16,42 0 3 0,-42 0-1 0,39 4 1 16,-39-4-2-16,36 3 4 0,-36-3-3 0,33 5 1 15,-33-5-3-15,31 4 7 0,-31-4-5 0,29 6 4 16,-29-6-3-16,25 5 1 0,-25-5-1 0,25 5 1 0,-25-5 3 15,21 3-5-15,-21-3 2 0,23 2 1 0,-23-2-1 16,25 2-1-16,-25-2 0 0,23 2 0 0,-23-2 0 16,0 0-3-16,31-4 2 0,-31 4 2 0,0 0-2 15,25 0 2-15,-25 0-4 0,0 0-25 0,0 0 1 16,25-2-15-16,-25 2-25 0,0 0-36 0,0 0-29 0,0 0-37 16,0 0-38-16,0 0-36 0,0 0-193 0,0 0 98 15</inkml:trace>
  <inkml:trace contextRef="#ctx0" brushRef="#br0" timeOffset="4159.461">30847 6573 204 0,'0'0'216'0,"0"0"-46"0,0 0-20 0,0 0-17 16,0 0-5-16,0 0-7 0,0 0-6 0,0 0-21 15,0 0-11-15,0 0-8 0,0 0-9 0,0 0-10 0,0 0 9 16,0 0-16-16,0 0 43 0,0 0-52 0,0 0 16 15,-25 2-17-15,25-2 15 0,0 0-22 0,-16 5 10 16,16-5-13-16,-14 6 18 0,14-6-20 0,-17 9 15 16,17-9-20-16,-18 9 22 0,18-9-20 0,-21 15 13 0,21-15-21 15,-21 15 12-15,9-6-15 0,2-2 10 0,-1 3-12 16,1-1 13-16,1 2-2 0,-2 0-3 16,5 2-21-16,-2-1 20 0,2 0-20 0,-1 2 12 0,1 0-14 15,4 1 15-15,0 0-13 0,2-15 14 0,0 25-17 16,2-9 17-16,0-4-17 0,4 2 15 0,1-2-16 15,1 1 18-15,0-3-15 0,2-1 13 0,2-2-16 16,-12-7 16-16,25 11-17 0,-25-11 18 0,27 7-17 16,-27-7-2-16,22 2-5 0,-22-2 13 0,0 0-14 0,33-2 16 15,-33 2-17-15,19-7 16 0,-19 7-11 0,12-6 15 16,-12 6-19-16,6-15 18 0,-6 15-15 0,0-14 19 16,0 14-24-16,-4-15 23 0,4 15-18 0,-10-15 17 0,10 15-15 15,-12-12 17-15,12 12-19 0,-15-11 19 16,15 11-19-16,-16-8 17 0,16 8-18 0,0 0 16 0,-25-2-15 15,25 2 19-15,-17 5-16 0,17-5 7 0,-20 16-30 16,9-6-3-16,3 2-40 0,1-1-22 0,1 2-27 16,-3 1-28-16,5-1-42 0,-2 0-36 0,4 2-254 15,-2-1 30-15</inkml:trace>
  <inkml:trace contextRef="#ctx0" brushRef="#br0" timeOffset="7476.286">29033 6567 102 0,'0'0'126'16,"0"0"-19"-16,0 0-16 0,0 0-17 0,0 0-9 16,0 0-2-16,0 0-1 0,0 0-7 0,0 0 1 15,0 0-2-15,0 0 2 0,0 0-6 0,0 0 3 16,0 0-5-16,0 0 2 0,0 0-5 0,0 0 9 16,0 0-12-16,0 0 6 0,0 0-9 0,0 0 8 0,0 0-9 15,0 0 14-15,0 0-20 0,0 0 5 16,0 0-9-16,0 0 4 0,0 0-12 0,0 0 2 0,0 0-10 15,0 0 4-15,0 0-13 0,0 0 8 0,0 0-8 16,0 0 5-16,10-13-9 0,-10 13 8 0,0 0-9 16,8-9 10-16,-8 9-11 0,0 0 10 0,11-9-11 15,-11 9 8-15,0 0-6 0,9-11 6 0,-9 11-8 16,0 0 8-16,14-11-8 0,-14 11 9 0,13-10-11 16,-13 10 10-16,12-9-9 0,-12 9 2 0,15-11-1 15,-15 11 1-15,16-9 1 0,-16 9 1 0,17-9 1 0,-17 9-3 16,16-7 1-16,-16 7-2 0,17-8-8 0,-17 8 15 15,0 0-2-15,23-8 4 0,-23 8-5 16,0 0-1-16,23-3 0 0,-23 3 2 0,0 0 0 0,0 0 1 16,31 0 8-16,-31 0-12 0,0 0 9 0,21 2-10 15,-21-2 12-15,0 0-12 0,23 3 10 0,-23-3-9 16,0 0 8-16,25 4-7 0,-25-4 12 0,0 0-17 16,23 4 9-16,-23-4-7 0,0 0 11 0,23 3-10 0,-23-3 10 15,0 0-9-15,19 5 10 0,-19-5-12 0,0 0 16 16,16 11-27-16,-16-11 35 0,0 0-9 15,17 6 10-15,-17-6-7 0,0 0 11 0,12 10-11 0,-12-10 13 16,0 0-14-16,13 13 9 0,-13-13-9 0,0 0 11 16,12 9-13-16,-12-9 15 0,0 0-17 0,12 12 13 15,-12-12-15-15,0 0 8 0,11 6-14 0,-11-6 9 16,0 0-10-16,0 0 11 0,0 0-13 0,11 10 15 16,-11-10-17-16,0 0 8 0,0 0-24 0,0 0-5 15,0 0-31-15,0 0-21 0,0 0-39 0,0 0-37 16,0 0-33-16,0 0-264 0,23-4 75 0</inkml:trace>
  <inkml:trace contextRef="#ctx0" brushRef="#br0" timeOffset="8741.323">30553 7508 153 0,'0'0'232'0,"0"0"-49"0,0 0-25 16,0 0-14-16,0 0-11 0,0 0-9 0,0 0-12 15,0 0-16-15,0 0-7 0,0 0-11 16,0 0-14-16,0 0-7 0,0 0-10 0,0 0-5 0,0 0-8 16,0 0-2-16,0 0-7 0,0 0-5 0,0 0-2 15,0 0-3-15,0 0-1 0,0 0-1 0,0 0-1 16,0 0-1-16,10-8-2 0,-10 8 0 0,0 0-6 16,21-6 12-16,-21 6-12 0,0 0-1 0,25-3-6 15,-25 3 3-15,0 0 2 0,25 1-4 0,-25-1 2 16,0 0 1-16,18 5 1 0,-18-5-1 0,0 0 13 15,18 11-10-15,-18-11 5 0,8 9-6 0,-8-9 16 0,6 12-13 16,-6-12 18-16,2 13-17 0,-2-13 17 16,0 13-13-16,0-13 13 0,-2 17-14 0,2-17 13 0,-4 16-16 15,4-16 17-15,-8 19-16 0,8-19 19 0,-9 21-23 16,9-21 19-16,-11 19-17 0,5-8 14 0,6-11-12 16,-12 21 24-16,12-21-21 0,-13 17 18 0,13-17 3 15,-10 15-12-15,10-15-6 0,-8 17-3 0,8-17 2 16,-7 12-2-16,7-12 2 0,0 0-1 0,-6 15 1 0,6-15-3 15,0 0 0-15,2 14 1 0,-2-14 7 16,0 0-4-16,13 10-4 0,-13-10-3 0,0 0 5 0,22 3-4 16,-22-3 15-16,0 0-18 0,29 0-3 0,-29 0 4 15,0 0-2-15,32-1-3 0,-32 1 4 0,0 0-4 16,31-2 1-16,-31 2-2 0,0 0-1 0,27-1-19 16,-27 1 15-16,0 0-1 0,0 0-25 0,27-3 7 15,-27 3-26-15,0 0-3 0,0 0-22 0,0 0-11 16,25-1-36-16,-25 1-38 0,0 0-50 0,0 0-71 15,0 0-164-15,0 0 79 0</inkml:trace>
  <inkml:trace contextRef="#ctx0" brushRef="#br0" timeOffset="10681.323">29441 7479 115 0,'0'0'172'0,"0"0"-31"16,0 0-25-16,0 0-9 0,8-9-16 0,-8 9-6 16,0 0-10-16,0 0-8 0,0 0-8 0,0 0-6 15,0 0-2-15,0 0-2 0,17-6 1 0,-17 6-8 16,0 0-6-16,0 0 0 0,0 0-3 0,16-5-4 15,-16 5-5-15,0 0-7 0,0 0 2 0,19-4-5 16,-19 4 1-16,0 0 0 0,0 0 1 0,22-2-2 0,-22 2 3 16,0 0-8-16,0 0-2 0,0 0 3 0,26 0 2 15,-26 0 1-15,0 0 3 0,15 6 5 0,-15-6 5 16,0 0 9-16,10 8-5 0,-10-8 11 0,0 0-14 16,6 14 13-16,-6-14-15 0,0 0 10 0,0 19-14 15,0-19 7-15,-4 13-14 0,4-13 14 0,-6 18-16 16,6-18 7-16,-10 16-13 0,4-3 12 0,-3-4-15 15,5 3 11-15,-4-1-14 0,2 0 10 0,-3-1-12 0,3 1 14 16,-1-3-16-16,7-8 14 0,-12 21-16 16,12-21 14-16,-9 15 0 0,9-15-3 0,-10 14 2 0,10-14-4 15,-6 12 10-15,6-12-11 0,-6 11 3 0,6-11 2 16,0 0 8-16,-5 13 5 0,5-13 2 0,0 0 1 16,0 0 4-16,0 0 5 0,11 11-8 0,-11-11-6 15,0 0 1-15,0 0-4 0,21-1-7 0,-21 1 1 16,0 0-1-16,21-4-16 0,-21 4 17 0,0 0-18 15,23-6 15-15,-23 6-14 0,0 0 14 0,21-4-15 16,-21 4 6-16,0 0-13 0,0 0 9 0,22-4-23 0,-22 4-2 16,0 0-5-16,0 0-21 0,0 0-29 0,23-2-16 15,-23 2-32-15,0 0-23 0,0 0-20 0,0 0-21 16,0 0-37-16,0 0-109 0,0 0 197 0</inkml:trace>
  <inkml:trace contextRef="#ctx0" brushRef="#br0" timeOffset="11726.321">29784 7396 75 0,'0'0'185'0,"0"0"-34"0,0 0-31 0,0 0-20 0,0 0-14 15,0 0-9-15,0 0-6 0,0 0-7 0,0 0-5 16,0 0-9-16,0 0-6 0,0 0-8 0,0 0-7 15,0 0-5-15,0 0-4 0,0 0 3 0,0 0 0 16,0 0 0-16,0 0 2 0,0 0 2 0,0 0-1 16,0 0 0-16,0 0 2 0,0 0 3 0,0 0 1 0,0 0 2 15,0 0-2-15,8 13-3 0,-8-13 1 0,0 0-4 16,-4 15-3-16,4-15-2 0,-2 14-26 0,2-14 22 16,-6 15 3-16,6-15-5 0,-6 17 9 0,6-17-12 15,-6 16 7-15,6-16-11 0,-7 17 10 0,7-17-16 16,-8 19 14-16,8-19-21 0,-8 14 23 0,8-14-14 15,-8 17 10-15,8-17-13 0,-9 14 14 0,9-14-12 16,-8 15 11-16,8-15-13 0,-6 10 12 0,6-10-4 0,0 0 5 16,-8 15-7-16,8-15 12 0,0 0-14 15,-9 11 12-15,9-11-14 0,0 0 10 0,0 0-15 16,0 0 12-16,-6 11-13 0,6-11 13 0,0 0-15 0,0 0 12 16,0 0-12-16,0 0 11 0,0 0-12 0,0 0 11 15,0 0-14-15,23-1 13 0,-23 1-14 0,0 0 13 16,0 0-15-16,23-4 12 0,-23 4-8 0,0 0 10 15,20-5-14-15,-20 5 11 0,0 0-8 0,21-3 12 16,-21 3-14-16,0 0 14 0,0 0-14 0,24-3 12 16,-24 3-8-16,0 0 9 0,0 0-10 0,0 0 16 15,22-5-17-15,-22 5 20 0,0 0-13 0,0 0 10 16,0 0-14-16,0 0 11 0,15-5-10 0,-15 5 25 16,0 0-31-16,0 0 13 0,0 0-11 0,4-13 13 0,-4 13-10 15,0 0 9-15,0 0-9 0,0-16 9 0,0 16-8 16,0 0 10-16,0 0-12 0,0-17 2 0,0 17 3 15,0 0-2-15,0 0 0 0,0-16 2 0,0 16 4 16,0 0 3-16,0 0-1 0,0 0 10 0,0-17 10 16,0 17-16-16,0 0 21 0,0 0-28 0,0 0 8 15,0 0-11-15,0 0 11 0,0 0-14 0,0 0 17 16,0 0-10-16,0 0 17 0,0 0-13 0,0 0 11 0,0 0 9 16,0 0-10-16,-6 11-14 0,6-11-6 0,0 0 12 15,-2 18 17-15,2-18-9 0,-2 14 8 16,2-14-22-16,-2 15 22 0,2-15-16 0,0 19 17 0,0-19-10 15,2 15 15-15,-2-15-16 0,0 19 18 0,0-19-14 16,2 16 13-16,-2-16-20 0,4 17 10 0,-4-17-1 16,2 14-3-16,-2-14-4 0,4 14 4 0,-4-14-4 15,0 0-3-15,2 15 2 0,-2-15-3 0,0 0-3 0,4 14 0 16,-4-14-3-16,0 0 4 0,0 0-21 0,4 13 21 16,-4-13-3-16,0 0-14 0,0 0-23 15,0 0-38-15,0 0-23 0,0 0-58 0,0 0-52 0,0 0-60 16,0 0-263-16,0 0-29 0</inkml:trace>
  <inkml:trace contextRef="#ctx0" brushRef="#br0" timeOffset="16507.149">30954 7535 109 0,'0'0'129'16,"-2"-13"-18"-16,2 13-26 0,0 0-8 0,0 0-8 15,0 0-9-15,0 0-5 0,0 0-7 0,0 0-3 16,0 0-6-16,2-15 0 0,-2 15 0 0,0 0 0 15,0 0 1-15,0 0 1 0,0 0 5 0,0 0 0 16,0 0 0-16,0 0 2 0,0 0-2 0,0 0-5 16,0 0 1-16,0 0 3 0,0 0-5 0,0 0 1 0,0 0-3 15,0 0 1-15,0 0-8 0,0 0-4 0,0 0-2 16,0 0-4-16,0 0-3 0,0 0-4 0,0 0-2 16,2-13-2-16,-2 13-1 0,0 0-3 0,0 0 0 15,0 0-3-15,0 0 1 0,0 0-2 0,0 0-4 16,0 0 2-16,0 0-1 0,0 0-1 0,0 0 1 15,0 0 7-15,0 0 8 0,0 0 2 0,0 0 7 16,0 0-5-16,0 0 0 0,0 0-2 0,0 17-1 16,0-17-3-16,0 0 2 0,-6 14 3 0,6-14 8 15,-6 16-11-15,6-16 15 0,-6 12-22 0,6-12 20 0,-11 19-20 16,11-19 17-16,-8 14-18 0,8-14 10 0,-10 17-12 16,10-17 15-16,-11 19-17 0,11-19 8 0,-10 14-11 15,10-14 14-15,-8 17-16 0,8-17 13 0,-9 13-15 16,9-13 12-16,-8 12-10 0,8-12 12 0,-6 10-17 15,6-10 15-15,0 0-15 0,-4 13 11 0,4-13-10 16,0 0 13-16,0 0-12 0,-4 13 13 0,4-13-13 16,0 0 13-16,0 0-10 0,0 0 13 0,14 5-18 0,-14-5 18 15,0 0-19-15,0 0 16 0,25 3-15 0,-25-3 16 16,0 0-16-16,23-3 16 0,-23 3-19 0,0 0 18 16,22-1-15-16,-22 1 13 0,0 0-15 0,21-4 10 15,-21 4-10-15,0 0 10 0,20-4-13 0,-20 4 16 16,0 0-14-16,20-7 16 0,-20 7-17 0,0 0 16 15,15-9-16-15,-15 9 16 0,0 0-13 0,12-9 14 16,-12 9-17-16,0 0 14 0,11-11-41 0,-11 11 42 16,0 0-9-16,6-13 0 0,-6 13 0 0,0 0 1 15,0 0 2-15,4-14 0 0,-4 14 2 0,0 0-2 16,0 0 1-16,2-15 1 0,-2 15 1 0,0 0 1 0,0 0 3 16,0 0 7-16,0-14 0 0,0 14-2 0,0 0 7 15,0 0 20-15,0 0-24 0,0 0 12 0,0 0-15 16,0 0 10-16,0 0-53 0,0 0 54 0,0 0-15 15,0 0 16-15,0 0-12 0,0 0 19 0,0 0-21 16,0 0 20-16,0 0-16 0,0 0 18 0,-10 14-15 16,10-14 17-16,-2 14-16 0,2-14 17 0,-2 18-15 15,2-18 12-15,-3 18-19 0,3-18 18 0,0 21-4 0,0-21-5 16,-2 21-12-16,2-21 13 0,2 22-18 16,-2-22 16-16,0 20-19 0,0-20 15 0,0 20-19 0,0-20 18 15,3 15-18-15,-3-15 17 0,0 17-30 0,0-17 1 16,0 0-35-16,0 18-8 0,0-18-41 15,0 0-37-15,0 0-38 0,0 15-58 0,0-15-309 0,0 0-54 16</inkml:trace>
  <inkml:trace contextRef="#ctx0" brushRef="#br0" timeOffset="17783.788">29800 8039 126 0,'0'0'204'0,"0"0"-50"16,0 0-16-16,0 0-16 0,0 0-9 0,0 0-13 16,0 0-2-16,0 0-17 0,0 0-1 0,0 0-17 15,0 0-2-15,0 0-15 0,0 0 1 0,0 0-12 16,0 0 3-16,0 0-4 0,0 0 11 0,0 0-7 16,-14 6 4-16,14-6-9 0,0 0 14 0,-8 11-14 15,8-11 10-15,0 0 2 0,-4 19 10 0,4-19-23 16,-6 14 13-16,6-14-20 0,-3 17 14 0,3-17-17 15,-2 19 7-15,2-19-22 0,0 18 12 0,0-18-16 0,0 17 13 16,0-17-16-16,5 15 17 0,-5-15-18 0,8 11 16 16,-8-11-16-16,0 0 12 0,14 9-18 0,-14-9 6 15,0 0-21-15,22-7 8 0,-22 7-18 0,17-12 20 16,-17 12-31-16,18-16 13 0,-10 6-12 0,1-1 14 16,-3 0 1-16,0 1 13 0,-6 10-6 0,6-21 19 0,-6 21-2 15,0-21 19-15,0 21-12 0,-4-16 12 16,4 16-11-16,-10-15 10 0,10 15-20 0,-15-9 19 0,15 9-18 15,-18-4 14-15,18 4-15 0,-19 4 10 0,19-4-17 16,-22 9 1-16,22-9-26 0,-20 16-7 16,9-5-34-16,1-1-26 0,2 3-40 0,0-2-46 0,-1 4-238 15,3-2 103-15</inkml:trace>
  <inkml:trace contextRef="#ctx0" brushRef="#br0" timeOffset="18679.333">29905 8385 4 0,'0'0'223'15,"0"0"-48"-15,0 0-34 0,0 0-11 0,0 0-17 16,0 0-6-16,0 0-10 0,0 0-9 0,0 0-11 0,0 0-3 15,0 0-2-15,0 0-20 0,27 4-5 16,-27-4-5-16,0 0-4 0,15 8-4 0,-15-8-8 16,15 7-4-16,-15-7-14 0,14 9 17 0,-14-9-1 0,17 15 5 15,-17-15-7-15,12 15 3 0,-3-7 3 0,-3 4 16 16,-2-1-20-16,0 2 7 0,-2 0-7 0,-2-13 17 16,4 24-11-16,-4-10 17 0,0-1-15 0,-2 3 10 15,-2-1-13-15,0-1 15 0,-2 1-27 0,2-2 11 16,-3 0-17-16,1-1 8 0,0-2-13 0,0 1 15 15,6-11-16-15,-11 15 14 0,11-15-19 0,-12 11 18 16,12-11-18-16,0 0 9 0,-14 8-17 0,14-8 13 16,0 0-16-16,-12-8 14 0,12 8-19 0,-2-13 12 15,2 13-14-15,2-20 15 0,-1 6-23 0,5-2 16 0,1-4-13 16,3 0 14-16,0-3-11 0,1 3 18 0,1-2-13 16,0 0 14-16,1 1-12 0,-1 1 16 0,1 2-17 15,-1-1 18-15,-2 3-12 0,1 3 13 0,-2 2-16 16,-1-1 17-16,1 1-16 0,-9 11 14 0,14-16-13 15,-14 16 14-15,12-11-12 0,-12 11 11 0,11-12-11 16,-11 12 10-16,0 0 4 0,16-8-3 0,-16 8-11 16,0 0 10-16,0 0-26 0,17-6-4 0,-17 6-31 0,0 0-20 15,0 0-29-15,0 0-34 0,0 0-33 0,20-5-53 16,-20 5-166-16,0 0 154 0</inkml:trace>
  <inkml:trace contextRef="#ctx0" brushRef="#br0" timeOffset="21750.394">20318 13231 164 0,'0'0'256'0,"0"0"-58"0,0 0-32 15,0 0-19-15,0 0-14 0,0 0-12 16,-2-11-15-16,2 11-11 0,0 0-7 0,0 0-5 0,0 0-3 16,0 0-2-16,0 0 0 0,0 0 0 0,0 0 2 15,0 0 1-15,0 0-2 0,0 0-1 0,0 0-3 16,0 0-3-16,0 0-6 0,0 0 1 0,0 0-4 15,0 0-11-15,0 0-4 0,0 0-7 0,0 0-8 16,0 0-4-16,0 0-6 0,4-15-5 0,-4 15-2 16,0 0-3-16,6-14-2 0,-6 14-5 0,6-10-1 15,-6 10 1-15,8-13-4 0,-8 13-3 0,9-21-3 0,-4 11-8 16,1-3-3-16,2 0-24 0,-3-1 10 16,1 0-2-16,0 1 1 0,0-2 3 0,-2 1-1 0,2 1 4 15,-1 0-1-15,1-2 1 0,-2 2-2 0,0 2 4 16,0-1-1-16,-4 12 6 0,6-21-1 0,-6 21 6 15,5-17 3-15,-5 17 0 0,4-17-4 0,-4 17 5 16,4-15 0-16,-4 15 0 0,0 0 0 0,6-16 1 16,-6 16 1-16,0 0 8 0,2-13-6 0,-2 13 3 15,0 0-3-15,0 0 1 0,4-13-3 0,-4 13 2 16,0 0-1-16,0 0 4 0,0 0-4 0,0 0 7 0,0 0 2 16,0 0 1-16,0 0-2 0,4 12 9 0,-4-12 2 15,0 0 3-15,4 18-2 0,-4-18 3 0,3 16-1 16,-3-16 0-16,4 21 1 0,-4-21-2 0,4 22 1 15,-4-22 2-15,2 24 3 0,0-13 1 0,-2-11 3 16,4 24 0-16,-2-9-4 0,-2-15 1 0,2 24-1 16,0-11-5-16,-2-13 8 0,4 26-8 0,-4-26 0 15,1 22-5-15,-1-22 0 0,2 24-1 0,-2-24-3 16,3 20 1-16,-3-20-1 0,2 20-3 0,-2-20 1 0,2 15-1 16,-2-15-3-16,2 11 3 0,-2-11 0 15,0 0-2-15,2 18 0 0,-2-18-7 0,0 0-10 0,0 0-13 16,2 14-17-16,-2-14-21 0,0 0-34 0,0 0-26 15,0 0-36-15,0 0-51 0,2 13-56 0,-2-13-303 16,0 0-87-16</inkml:trace>
  <inkml:trace contextRef="#ctx0" brushRef="#br0" timeOffset="22812.421">20685 12833 220 0,'0'0'195'0,"0"0"-36"0,-2-12-16 16,2 12-16-16,0 0-13 0,0 0-14 0,0 0-8 15,0 0-11-15,0 0-11 0,-2-15-7 0,2 15-4 16,0 0-13-16,0 0 5 0,0 0-4 0,0 0-1 16,0 0 3-16,4-13 2 0,-4 13-6 0,0 0-23 0,0 0 22 15,0 0-2-15,0 0-2 0,0 0-7 0,0 0-8 16,0 0-1-16,0 0-4 0,0 0-2 15,0 0 27-15,0 0-36 0,0 0 3 0,0 0 15 0,0 0 6 16,0 0 3-16,0 0-2 0,0 0 1 0,0 0-4 16,6 10 0-16,-6-10-1 0,0 0-3 0,0 18-8 15,0-18-1-15,-2 14-4 0,2-14 0 0,-4 18-8 16,4-18 1-16,-7 23-3 0,7-23 2 0,-6 20-3 0,6-20 1 16,-6 25-4-16,6-25 22 0,-8 23-24 0,6-9 1 15,2-14-2-15,-9 22 1 0,9-22 0 16,-6 22 4-16,6-22-3 0,-7 20 1 0,7-20 0 15,-6 21-1-15,6-21 1 0,-6 18 1 0,6-18-5 0,-5 18 4 16,5-18-4-16,-4 11 3 0,4-11-3 0,0 0 4 16,-6 19-6-16,6-19 3 0,0 0-5 0,0 0 7 15,0 0-4-15,2 13 8 0,-2-13-6 0,0 0 2 16,0 0-6-16,0 0 0 0,0 0 0 0,23-2-2 16,-23 2-4-16,0 0 2 0,0 0 0 0,22-6 0 15,-22 6 0-15,0 0 0 0,18-5 4 0,-18 5 2 0,0 0-2 16,0 0 2-16,23-1-1 0,-23 1 4 0,0 0-3 15,0 0 14-15,19-5-13 0,-19 5 1 0,0 0 0 16,0 0 1-16,0 0-1 0,0 0 3 0,0 0-3 16,24-1 4-16,-24 1-2 0,0 0 22 0,0 0-24 15,0 0 2-15,0 0-2 0,0 0 4 0,0 0 1 16,0 0 2-16,0 0-2 0,19-5 0 0,-19 5-2 16,0 0 1-16,0 0 0 0,0 0 0 0,0 0-4 15,4-15 3-15,-4 15-4 0,0 0 1 0,2-14-1 16,-2 14 0-16,0 0-35 0,0-18 41 0,0 18-2 0,0 0 2 15,2-21-5-15,-2 21 3 0,0-13-1 0,0 13 3 16,0-16-2-16,0 16 2 0,0 0 0 16,0-18-6-16,0 18 6 0,0 0 0 0,0-18-2 0,0 18 5 15,0 0-2-15,0-16 7 0,0 16 4 0,0 0 3 16,0 0 4-16,0-15 5 0,0 15-5 0,0 0 8 16,0 0-3-16,0 0-2 0,0 0-2 0,0 0-2 15,0 0-3-15,-2-12 1 0,2 12-6 0,0 0 2 0,0 0-3 16,0 0 2-16,0 0 1 0,-2 12-3 0,2-12 1 15,0 0-3-15,0 15 1 0,0-15-2 16,0 0 1-16,2 18-1 0,-2-18 3 0,2 16 0 0,-2-16 0 16,4 15 2-16,-4-15 0 0,2 19 2 0,-2-19 4 15,5 19 0-15,-5-19 1 0,2 17 2 0,-2-17 3 16,4 16 0-16,-4-16-1 0,2 19 0 0,-2-19 2 16,1 13-7-16,-1-13-2 0,2 15-6 0,-2-15 1 15,0 0-3-15,4 16-2 0,-4-16 7 0,0 0-9 16,2 13-2-16,-2-13 1 0,0 0 0 15,0 0 1-15,2 14-3 0,-2-14 4 0,0 0-3 0,0 0 0 16,0 0-2-16,0 0 3 0,0 0-4 0,2 12-2 0,-2-12-7 16,0 0-14-16,0 0-17 0,0 0-12 0,0 0-19 15,0 0-16-15,0 0-21 0,0 0-23 0,0 0-26 16,0 0-43-16,0 0-37 0,0 0-31 0,0 0-265 16,0 0-39-16</inkml:trace>
  <inkml:trace contextRef="#ctx0" brushRef="#br0" timeOffset="23766.287">20943 12816 160 0,'0'0'223'0,"0"0"-46"16,0 0-25-16,0 0-21 0,0 0-19 0,0 0-12 15,0 0-14-15,0 0-13 0,0 0-13 0,0 0-9 16,0 0-8-16,0 0 0 0,0 0 2 0,0 0 4 0,0 0 1 15,0 0 0-15,0 0-4 0,0 0 4 16,0 0 0-16,0 0 1 0,0 0 1 0,6 16-2 0,-6-16 2 16,0 0-3-16,0 16-4 0,0-16 1 0,0 16-1 15,0-16-7-15,-2 14-6 0,2-14 0 0,-2 18-1 16,2-18-6-16,-2 19 0 0,2-19-4 0,-4 20-1 16,4-20-5-16,-2 18 0 0,2-18-2 0,-4 18 0 15,4-18-5-15,-5 18-1 0,5-18-3 0,-5 19 1 16,5-19-2-16,-4 13 2 0,4-13-2 0,-6 14-1 15,6-14-1-15,-4 11 3 0,4-11-2 16,0 0 2-16,-6 13-2 0,6-13 1 0,0 0-3 0,0 0 1 16,-4 15-5-16,4-15 6 0,0 0-4 0,0 0 0 15,0 0-1-15,0 0-2 0,-5 13-5 0,5-13 4 16,0 0-1-16,0 0 4 0,0 0-1 0,0 0 1 0,0 0-1 16,0 0 8-16,0 0-8 0,17-8-2 0,-17 8 2 15,0 0 1-15,0 0 1 0,19-7-3 0,-19 7 1 16,0 0 3-16,15-6-2 0,-15 6 2 0,0 0 0 0,17-5 3 15,-17 5-5-15,0 0 2 0,16-3 22 16,-16 3-25-16,0 0-1 0,0 0 3 0,0 0-5 16,25-3 7-16,-25 3 0 0,0 0 0 0,0 0 2 0,0 0 1 15,0 0-2-15,0 0 2 0,21-3 0 0,-21 3 2 16,0 0-2-16,0 0 4 0,0 0-1 0,0 0-2 16,0 0-2-16,10-9 0 0,-10 9-2 0,0 0 4 15,0 0-7-15,0 0 5 0,-2-17-3 0,2 17 2 16,0 0 1-16,-2-17 0 0,2 17-3 0,-2-12 2 15,2 12-1-15,0 0 0 0,-4-17 3 0,4 17 5 16,0 0 2-16,-4-16 6 0,4 16 1 0,0 0 4 16,-5-16 2-16,5 16-2 0,0 0 1 0,0 0-6 15,-2-13 0-15,2 13-3 0,0 0-2 0,0 0-4 16,0 0 1-16,0 0-1 0,0 0 4 0,0 0 4 16,0 0 1-16,0 0 1 0,0 0-2 0,0 0 1 15,-4 15 1-15,4-15-1 0,0 15 1 0,0-15-2 0,2 20-1 16,-2-20-1-16,2 21 0 0,-2-21-1 0,2 22 4 15,-2-22 0-15,2 22 0 0,-2-22 0 0,5 26-4 16,-5-26 4-16,4 24 1 0,-4-24 3 0,4 22-1 16,-4-22 3-16,2 21 0 0,-2-21-1 0,4 21 0 0,-4-21-4 15,4 17 0-15,-4-17-4 0,2 13 1 0,-2-13-1 16,2 15 3-16,-2-15 0 0,0 0 3 0,2 13-3 16,-2-13 4-16,0 0-4 0,0 0-1 0,5 17-2 15,-5-17-2-15,0 0-2 0,0 0-2 0,0 0-1 16,2 13-1-16,-2-13-4 0,0 0-18 0,0 0-25 15,0 0-24-15,0 0-20 0,0 0-25 0,0 0-30 16,0 0-35-16,2 13-44 0,-2-13-82 0,0 0-391 0,0 0-199 16</inkml:trace>
  <inkml:trace contextRef="#ctx0" brushRef="#br0" timeOffset="26871.33">20318 13893 194 0,'0'0'218'0,"0"0"-48"0,0 0-27 16,0 0-15-16,0 0-20 0,0 0-5 0,0 0-19 16,0 0-1-16,0 0-11 0,0 0-1 15,0 0 6-15,-4-10-5 0,4 10-3 0,0 0 3 0,0 0-6 16,0 0 0-16,0 0 2 0,0 0 0 0,0 0-4 16,0 0-7-16,0 0-1 0,0 0-4 0,0 0 0 15,0 0-6-15,-9-11 1 0,9 11-11 0,0 0-5 16,0 0 1-16,0 0-3 0,0 0-5 0,0 0-2 0,0 0-5 15,0 0-2-15,0 0-3 0,0 0-4 16,0 0-3-16,0 0 1 0,0 0-4 0,0 0-4 16,0 0 2-16,0 0 1 0,-4-12 0 0,4 12 0 0,0 0-2 15,0 0 1-15,11-9-4 0,-11 9 4 16,0 0 0-16,12-10 2 0,-12 10 10 0,0 0-19 0,14-7 4 16,-14 7-1-16,0 0-2 0,0 0 1 0,20-1 4 15,-20 1-1-15,0 0 2 0,0 0 1 0,19 7-1 16,-19-7 0-16,0 0 2 0,12 11-1 0,-12-11 0 15,6 11 1-15,-6-11-6 0,6 10 9 0,-6-10-4 16,3 14 1-16,-3-14-2 0,0 18 4 0,0-18-3 16,0 17-1-16,0-17 1 0,-5 19 0 0,5-19-1 15,-6 18-2-15,6-18 3 0,-6 19 1 0,6-19-3 0,-8 18 3 16,8-18-4-16,-11 17 3 0,11-17-1 16,-10 15 3-16,10-15-5 0,-9 16 3 0,9-16-3 0,-9 15 4 15,9-15-2-15,-10 13 0 0,10-13-3 0,-8 12 2 16,8-12-2-16,-8 12 1 0,8-12 0 0,0 0 3 15,-11 14-4-15,11-14 1 0,0 0-1 0,-8 12 5 16,8-12-6-16,0 0 4 0,0 0-26 0,-8 12 29 16,8-12-6-16,0 0 5 0,0 0-2 0,0 0 1 0,0 0-2 15,0 0 4-15,0 0-5 0,2 14-1 0,-2-14 3 16,0 0-1-16,0 0 2 0,0 0 1 0,18 3-4 16,-18-3 6-16,0 0-4 0,0 0 0 0,25 2 1 15,-25-2 8-15,0 0-10 0,0 0 1 0,26 2 0 16,-26-2 2-16,0 0-2 0,0 0 4 0,27 2-2 15,-27-2 3-15,0 0-1 0,0 0-2 0,23 2 3 16,-23-2 1-16,0 0-5 0,0 0 4 0,0 0-3 0,0 0-1 16,24 1 2-16,-24-1-2 0,0 0 2 15,0 0 2-15,0 0 0 0,0 0-2 0,0 0 2 16,0 0-2-16,0 0 0 0,0 0 2 0,0 0-3 16,0 0 3-16,0 0-2 0,0 0-3 0,0 0-11 15,0 0-12-15,0 0-14 0,0 0-16 0,23-1-19 0,-23 1-15 16,0 0-28-16,0 0-24 0,0 0-16 0,0 0-21 15,0 0-17-15,0 0-19 0,0 0-209 0,0 0 116 16</inkml:trace>
  <inkml:trace contextRef="#ctx0" brushRef="#br0" timeOffset="27768.062">20516 13847 93 0,'4'-13'222'0,"-4"13"-59"0,0 0-19 15,0 0-25-15,2-13-7 0,-2 13-11 0,0 0 2 0,0 0-8 16,0 0-4-16,5-13-13 0,-5 13-1 0,0 0-42 15,0 0 39-15,0 0-7 0,0 0-5 0,0 0-7 16,4-11 0-16,-4 11-10 0,0 0 2 0,0 0-4 16,0 0 2-16,0 0-3 0,0 0 6 0,0 0-3 15,0 0 1-15,0 0-7 0,0 0 3 0,0 0-2 16,0 0-5-16,0 0 2 0,16 7-6 0,-16-7-23 16,0 0 22-16,0 0-3 0,4 17-4 0,-4-17 4 0,0 0-4 15,2 15-5-15,-2-15-1 0,0 0-6 0,0 21 4 16,0-21-6-16,0 15 0 0,0-15-6 0,-2 17 3 15,2-17-2-15,-2 15 1 0,2-15-3 0,-2 18 1 16,2-18 0-16,-4 15 1 0,4-15-3 0,-6 19 1 16,6-19 0-16,-4 16 1 0,4-16-4 0,-4 15 4 15,4-15-4-15,-7 14 0 0,7-14-1 0,-4 13 4 16,4-13-3-16,0 0 3 0,-4 13-2 0,4-13 1 16,0 0-1-16,0 0 0 0,-6 14-2 0,6-14 3 15,0 0-3-15,0 0-1 0,0 0-5 0,0 0 7 0,-2 13-3 16,2-13 0-16,0 0 3 0,0 0 1 0,0 0-1 15,0 0 0-15,16 4 1 0,-16-4 0 0,0 0-1 16,0 0 1-16,25 0-3 0,-25 0 5 0,0 0-4 16,21-2 0-16,-21 2 1 0,0 0 1 0,0 0 0 15,27-2 0-15,-27 2-2 0,0 0 4 0,0 0-3 0,0 0 3 16,27-2-3-16,-27 2 1 0,0 0 11 16,0 0-8-16,0 0-5 0,0 0 3 0,0 0-1 0,21-1 5 15,-21 1-4-15,0 0 2 0,0 0-8 0,0 0-3 16,0 0-1-16,9-10 0 0,-9 10 0 0,0 0 5 15,0 0-2-15,0-14 2 0,0 14-1 0,0 0 1 16,-5-13 1-16,5 13 1 0,0 0 17 0,-4-17-18 16,4 17-2-16,0 0 3 0,-4-14-2 0,4 14 2 15,0 0 1-15,-3-17-2 0,3 17-2 0,0 0 8 16,-2-10-6-16,2 10 1 0,0 0 2 0,0 0 4 16,0 0-4-16,-4-13 5 0,4 13 0 0,0 0-10 15,0 0 17-15,0 0 7 0,0 0 2 0,0 0 3 0,0 0-3 16,0 0 0-16,0 0-4 0,2 17-1 0,-2-17 2 15,2 12 0-15,-2-12-1 0,2 18 0 0,-2-18 2 16,2 16-6-16,-2-16-3 0,3 21-1 0,-3-21 4 16,4 20-3-16,-4-20 3 0,7 18 1 0,-7-18-2 15,4 21 2-15,-4-21-7 0,6 14 0 0,-6-14 0 16,4 16 2-16,-4-16-3 0,4 14-3 0,-4-14 2 16,0 0-2-16,6 13-1 0,-6-13 2 0,0 0 0 15,7 15-3-15,-7-15-2 0,0 0-7 0,0 0-16 0,0 0-15 16,4 13-20-16,-4-13-25 0,0 0-25 0,0 0-18 15,0 0-26-15,0 0-39 0,0 0-41 0,0 0-50 16,0 0-218-16,8 9 3 0</inkml:trace>
  <inkml:trace contextRef="#ctx0" brushRef="#br0" timeOffset="28172.448">20857 14130 134 0,'0'0'296'0,"0"0"-70"0,0 0-35 0,0 0-30 0,0 0 8 16,-6-11-25-16,6 11-23 0,0 0-17 15,0 0-17-15,0 0-16 0,0 0-5 0,0 0-7 16,0 0-6-16,0 0-3 0,0 0-2 0,0 0-1 0,0 0 0 15,-16 5-2-15,16-5-3 0,0 0-1 16,0 0-2-16,-9 13 2 0,9-13-8 0,0 0-3 0,0 0-12 16,-2 13-3-16,2-13-2 0,0 0 3 0,0 0-6 15,0 0-1-15,0 0-2 0,0 15 3 0,0-15-25 16,0 0 27-16,0 0-4 0,0 0 2 0,0 0-6 16,0 0 3-16,0 0-5 0,0 0 7 0,15-6-4 15,-15 6 1-15,0 0 0 0,0 0 3 0,0 0 3 16,4-12 2-16,-4 12-1 0,0 0 0 0,0 0-8 0,0 0 3 15,-4-13-4-15,4 13 2 0,0 0 12 0,0 0-20 16,0 0-8-16,0 0-11 0,-4-12-17 0,4 12-17 16,0 0-18-16,0 0-26 0,0 0-32 0,0 0-34 15,0 0-37-15,0 0-41 0,0 0-246 0,0 17 19 16</inkml:trace>
  <inkml:trace contextRef="#ctx0" brushRef="#br0" timeOffset="28702.892">21130 13904 218 0,'-4'-11'258'16,"4"11"-52"-16,0 0-17 0,0 0-6 0,-6-10-13 16,6 10-30-16,0 0-7 0,0 0-12 0,0 0-8 15,-11-14-10-15,11 14-7 0,0 0-17 0,0 0-12 16,0 0-6-16,0 0-2 0,-18-4-5 0,18 4-4 16,0 0-5-16,0 0-5 0,-16 6 1 0,16-6-6 15,0 0 2-15,-14 7 2 0,14-7-1 0,-10 12 1 16,10-12 1-16,-11 12-2 0,11-12-6 0,-10 14 0 0,10-14-2 15,-10 20-1-15,10-20-1 0,-9 20-5 0,9-20-6 16,-4 21-2-16,4-21-4 0,-4 20-2 16,4-20-3-16,2 22-1 0,-2-22-1 0,4 20 0 0,-4-20 1 15,11 17-3-15,-11-17 0 0,12 15-3 0,-12-15 0 16,14 15-3-16,-14-15-4 0,19 9-6 0,-19-9 3 16,20 5-6-16,-20-5-3 0,20 4 3 0,-20-4 1 15,0 0 3-15,29 0 4 0,-29 0 3 0,0 0 0 16,23-4 3-16,-23 4 3 0,0 0-3 0,17-7 4 15,-17 7-1-15,0 0 0 0,0 0 3 0,6-13 3 16,-6 13 3-16,0 0 5 0,0 0 0 0,0 0-1 0,-9-11-1 16,9 11-2-16,0 0-5 0,0 0-1 0,0 0-2 15,-24 3-2-15,24-3-12 0,-13 8-18 0,13-8-21 16,-14 11-28-16,14-11-28 0,-11 15-35 0,11-15-45 16,-10 15-56-16,10-15-61 0,-10 16-237 0,10-16-52 15</inkml:trace>
  <inkml:trace contextRef="#ctx0" brushRef="#br0" timeOffset="31631.871">21169 14097 15 0,'0'0'159'0,"0"0"-22"0,0 0-33 16,0 0-12-16,0 0-10 0,0 0-7 0,0 0-9 16,0 0-2-16,0 0 0 0,0 0 1 0,0 0-3 15,0 0 0-15,0 0-3 0,0 0-5 0,0 0-7 16,0 0-4-16,0 0-7 0,0 0-3 0,0 0-4 16,0 0-5-16,0 0-3 0,0 0-3 0,0 0-3 15,0 0-1-15,0 0-2 0,0 0-2 0,0 0 2 0,0 0-1 16,0 0-3-16,0 0 4 0,0 0-2 0,0 0-1 15,0 0-1-15,0 0 1 0,0 0-2 0,0 0 8 16,0 0 5-16,0 0-7 0,0 0 0 0,0 0-1 16,7-11-2-16,-7 11-4 0,0 0 1 0,0 0-1 15,0 0-2-15,0 0 2 0,0 0-2 0,12-9-2 16,-12 9 13-16,0 0-14 0,0 0 0 0,0 0 0 16,8-12 1-16,-8 12 1 0,0 0 6 0,0 0-1 15,0 0 1-15,0 0 1 0,6-11 2 0,-6 11 0 0,0 0-2 16,0 0-3-16,0 0 1 0,0 0-2 0,0 0-1 15,0 0 0-15,0 0-2 0,5-13 2 0,-5 13-1 16,0 0-2-16,0 0-1 0,0 0 1 0,0 0 0 16,0 0 6-16,0 0-6 0,0 0 5 0,0 0 2 15,-5-13-3-15,5 13 8 0,0 0 1 0,0 0-7 16,0 0 5-16,0 0-3 0,0 0-2 0,0 0-2 16,0 0-5-16,0 0 9 0,-8-9-5 0,8 9 3 0,0 0-4 15,0 0-3-15,0 0 2 0,0 0 1 16,0 0-1-16,0 0 2 0,0 0-3 0,0 0 1 0,0 0-2 15,0 0 2-15,0 0-4 0,0 0 2 0,-10-9-1 16,10 9 3-16,0 0 0 0,0 0 1 0,0 0-2 16,0 0 0-16,0 0 2 0,0 0 2 0,0 0-5 15,0 0-3-15,0 0 3 0,0 0 2 0,0 0-2 16,0 0-1-16,0 0 1 0,-25 0 0 0,25 0-1 16,0 0 1-16,0 0-1 0,0 0 0 0,0 0 0 15,0 0 0-15,0 0 2 0,0 0-2 0,0 0-2 0,-21 5 2 16,21-5-3-16,0 0 2 0,0 0 1 0,0 0-1 15,0 0 1-15,0 0 1 0,-14 7-2 0,14-7 1 16,0 0 0-16,0 0 0 0,-12 8 0 0,12-8-1 16,0 0 0-16,0 0 1 0,-11 9 0 0,11-9 0 15,0 0-1-15,0 0-1 0,-10 9 4 0,10-9-4 16,0 0 4-16,0 0-1 0,0 0 0 0,-13 11-2 16,13-11 1-16,0 0-1 0,0 0-3 0,0 0 1 0,0 0-7 15,-7 10-7-15,7-10-8 0,0 0-13 16,0 0-8-16,-6 15-12 0,6-15-11 0,0 0-11 15,0 0-13-15,-6 14-12 0,6-14-16 0,0 0-21 0,-6 11-30 16,6-11-144-16,0 0 225 0</inkml:trace>
  <inkml:trace contextRef="#ctx0" brushRef="#br0" timeOffset="32839.051">21656 13878 201 0,'0'0'183'0,"0"0"-38"0,0 0-12 15,0 0-13-15,0 0-6 0,0 0-6 0,0 0-2 16,0 0-5-16,0 0-9 0,0 0-5 0,0 0-5 15,0 0-8-15,0 0-5 0,0 0-2 0,0 0-7 0,0 0-7 16,0 0 0-16,0 0-6 0,0 0 1 0,0 0-10 16,0 0-1-16,0 0-8 0,0 0-4 0,0 0 1 15,0 0 3-15,0 0 0 0,0 0 3 0,0 0-2 16,5 15-3-16,-5-15-5 0,0 0 3 0,2 15-2 16,-2-15 3-16,2 16-4 0,-2-16 5 0,3 19-4 15,-3-19-1-15,2 21-3 0,-2-21 19 0,2 22-24 16,-2-22-1-16,4 24 0 0,-4-24-1 0,2 24-1 0,-2-24-4 15,4 24 4-15,-4-24 4 0,4 22-5 0,-4-22 5 16,4 20-7-16,-4-20 1 0,4 19-4 16,-4-19-1-16,5 17 4 0,-5-17-6 0,4 14-1 0,-4-14 1 15,0 0-4-15,4 19 1 0,-4-19-4 0,0 0-10 16,4 11-20-16,-4-11-10 0,0 0-26 0,0 0-18 16,2 11-22-16,-2-11-25 0,0 0-22 0,0 0-19 15,0 0-16-15,0 0-17 0,0 0-233 0,0 0 83 16</inkml:trace>
  <inkml:trace contextRef="#ctx0" brushRef="#br0" timeOffset="33406.252">21580 14039 250 0,'0'0'206'0,"0"0"-32"0,0 0-27 16,0 0-11-16,0 0-12 0,0 0-10 0,0 0-13 15,0 0-16-15,0 0-9 0,0 0-9 0,-13-6-3 16,13 6-3-16,0 0-5 0,0 0-3 0,0 0 2 15,0 0-3-15,0 0 2 0,0 0 3 0,0 0 5 16,0 0-1-16,0 0-2 0,9-11-3 0,-9 11-11 0,0 0-1 16,0 0-5-16,0 0-1 0,16-6-6 0,-16 6 1 15,0 0-3-15,0 0 0 0,21-4-5 0,-21 4-3 16,0 0-3-16,0 0 3 0,29-4-6 0,-29 4-1 16,0 0 0-16,23 0-4 0,-23 0 0 0,0 0-2 15,27 0 2-15,-27 0 1 0,0 0-5 0,27 2 7 16,-27-2-5-16,0 0 0 0,27 0 2 0,-27 0 6 15,0 0 1-15,25 2 1 0,-25-2 1 0,0 0-1 0,0 0-2 16,29 2-2-16,-29-2-2 0,0 0-2 0,0 0 1 16,24 0-2-16,-24 0 3 0,0 0 0 15,0 0-3-15,0 0-1 0,22 1 1 0,-22-1-2 0,0 0 1 16,0 0-2-16,0 0-1 0,0 0 1 0,0 0-1 16,0 0 1-16,21 1-1 0,-21-1 0 0,0 0-2 15,0 0-1-15,0 0-6 0,0 0 4 0,0 0 1 16,0 0-3-16,0 0-4 0,0 0-17 0,0 0-10 15,0 0-15-15,0 0-14 0,0 0-9 0,0 0-19 16,0 0-10-16,0 0-17 0,0 0-21 0,0 0-32 16,0 0-26-16,0 0-24 0,19-2-41 0,-19 2-204 0,0 0 57 15</inkml:trace>
  <inkml:trace contextRef="#ctx0" brushRef="#br0" timeOffset="36014.199">29160 10035 179 0,'0'0'297'0,"0"0"-73"0,0 0-54 0,-11-9-6 16,11 9-21-16,0 0-15 0,0 0-30 0,-10-13-10 16,10 13-28-16,0 0-3 0,-2-13-21 0,2 13 5 0,0 0-14 15,6-15 9-15,-6 15-14 0,6-13 13 0,-6 13-17 16,9-10 8-16,-9 10-12 0,12-11 6 0,-12 11-9 15,11-7 8-15,-11 7-9 0,0 0 14 0,20-7-14 16,-20 7 7-16,0 0-11 0,24-5 10 0,-24 5-15 16,0 0 17-16,25 3-16 0,-25-3 15 0,16 6 2 15,-16-6 2-15,15 8 2 0,-15-8-4 0,12 13 7 16,-12-13-6-16,8 16 7 0,-8-16-1 0,7 16 6 0,-7-16-5 16,2 21 2-16,-2-21 2 0,-2 22-4 15,2-22-1-15,-7 22-8 0,7-22 1 0,-4 23-6 0,4-23-2 16,-6 18-3-16,6-18 1 0,-6 17-2 0,6-17 4 15,-4 12-7-15,4-12 5 0,0 0-5 0,-6 15 4 16,6-15-6-16,0 0 0 0,0 0-1 0,0 0 0 16,0 0-1-16,0 0 2 0,0 0-3 0,0 0 1 15,0 0-20-15,0 0 24 0,0 0-7 0,28-4 5 16,-28 4-7-16,0 0 2 0,21-9-3 0,-21 9-8 16,0 0 2-16,25-7 1 0,-25 7-8 0,0 0 4 0,24-2 1 15,-24 2 7-15,0 0 0 0,25 0 2 16,-25 0-3-16,0 0 20 0,22 7-15 0,-22-7 10 15,11 9 1-15,-11-9 11 0,8 12 3 0,-8-12 7 0,2 15 7 16,-2-15 7-16,-2 18-4 0,2-18 4 0,-6 21-1 16,2-10-1-16,-3 0 0 0,1-2-5 0,0 2-1 15,6-11-3-15,-15 19-5 0,15-19 2 0,-12 16-8 16,12-16-2-16,-12 13-3 0,12-13-2 0,-14 9-3 0,14-9-3 16,-12 8-1-16,12-8-1 0,0 0-1 15,-19 6-7-15,19-6-11 0,0 0-8 0,-16 7-15 16,16-7-13-16,0 0-24 0,-17 5-17 0,17-5-16 0,0 0-21 15,-16 8-19-15,16-8-36 0,0 0-14 0,-17 12-22 16,17-12-26-16,0 0-232 0,-10 8 39 0</inkml:trace>
  <inkml:trace contextRef="#ctx0" brushRef="#br0" timeOffset="36723.407">29512 10059 293 0,'0'0'278'0,"0"0"-48"0,-7-9-35 15,7 9-1-15,0 0-19 0,0 0-17 0,-12-12-16 16,12 12-16-16,0 0-18 0,0 0-14 0,-9-9-13 16,9 9-11-16,0 0-8 0,0 0-15 0,0 0-8 15,-6-12-10-15,6 12-7 0,0 0-4 0,0 0-3 16,0 0-3-16,0 0-2 0,4-16-2 0,-4 16-2 16,0 0-2-16,9-8 1 0,-9 8 0 0,12-8-5 15,-12 8 0-15,13-5-1 0,-13 5 1 0,15-8 2 16,-15 8-1-16,18-3-2 0,-18 3 2 0,0 0-2 15,25-6-4-15,-25 6-2 0,0 0 6 0,25 2-2 16,-25-2 2-16,0 0 3 0,19 4-3 0,-19-4 5 0,0 0 0 16,14 11 6-16,-14-11 1 0,0 0 3 15,4 19 3-15,-4-19 4 0,-2 14 0 0,2-14-6 0,-6 16 4 16,6-16-8-16,-8 20 2 0,8-20-7 0,-11 18 3 16,11-18-2-16,-10 16 0 0,10-16-3 0,-10 16-2 15,10-16 5-15,-6 12 5 0,6-12-3 0,0 0 0 16,-11 13-4-16,11-13-2 0,0 0-3 0,0 0 4 15,0 0-4-15,0 0 0 0,0 0 1 0,0 0 1 0,0 0-4 16,0 0 2-16,0 0-5 0,0 0-1 0,25-2-6 16,-25 2 2-16,0 0-1 0,0 0 4 0,23-5 1 15,-23 5 0-15,0 0 3 0,0 0-2 0,23 5 1 16,-23-5 4-16,0 0-6 0,15 6 5 0,-15-6-1 16,0 0 5-16,14 9 1 0,-14-9 12 0,0 0 0 15,9 14 7-15,-9-14 3 0,0 0 4 0,2 17 3 16,-2-17 0-16,-2 15-2 0,2-15 5 0,-9 16-2 15,9-16 2-15,-10 13-2 0,10-13 1 0,-13 14 1 16,13-14-3-16,-15 14 1 0,15-14-1 0,-16 11-1 16,16-11-6-16,-19 6-6 0,19-6-2 0,0 0-3 0,-23 5-7 15,23-5 1-15,0 0-6 0,0 0-3 0,-29-1-11 16,29 1-15-16,0 0-15 0,0 0-22 0,0 0-19 16,0 0-24-16,-29 1-23 0,29-1-28 0,0 0-10 15,0 0-16-15,0 0-28 0,-12 6-18 0,12-6-21 16,0 0-244-16,0 0 15 0</inkml:trace>
  <inkml:trace contextRef="#ctx0" brushRef="#br0" timeOffset="37217.353">29915 9949 74 0,'0'0'323'16,"0"0"-80"-16,-6-12-31 0,6 12-26 0,0 0 5 16,0 0-34-16,-14-9 0 0,14 9-24 0,0 0 2 15,0 0-27-15,0 0-1 0,-19-6-23 0,19 6 10 16,0 0-7-16,-16 6-5 0,16-6-7 0,-13 7 0 15,13-7-3-15,-14 14-1 0,14-14-5 0,-17 14 0 16,11-3-9-16,-4 2-1 0,2-1-6 0,0 1-6 0,2-1-8 16,-2 2-7-16,3 2 3 0,-1 0-16 0,2-1-3 15,2 0-4-15,0 0-1 0,2-15 0 0,0 25-1 16,0-25-2-16,6 25-5 0,-6-25-2 0,11 18-4 16,-11-18-2-16,14 11-1 0,-14-11-6 0,16 10 0 15,-16-10 0-15,20 3 1 0,-20-3 0 0,0 0 4 16,29-1 2-16,-29 1 0 0,0 0 3 0,23-5 2 15,-23 5 1-15,0 0 0 0,14-7 2 0,-14 7 3 16,0 0 7-16,0 0 8 0,7-11 5 0,-7 11 2 16,0 0-1-16,0 0 4 0,-17-9-5 0,17 9-3 0,0 0-4 15,-25 0-6-15,25 0-3 0,-18 5-1 0,18-5-3 16,-21 8-9-16,21-8-18 0,-20 13-19 0,20-13-30 16,-18 15-22-16,18-15-30 0,-15 17-33 0,15-17-45 15,-12 17-39-15,12-17-73 0,-4 16-302 0,4-16-129 16</inkml:trace>
  <inkml:trace contextRef="#ctx0" brushRef="#br0" timeOffset="38251.362">30519 9778 202 0,'0'0'234'0,"0"0"-44"0,-2-13-25 16,2 13-20-16,0 0-16 0,0 0-18 0,-4-11-19 15,4 11-17-15,0 0-11 0,0 0-1 0,0 0 12 16,0 0-7-16,0 0 9 0,4-13-19 0,-4 13 7 15,0 0-15-15,0 0 11 0,0 0-12 0,0 0 13 16,0 0-13-16,13 8 9 0,-13-8-20 0,0 0 5 16,11 16-12-16,-11-16 13 0,6 17-18 0,-6-17 10 15,6 18-21-15,-2-3 14 0,-2-2-20 0,0 3 16 16,0-1-18-16,0 2 14 0,1 0 12 0,-3 3-19 0,0-1-14 16,2 0 21-16,-4 4-1 0,2-1-5 15,0 0 3-15,-3 3-2 0,1-3 0 0,2 1 1 0,-2 0-5 16,2-3 0-16,-2 0-2 0,2 1-2 0,0 0 0 15,0-3-1-15,0-1-1 0,0 1 0 0,2-2-1 16,0 0 1-16,0 0-1 0,3-5 0 0,-1 2 0 16,2 0 2-16,2-4 1 0,0 1-3 0,3-1-2 15,-11-9-4-15,23 13 6 0,-23-13-3 0,26 7 1 16,-26-7 1-16,32 8 0 0,-32-8-4 0,38 1 3 0,-38-1-21 16,43 2 22-16,-43-2-20 0,47 0 21 0,-18-2-20 15,2 2 22-15,-3 0-21 0,1 0 17 0,-1-1-16 16,1 1 20-16,0 0-18 0,-2-3 19 0,-2 3-21 15,0 3 22-15,-4-3-18 0,-21 0 18 0,44 1-20 16,-44-1 21-16,39 5-21 0,-39-5 22 0,37 3-22 0,-37-3 16 16,32 4-12-16,-32-4 18 0,29 3-18 0,-29-3 16 15,27 4-15-15,-27-4 16 0,25 0-18 0,-25 0 20 16,23 2-20-16,-23-2 20 0,0 0-21 0,34 0 21 16,-34 0-21-16,0 0 19 0,33 0-18 0,-33 0 18 0,0 0-23 15,31-2 7-15,-31 2-33 0,0 0-7 0,27-2-29 16,-27 2 9-16,0 0-52 0,0 0-40 0,25-4-47 15,-25 4-57-15,0 0-284 0,0 0-53 0</inkml:trace>
  <inkml:trace contextRef="#ctx0" brushRef="#br0" timeOffset="38996.815">31069 9933 209 0,'0'0'208'0,"-2"-12"-40"0,2 12-20 15,0 0-14-15,0 0-2 0,0 0-3 0,-9-12-5 16,9 12-1-16,0 0-11 0,0 0 7 0,-8-9-22 16,8 9 9-16,0 0-28 0,0 0 6 0,0 0-28 0,-18-4 8 15,18 4-18-15,0 0 14 0,-21 5-20 16,21-5 13-16,-15 8-7 0,15-8 1 0,-16 8-19 0,16-8 20 15,-17 15-3-15,17-15-7 0,-19 17-4 0,10-9-7 16,1 4 5-16,8-12-2 0,-16 18-5 0,7-6-3 16,1 1-3-16,2-1-2 0,0 1 0 0,0 1-6 15,1 2 1-15,1-1 0 0,2-1-3 0,0 3-1 0,2-4 1 16,0 1-1-16,2 2-2 0,0-2 2 0,2-1-2 16,1-2-3-16,1 1 0 0,0-1 0 0,2-2 2 15,-8-9-2-15,19 12 0 0,-19-12-6 0,18 8 0 0,-18-8-2 16,23 4-3-16,-23-4 1 0,22-4-9 15,-22 4-5-15,21-3-2 0,-21 3 3 0,20-11 1 0,-20 11 4 16,15-8 1-16,-15 8 0 0,12-12 7 0,-12 12 0 16,8-12 1-16,-8 12-1 0,0 0 4 0,2-19 0 15,-2 19-1-15,0 0-2 0,-8-16 5 0,8 16-4 0,0 0-6 16,-14-9-4-16,14 9-13 0,0 0-7 16,0 0-7-16,-31 1-19 0,31-1-13 0,-17 8 3 0,17-8-25 15,-16 13 3-15,16-13-18 0,-14 15-1 0,4-7-18 16,4 3-12-16,6-11-21 0,-13 19-32 0,13-19-211 15,-10 18 135-15</inkml:trace>
  <inkml:trace contextRef="#ctx0" brushRef="#br0" timeOffset="40153.131">29166 9786 111 0,'0'0'161'0,"0"0"-24"0,0 0-22 0,-10 8-9 15,10-8-9-15,0 0-11 0,0 0-2 0,0 0-10 16,0 0 2-16,0 0-10 0,0 0 6 0,0 0-10 15,0 0 3-15,0 0-9 0,0 0 17 0,0 0-21 16,0 0 8-16,0 0-11 0,0 0 9 0,0 0-19 16,0 0 9-16,0 0-19 0,0 0 7 0,0 0-18 15,0 0 13-15,0 0-6 0,0 0 14 0,0 0-16 16,0 0 13-16,8-12-15 0,-8 12 10 0,10-8-22 16,-10 8 15-16,13-9-17 0,-13 9 15 0,14-9-18 15,-14 9 13-15,16-9-18 0,-16 9 15 0,18-8-15 16,-18 8 12-16,21-9-39 0,-21 9 45 0,19-8-20 0,-19 8 12 15,20-7-9-15,-20 7 15 0,19-3-16 16,-19 3 18-16,18-6-13 0,-18 6 16 0,0 0-13 0,25 0 14 16,-25 0-15-16,0 0 15 0,24 7-7 0,-24-7 17 15,12 9-19-15,-12-9 17 0,13 11-4 0,-13-11-7 16,12 12 1-16,-12-12-4 0,11 15 3 0,-11-15 0 16,8 16 1-16,-8-16 5 0,10 17-2 0,-10-17-2 15,6 14-4-15,-6-14-5 0,9 14 5 0,-9-14-5 0,6 12-5 16,-6-12 3-16,0 0 1 0,8 16-2 15,-8-16-5-15,0 0 1 0,6 10 0 0,-6-10-12 16,0 0-20-16,0 0-17 0,0 0-27 0,9 12-36 0,-9-12-58 16,0 0-60-16,0 0-59 0,0 0-244 0,0 0-32 15</inkml:trace>
  <inkml:trace contextRef="#ctx0" brushRef="#br0" timeOffset="41846.084">30822 10696 239 0,'0'0'266'0,"0"0"-55"0,0 0-35 15,0 0-14-15,0 0-11 0,0 0-34 0,0 0-14 16,0 0-30-16,0 0-9 0,0 0-21 0,0 0-2 0,0 0-16 16,0 0 7-16,0 0-14 0,0 0 7 15,0 0-16-15,0 0 8 0,0 0-11 0,0 0 10 0,12-6-10 16,-12 6-1-16,0 0 8 0,0 0-12 0,0 0 0 16,0 0 0-16,23 4 1 0,-23-4 0 0,0 0-2 15,0 0-25-15,0 0 32 0,0 0-3 0,0 0 4 16,23 2-2-16,-23-2-2 0,0 0 3 0,0 0 17 15,0 0-5-15,0 0 15 0,0 0-35 0,0 0 36 16,0 0-20-16,0 0 9 0,0 0-22 0,0 0 18 16,0 0-17-16,0 0 15 0,0 0-16 0,0 0 12 0,0 0-18 15,0 0 18-15,0 0-17 0,0 0 37 0,0 0-42 16,0 0 16-16,0 0-13 0,0 0 12 0,0 0-11 16,-23-4 13-16,23 4-14 0,0 0 15 0,0 0-9 15,0 0 13-15,0 0-12 0,-23 2 12 0,23-2-14 16,0 0 22-16,0 0-17 0,-16 5 16 0,16-5-17 15,0 0 17-15,0 0-15 0,-18 9 31 0,18-9-37 16,0 0 14-16,-12 10-16 0,12-10 16 0,0 0-19 0,-13 13 16 16,13-13-15-16,0 0 15 0,-10 12-13 15,10-12 16-15,0 0-16 0,-8 17 16 0,8-17-21 16,-2 14 18-16,2-14-16 0,-5 10 13 0,5-10-12 0,-2 13 11 16,2-13-12-16,0 0 16 0,-2 21-11 0,2-21 13 15,0 0-13-15,0 19 13 0,0-19-13 0,0 0 17 16,0 14-20-16,0-14 18 0,0 0-20 0,2 14 15 15,-2-14-15-15,0 0-5 0,7 11 11 0,-7-11 18 16,0 0-21-16,14 6 13 0,-14-6-15 0,0 0 12 16,25 2-15-16,-25-2 10 0,0 0-12 0,30-2 7 15,-30 2-20-15,25-1 11 0,-25 1-15 0,24 0 10 0,-24 0-11 16,27 0 17-16,-27 0-14 0,25 1 21 0,-25-1-15 0,23 4 19 16,-23-4-14-16,20 6 16 0,-20-6-15 15,18 5 24-15,-18-5-5 0,15 9 39 0,-15-9-32 0,10 9 17 16,-10-9-22-16,8 11 17 0,-8-11-12 0,4 14 21 15,-4-14-11-15,2 13 20 0,-2-13-20 0,0 0 16 16,-2 21-20-16,2-21 19 0,-2 12-23 0,2-12 20 16,-6 11-21-16,6-11 16 0,-6 10-22 0,6-10 13 0,0 0-22 15,-10 12 20-15,10-12-22 0,0 0 19 0,-17 7-26 16,17-7 15-16,0 0-38 0,-17 5-20 0,17-5-14 16,0 0-9-16,0 0-40 0,-27 0-16 0,27 0-45 15,0 0-26-15,-21-3-39 0,21 3-280 0,0 0-22 0</inkml:trace>
  <inkml:trace contextRef="#ctx0" brushRef="#br0" timeOffset="43395.719">29562 10771 109 0,'0'0'156'0,"0"0"-32"15,0 0-27-15,0 0-10 0,0 0-10 0,0 0-8 0,0 0-2 16,0 0-3-16,0 0 5 0,0 0-6 15,0 0 0-15,0 0-4 0,0 0 5 0,0 0-1 0,0 0-1 16,0 0-8-16,0 0 8 0,0 0-5 0,0 0 5 16,0 0-8-16,0 0 7 0,0 0-9 0,0 0 12 15,0 0-12-15,0 0 9 0,0 0-15 0,0 0 10 16,0 0-17-16,0 0 7 0,0 0-16 0,0 0 12 16,0 0-21-16,0 0 8 0,0 0-17 0,0 0 8 15,0-14-18-15,0 14 14 0,0 0-17 0,0 0 12 16,0 0-16-16,0 0 14 0,0 0-17 0,8-10 13 0,-8 10-13 15,0 0 14-15,0 0-13 0,0 0 13 0,0 0-18 16,23-4 18-16,-23 4-12 0,0 0 15 16,0 0-16-16,23 8 12 0,-23-8-10 0,10 7 14 0,-10-7-14 15,12 8 17-15,-12-8-14 0,9 10 20 0,-9-10-20 16,7 14 17-16,-7-14-14 0,6 14 18 0,-6-14-19 16,4 14 18-16,-4-14-18 0,0 16 18 0,0-16-16 15,-2 15 9-15,2-15 9 0,-2 16-8 0,2-16-9 16,-4 11 29-16,4-11-19 0,0 0-2 0,-5 17 0 15,5-17-1-15,0 0 1 0,-4 13-2 0,4-13 0 16,0 0 0-16,0 0-1 0,-7 12-3 0,7-12-2 0,0 0 0 16,0 0-2-16,0 0-1 0,0 0 19 0,0 0-22 15,-6 10-1-15,6-10-2 0,0 0-3 0,0 0-1 16,0 0 4-16,0 0-14 0,0 0 18 0,0 0-3 16,0 0 3-16,0 0-13 0,0 0 13 0,22 0-11 0,-22 0 34 15,0 0-39-15,0 0 17 0,0 0-16 16,29 0 15-16,-29 0-13 0,0 0 15 0,0 0-11 15,21 8 17-15,-21-8-17 0,0 0 17 0,14 9-15 16,-14-9 13-16,0 0-15 0,10 11 20 0,-10-11-11 16,0 0 20-16,4 13-9 0,-4-13 21 0,0 0 3 0,0 18 3 15,0-18-7-15,-6 16-4 0,6-16 0 0,-8 15 0 16,8-15 1-16,-10 10 1 0,10-10-1 0,-13 11-1 16,13-11-7-16,-14 9 0 0,14-9 0 0,0 0-7 15,-25 5 0-15,25-5-4 0,0 0-2 0,-22-2-8 16,22 2-6-16,0 0-13 0,-20-4-12 0,20 4-22 0,0 0-14 15,-17-8-18-15,17 8-40 0,0 0-25 16,0 0-44-16,-19-5-23 0,19 5-21 0,0 0-257 0,0 0 12 16</inkml:trace>
  <inkml:trace contextRef="#ctx0" brushRef="#br0" timeOffset="45230.885">29907 10751 161 0,'0'0'170'0,"0"0"-35"16,-2-14-12-16,2 14-8 0,0 0-8 0,0 0-7 16,-2-13 4-16,2 13-11 0,0 0 4 0,0 0-14 15,0 0 7-15,-4-12-12 0,4 12 9 0,0 0-15 16,0 0 9-16,0 0-23 0,0 0 9 0,0 0-24 16,0 0 5-16,0 0-16 0,0 0 11 0,0 0-13 15,0 0 14-15,0 0-21 0,0 0 18 0,-23 6-15 16,23-6 13-16,-8 8-2 0,8-8-7 0,-6 16-9 0,6-16 11 15,-9 16-19-15,9-16 14 0,-6 18-8 0,6-18 12 16,-8 25-12-16,6-12 17 0,-2-1-7 0,4-12-2 16,-7 25-5-16,7-25-2 0,-4 25-1 0,4-25-3 15,-2 23-1-15,2-23-2 0,-2 22-4 0,2-22-1 16,2 22 4-16,-2-22-6 0,4 19 1 0,-4-19-4 16,7 16-1-16,-7-16 2 0,10 14 0 0,-10-14 1 15,12 9-2-15,-12-9-3 0,0 0-1 0,25 3-6 16,-25-3 9-16,0 0-17 0,27-5-14 0,-27 5 21 15,15-6-16-15,-15 6 19 0,0 0-12 0,20-11 21 0,-20 11-17 16,0 0 16-16,9-13-15 0,-9 13 16 0,0 0-12 16,3-13 17-16,-3 13-13 0,0 0 14 15,0 0-15-15,-11-11 15 0,11 11-19 0,0 0 19 0,0 0-18 16,-19-3 13-16,19 3-21 0,0 0-3 0,-21 9-21 16,21-9-6-16,-15 9-11 0,15-9-27 0,-12 15-39 15,12-15-27-15,-12 15-38 0,12-15-39 0,-9 13-60 16,9-13-136-16,-6 15 113 0</inkml:trace>
  <inkml:trace contextRef="#ctx0" brushRef="#br0" timeOffset="46382.927">31184 10732 157 0,'0'0'187'0,"0"0"-37"0,0 0-16 0,0 0-12 0,0 0-11 16,0-14-6-16,0 14-9 0,0 0-10 0,0 0-3 16,0 0-8-16,0 0-3 0,-7-11-5 0,7 11-7 15,0 0-8-15,0 0-8 0,0 0-5 0,0 0-9 16,0 0-33-16,0 0 35 0,0 0-5 0,0 0 1 15,-22 5 0-15,22-5-1 0,0 0 1 0,-13 9 3 16,13-9-2-16,0 0 3 0,-12 11 2 0,12-11 13 16,-11 11-14-16,11-11 16 0,-8 14-20 0,8-14 12 0,-9 12-11 15,9-12 12-15,-8 18-18 0,8-18 10 16,-7 17-16-16,7-17 12 0,-6 22-16 0,6-22 34 0,-4 23-21 16,4-23-4-16,-2 26-18 0,2-26 14 0,0 26-22 15,0-26 17-15,2 25-16 0,0-11 13 0,2-1-16 16,0-1 15-16,1 1-31 0,-5-13 36 0,10 19-16 15,-10-19 13-15,11 13-17 0,-11-13 19 0,15 9-23 16,-15-9 17-16,0 0-22 0,25 2 14 0,-25-2-19 16,0 0 13-16,24-6-11 0,-24 6 13 0,15-8-8 15,-15 8 13-15,10-8-14 0,-10 8 18 0,8-12-16 0,-8 12 16 16,0 0-15-16,5-16 17 0,-5 16-16 0,0 0 18 16,-3-15-16-16,3 15 12 0,0 0-14 0,-12-9 15 15,12 9-16-15,0 0 10 0,0 0-25 0,-23-2 2 16,23 2-8-16,-16 8-12 0,16-8-25 0,-15 11-2 15,15-11-29-15,-16 14-17 0,8-5-22 0,-3 1-31 16,4-1-33-16,-1 3-248 0,8-12 74 0</inkml:trace>
  <inkml:trace contextRef="#ctx0" brushRef="#br0" timeOffset="47742.377">29880 11369 131 0,'0'0'256'0,"0"0"-64"0,0 0-22 0,0 0-28 15,0 0-4-15,0 0-16 0,0 0-3 0,0 0-27 16,0 0-3-16,0 0-24 0,0 0 7 0,-18 5-17 16,18-5 7-16,0 0-11 0,-9 11 16 0,9-11-18 15,0 0 8-15,-6 15-15 0,6-15 10 0,-2 15-12 16,2-15 6-16,-2 13 7 0,2-13-10 0,0 16-9 16,0-16-2-16,2 14-20 0,-2-14 11 0,4 14-17 15,-4-14 12-15,6 13-16 0,-6-13 17 0,9 9-18 16,-9-9 16-16,0 0-19 0,16 7 15 0,-16-7-16 0,0 0 17 15,0 0-6-15,25-4-3 0,-25 4-5 0,12-8 0 16,-12 8-4-16,13-11-4 0,-13 11 0 16,8-16 16-16,-8 16-27 0,5-18-2 0,-5 18 1 0,2-20 1 15,-2 20 6-15,-2-18 3 0,2 18 0 0,-7-17 4 16,7 17-3-16,-8-11 1 0,8 11-10 0,-13-9-10 16,13 9-9-16,0 0-13 0,0 0-13 0,-29 3-16 15,29-3 4-15,-14 11-11 0,14-11-6 0,-17 13-13 16,17-13-6-16,-14 21-12 0,8-12-8 0,6-9-17 0,-11 20-43 15,11-20-96-15,-6 21 255 0</inkml:trace>
  <inkml:trace contextRef="#ctx0" brushRef="#br0" timeOffset="48261.982">29841 11729 141 0,'0'0'246'16,"0"0"-54"-16,0 0-14 0,0 0-30 0,12 8-6 15,-12-8-20-15,0 0 3 0,19 13-36 0,-19-13 0 16,19 11-18-16,-19-11 5 0,20 12-22 0,-7-2 5 15,-3-3-19-15,1 0 9 0,0 4-42 0,1-3 43 0,0 4-11 16,-1-3 14-16,-1 1-14 0,-2 2 10 0,1 1-13 16,-3-1 7-16,0 0-10 0,0 1 9 0,-2 1-18 15,-2 0 4-15,1-1-10 0,-3-13 10 0,0 25-20 16,0-25 12-16,-5 22-15 0,5-22 10 0,-6 23-14 16,6-23 14-16,-8 19-15 0,8-19 8 0,-12 10-14 15,12-10 17-15,-13 8-5 0,13-8 1 0,0 0-17 16,0 0 15-16,-27-5-13 0,27 5 16 0,-12-12-16 0,12 12 16 15,-6-17-17-15,6 17 13 0,-4-23-11 16,6 10 14-16,0-2-19 0,0 0 16 0,4-2-12 0,-2 2 16 16,2 1-19-16,3 0 18 0,-3 1-16 15,2 2 11-15,0-1-10 0,3 1 16 0,-3 0-15 16,2 1 13-16,-2 3-15 0,3-3 16 0,-11 10-19 0,16-15 17 16,-16 15-16-16,15-8 15 0,-15 8-11 0,11-8 12 15,-11 8-15-15,13-8 16 0,-13 8-24 0,0 0 1 16,14-11-30-16,-14 11-6 0,0 0-25 0,0 0-12 15,19-9-26-15,-19 9-15 0,0 0-24 0,12-9-30 0,-12 9-77 16,10-9-117-16,-10 9 163 0</inkml:trace>
  <inkml:trace contextRef="#ctx0" brushRef="#br0" timeOffset="53317.271">22218 13769 39 0,'0'0'203'0,"0"0"-33"0,0 0-26 16,0 0-7-16,0 0-11 0,-4-11-9 0,4 11-5 15,0 0-4-15,0 0-12 0,0 0-5 0,0 0-3 16,-6-12-8-16,6 12 1 0,0 0-5 0,0 0 1 15,0 0-9-15,0 0 1 0,-4-13-2 0,4 13-3 0,0 0-38 16,0 0 33-16,0 0-8 0,0 0-5 0,0 0-11 16,0 0 16-16,-6-12-35 0,6 12 2 0,0 0-3 15,0 0 0-15,0 0-2 0,0 0-4 0,0 0 2 16,0 0-4-16,0 0-1 0,0 0-6 0,0 0 0 16,0 0 2-16,0 0 2 0,0 0-5 0,0 0 5 15,0 0-2-15,0 0 0 0,0 0 2 0,18-3-1 16,-18 3 0-16,0 0-3 0,0 0 3 0,0 0-1 0,28 0-2 15,-28 0 2-15,0 0-1 0,0 0 1 16,25-2 0-16,-25 2-3 0,0 0 4 0,0 0-3 0,0 0 4 16,0 0 1-16,23-2-1 0,-23 2 1 0,0 0 1 15,0 0 4-15,0 0-5 0,0 0-1 0,0 0-3 16,0 0-1-16,0 0-1 0,0 0-1 0,0 0-4 16,0 0-3-16,0 0-7 0,0 0 5 0,0 0-2 15,0 0 3-15,0 0 0 0,0 0 3 0,-29 2 0 0,29-2 5 16,0 0-3-16,-21 3 3 0,21-3 0 15,0 0 0-15,0 0 0 0,-24 2-3 0,24-2 3 0,0 0 2 16,0 0-6-16,-22 6 7 0,22-6-1 0,0 0-1 16,0 0-2-16,-21 7 2 0,21-7 0 0,0 0 1 15,-12 7-1-15,12-7 2 0,0 0-3 0,-13 8 1 16,13-8-2-16,0 0 5 0,-12 11-9 0,12-11-20 16,0 0 32-16,-8 11-1 0,8-11 1 0,0 0-2 15,-9 13-2-15,9-13 4 0,0 0-4 0,-6 17 3 16,6-17 0-16,0 0 3 0,-2 17-5 0,2-17 2 0,0 0-2 15,-2 15 2-15,2-15-2 0,0 0 2 16,0 0-3-16,0 14 4 0,0-14-6 0,0 0 1 0,0 0 1 16,6 13 4-16,-6-13-2 0,0 0-1 0,0 0-1 15,0 0 3-15,17 5-3 0,-17-5 2 0,0 0-4 16,0 0 4-16,22-1-3 0,-22 1 1 0,0 0-1 16,23-6 1-16,-23 6-7 0,0 0 6 0,27-1-5 15,-27 1 8-15,0 0-3 0,27 0-1 0,-27 0 0 16,0 0 5-16,26 5-1 0,-26-5 7 0,16 3 1 15,-16-3 2-15,17 9-2 0,-17-9 2 0,14 10-7 16,-14-10 1-16,15 11-1 0,-15-11 7 0,12 13 0 0,-12-13 0 16,8 14-4-16,-8-14 9 0,7 14 0 0,-7-14 4 15,4 16-5-15,-4-16-1 0,0 13-4 0,0-13 2 16,-2 15-5-16,2-15 2 0,-6 15-2 0,6-15 6 16,-9 11 2-16,9-11 5 0,-12 9-1 0,12-9-2 15,-13 7-3-15,13-7 0 0,-16 5-2 0,16-5-4 16,0 0-3-16,-27 1-1 0,27-1-1 0,0 0-1 15,-29-1 1-15,29 1-5 0,-17-6 2 0,17 6 0 16,0 0 0-16,-25-5-1 0,25 5-1 0,0 0-1 0,-19-4-3 16,19 4-9-16,0 0-19 0,0 0-15 0,-19-6-25 15,19 6-21-15,0 0-25 0,0 0-12 0,0 0-15 16,0 0-15-16,0 0-19 0,0 0-28 0,0 0-36 16,0 0-200-16,0 0 84 0</inkml:trace>
  <inkml:trace contextRef="#ctx0" brushRef="#br0" timeOffset="53949.344">22532 13743 239 0,'0'0'207'0,"0"0"-23"0,0 0-23 16,0 0-8-16,0 0-11 0,-8-9-4 0,8 9-19 15,0 0-5-15,0 0-5 0,0 0-4 0,0 0-4 16,0 0-2-16,-22 2-5 0,22-2-3 0,0 0-10 0,-15 7-4 15,15-7-6-15,0 0-12 0,-16 9-5 16,16-9-7-16,-11 10-2 0,11-10-7 0,-10 10-2 16,10-10 1-16,-12 11-1 0,12-11 0 0,-9 13-2 0,9-13-2 15,-8 16-2-15,8-16-1 0,-8 15 3 16,8-15-2-16,-9 18-2 0,9-18-2 0,-4 19-4 0,4-19 1 16,-4 20-5-16,4-20-4 0,-2 20-2 0,2-20-2 15,4 20-4-15,-4-20 2 0,4 21 10 0,-4-21-17 16,7 20 1-16,-7-20 0 0,10 18 1 0,-10-18-1 15,14 14 0-15,-14-14-1 0,13 13 0 0,-13-13-6 16,16 9 5-16,-16-9-4 0,15 8-3 0,-15-8-1 0,0 0-3 16,23 1 0-16,-23-1-3 0,0 0-2 15,20-1-1-15,-20 1 1 0,0 0-1 0,16-8 0 0,-16 8 0 16,0 0 1-16,12-9 2 0,-12 9 3 0,0 0 4 16,8-12 0-16,-8 12 1 0,0 0 4 0,0 0 1 15,2-14-2-15,-2 14 4 0,0 0-3 0,-6-12 7 16,6 12-1-16,0 0 0 0,-10-8-2 0,10 8-1 15,0 0 1-15,0 0-1 0,-18-4-1 0,18 4 1 16,0 0-1-16,0 0 0 0,-22 5-1 0,22-5-1 16,-13 9 0-16,13-9-3 0,-12 10-2 0,12-10-17 15,-11 11-21-15,11-11-19 0,-8 11-20 0,8-11-16 16,-8 10-20-16,8-10-24 0,0 0-25 0,-6 17-14 0,6-17-25 16,0 0-33-16,0 0-217 0,0 0 65 0</inkml:trace>
  <inkml:trace contextRef="#ctx0" brushRef="#br0" timeOffset="54421.384">22774 13987 265 0,'0'0'231'0,"0"0"-31"0,0 0-21 16,0 0-9-16,0 0-7 0,0 0-16 0,0 0-2 0,-8-10-10 16,8 10-4-16,0 0-9 0,0 0-12 0,0 0-11 15,0 0-8-15,0 0-6 0,0 0-6 0,0 0-4 16,0 0-6-16,-20 6-5 0,20-6-5 0,0 0-8 15,0 0-7-15,0 0-7 0,-9 10-11 0,9-10 0 16,0 0-7-16,0 0-3 0,0 0-3 0,0 0-3 16,0 13-2-16,0-13 0 0,0 0-1 0,0 0-2 15,0 0 1-15,15 9-3 0,-15-9 0 0,0 0 1 16,0 0-3-16,0 0 2 0,0 0-2 0,0 0 3 0,22-1-2 16,-22 1 2-16,0 0 2 0,0 0 0 0,0 0-5 15,0 0 1-15,0 0-1 0,0 0-1 0,9-10-1 16,-9 10-1-16,0 0 0 0,0 0 2 0,-11-9-4 15,11 9 0-15,0 0-3 0,0 0-4 0,0 0-11 16,-16-8-13-16,16 8-19 0,0 0-21 0,0 0-21 16,0 0-20-16,-17 10-26 0,17-10-28 0,0 0-26 15,-6 9-29-15,6-9-38 0,0 0-212 0,-4 13 40 16</inkml:trace>
  <inkml:trace contextRef="#ctx0" brushRef="#br0" timeOffset="55050.38">23076 13786 278 0,'0'0'245'0,"-4"-11"-36"0,4 11-15 0,0 0-14 16,0 0-18-16,0 0-23 0,0 0-10 0,-8-11-12 15,8 11-7-15,0 0-4 0,0 0-7 0,0 0-6 0,0 0-16 16,0 0-3-16,0 0-3 0,-17-4-6 0,17 4-8 15,0 0-3-15,0 0-5 0,0 0-4 0,-18 6 3 16,18-6-2-16,0 0-2 0,-15 9-1 0,15-9-4 16,-10 9 4-16,10-9 1 0,-12 12-1 0,12-12-13 15,-11 12 14-15,11-12-4 0,-12 14-4 0,12-14-2 16,-7 19-5-16,7-19-4 0,-11 17-1 0,11-17 0 16,-6 20-3-16,6-20-3 0,-4 23-4 0,4-23-3 15,-2 23-3-15,2-23 3 0,2 23-6 0,-2-23 0 0,6 24-1 16,-2-11 0-16,2-2-5 0,1 0 1 0,0-2-9 15,1 0-4-15,-8-9-4 0,19 15-3 0,-19-15-4 16,20 12-4-16,-20-12 2 0,19 7 3 0,-19-7 1 16,0 0 5-16,27 0 2 0,-27 0 2 0,0 0 3 15,23-7 3-15,-23 7 1 0,0 0 2 0,16-12 1 16,-16 12 2-16,7-9 0 0,-7 9 2 0,0 0 2 16,7-15-2-16,-7 15 0 0,0 0 1 0,-5-17 0 15,5 17 3-15,-5-11 4 0,5 11 3 0,0 0-4 0,-12-10 2 16,12 10-5-16,0 0 0 0,-17-6-3 0,17 6-4 15,0 0-11-15,-20 3-14 0,20-3-16 0,-13 9-15 16,13-9-16-16,-12 12-22 0,12-12-20 0,-10 15-25 16,10-15-33-16,-11 17-43 0,11-17-40 0,-10 14-47 15,10-14-190-15,-6 17 15 0</inkml:trace>
  <inkml:trace contextRef="#ctx0" brushRef="#br0" timeOffset="56431.011">23722 13772 15 0,'0'0'155'0,"0"0"-5"0,0 0-32 15,0 0-13-15,0 0-5 0,0 0-10 0,0 0-3 0,0 0-1 16,0 0 1-16,0 0 6 0,0 0 1 0,0 0 4 16,-2 18-8-16,2-18 1 0,0 0-2 0,0 0-5 15,0 18-5-15,0-18 1 0,2 14 0 0,-2-14-1 16,0 17-1-16,0-17-3 0,2 19 3 0,-2-19-2 15,4 25-5-15,-1-13-7 0,-1 1-8 0,0 1-6 0,2 1-3 16,-2 2-4-16,2 0-14 0,0-2 0 0,0 3 0 16,0-3 2-16,1 2-7 0,-1-2-3 0,0-1-6 15,2-1-3-15,-4 0-3 0,-2-13-1 0,8 21-3 16,-8-21 0-16,7 18-5 0,-7-18-12 0,6 17-11 16,-6-17-10-16,4 12-18 0,-4-12-14 0,0 0-11 15,6 13-15-15,-6-13-23 0,0 0-3 0,0 0-26 16,0 0-6-16,2 15-12 0,-2-15-3 0,0 0 2 0,0 0 14 15,0 0 15-15,0 0 29 0,-8-13 8 16,8 13 17-16,0 0 17 0,-13-15 11 0,13 15 19 0,-10-11 15 16,10 11 20-16,-10-14 17 0,10 14 14 0,-13-13 13 15,13 13 2-15,-10-13 8 0,10 13 1 0,-12-13 14 16,12 13 0-16,-11-12 25 0,11 12-6 0,-10-12 17 16,10 12 10-16,-8-12-6 0,8 12 0 0,-9-8-1 15,9 8 2-15,0 0-2 0,-9-12-5 0,9 12-2 16,0 0-17-16,-8-9-8 0,8 9-4 0,0 0-6 15,0 0-10-15,0 0-13 0,-10-11-9 0,10 11-10 0,0 0-5 16,0 0 3-16,0 0 14 0,0 0 1 0,0 0 3 16,0 0 0-16,16-4-2 0,-16 4-1 0,0 0-4 15,24 1-8-15,-24-1 1 0,0 0-5 0,35 0-1 16,-35 0-5-16,25 0-1 0,-25 0-3 0,27 3 3 16,-27-3 5-16,27 0 0 0,-27 0 6 0,23-3-17 15,-23 3-2-15,0 0-18 0,29 0 20 0,-29 0 0 16,0 0-4-16,25 3 5 0,-25-3-7 0,0 0 3 0,0 0-1 15,25-3 1-15,-25 3-5 0,0 0 2 16,0 0-2-16,0 0-2 0,0 0-19 0,23 0-20 0,-23 0-20 16,0 0-20-16,0 0-20 0,0 0-21 0,0 0-22 15,0 0-31-15,0 0-24 0,0 0-28 0,0 0-46 16,0 0-31-16,0 0-245 0,0 0-53 0</inkml:trace>
  <inkml:trace contextRef="#ctx0" brushRef="#br0" timeOffset="57320.547">24328 14004 134 0,'0'0'283'0,"0"0"-57"0,0 0-19 0,0 0-19 0,0 0 3 15,0 0-24-15,0 0-6 0,0 0-5 0,0 0 0 16,0 0-5-16,0 0-2 0,0 0-10 0,0 0-15 15,0 0-9-15,0 0-7 0,0 0-5 0,0 0-9 16,-12 8-12-16,12-8-10 0,0 0-16 0,0 0-10 16,0 0-10-16,0 0-6 0,0 0-10 0,0 0-7 0,0 0-27 15,0 0-29-15,0 0-27 0,0 0-38 16,0 0-35-16,0 0-37 0,0 0-41 0,0 0-50 0,0 0-31 16,0 0-278-16,0 0-94 0</inkml:trace>
  <inkml:trace contextRef="#ctx0" brushRef="#br0" timeOffset="57716.915">24564 14015 39 0,'0'0'274'0,"0"0"-57"0,0 0-17 16,0 0-28-16,16-5 7 0,-16 5-29 15,0 0-1-15,0 0-8 0,0 0-7 0,0 0-3 0,0 0-9 16,0 0-9-16,0 0-7 0,0 0 13 0,0 0-27 15,0 0-7-15,0 0-8 0,0 0-7 0,0 0-10 16,0 0-6-16,0 0-10 0,0 0-6 0,0 0-10 16,0 0-6-16,0 0-4 0,0 0-4 0,0 0-3 15,0 0-5-15,0 0-3 0,0 0-10 0,0 0-12 0,0 0 1 16,0 0-25-16,0 0-17 0,0 0-18 0,0 0-22 16,0 0-21-16,0 0-34 0,0 0-12 0,0 0-22 15,0 0-19-15,17-6-29 0,-17 6-225 0,0 0 59 16</inkml:trace>
  <inkml:trace contextRef="#ctx0" brushRef="#br0" timeOffset="58065.476">24837 13964 198 0,'0'0'285'16,"0"0"-61"-16,0 0-17 0,0 0-21 0,0 0-1 0,0 0-17 16,0 0-8-16,0 0-10 0,13 5-5 15,-13-5-7-15,0 0-7 0,0 0-13 0,0 0-12 0,0 0-9 16,0 0 0-16,0 0-4 0,0 0-2 0,0 0-2 15,0 0-2-15,0 0-3 0,0 0-19 0,0 0-8 16,0 0-25-16,0 0 5 0,0 0-7 0,0 0-9 16,0 0-5-16,0 0-7 0,0 0-27 0,0 0-30 15,0 0-23-15,0 0-29 0,0 0-27 0,0 0-39 16,0 0-36-16,0 0-46 0,0 0-75 0,9 9-307 16,-9-9-142-16</inkml:trace>
  <inkml:trace contextRef="#ctx0" brushRef="#br0" timeOffset="58997.273">25292 13836 37 0,'0'0'207'0,"0"0"-33"16,0 0-26-16,0 0-14 0,0 0-14 0,0 0-7 0,0 0 1 16,2-14-5-16,-2 14 5 0,0 0-14 0,0 0-7 15,0 0 1-15,0 0-5 0,0 0-5 0,0 0-1 16,0 0-2-16,0 0-11 0,0 0 1 0,0 0-8 16,0 0-10-16,0 0-9 0,0 0 2 0,0 0-1 15,0 0-1-15,-2 19-5 0,2-19 0 0,0 13 0 16,0-13-7-16,2 17-2 0,-2-17-7 0,2 19 2 15,-2-19-1-15,5 22 3 0,-5-22-5 0,4 24 1 16,0-11 1-16,-2 2 0 0,2-2 0 0,-2 0 1 0,2-1-4 16,0 1-3-16,-2 0-4 0,-2-13 1 0,7 23-5 15,-7-23 0-15,6 20-4 0,-6-20-2 0,4 18 1 16,-4-18-3-16,6 17 2 0,-6-17-4 0,4 13-2 16,-4-13-12-16,4 11-5 0,-4-11-11 0,0 0-10 0,7 13-12 15,-7-13-7-15,0 0-13 0,0 0-14 16,4 15-14-16,-4-15-32 0,0 0-22 0,0 0-32 15,0 0-22-15,0 0-25 0,0 0-231 0,0 0 57 16</inkml:trace>
  <inkml:trace contextRef="#ctx0" brushRef="#br0" timeOffset="59313.841">25268 14041 98 0,'0'0'278'0,"0"0"-47"0,0 0-32 0,0 0-9 0,0 0-22 15,0 0 1-15,0 0-14 0,-10-8-9 16,10 8-11-16,0 0-8 0,0 0-13 0,0 0-5 0,0 0-7 16,0 0-11-16,0 0-10 0,0 0-7 0,0 0-2 15,0 0-10-15,0 0 0 0,0 0-6 0,0 0-8 16,0 0-7-16,0 0-2 0,0 0-6 0,0 0-5 16,0 0-4-16,0 0-15 0,0 0 8 0,0 0-4 15,0 0-5-15,0 0-4 0,0 0-1 0,0 0 3 16,0 0-2-16,0 0 1 0,0 0-4 0,0 0 2 15,0 0-2-15,17-6 1 0,-17 6 0 0,0 0-1 16,0 0 1-16,26 0-2 0,-26 0 1 0,0 0-8 16,26 0-18-16,-26 0-17 0,0 0-19 0,29 0-14 15,-29 0-20-15,0 0-15 0,27 3-24 0,-27-3-30 0,0 0-33 16,25 3-24-16,-25-3-10 0,0 0-25 0,23 3-186 16,-23-3 89-16</inkml:trace>
  <inkml:trace contextRef="#ctx0" brushRef="#br0" timeOffset="64543.263">29359 1829 30 0,'0'0'216'0,"0"0"-37"16,0 0-29-16,0 0-12 0,-4-15-15 0,4 15-6 15,0 0-6-15,0 0-7 0,0 0-6 0,-2-15-6 16,2 15-7-16,0 0-1 0,0 0-12 0,-2-12 0 16,2 12-5-16,0 0-6 0,0 0-7 0,0 0-3 0,0 0-7 15,0-14-5-15,0 14-3 0,0 0-5 0,0 0-3 16,0 0-7-16,0 0-1 0,0 0-6 0,0 0-2 15,0 0-5-15,0 0 1 0,0 0 0 0,0 0-5 16,0 0 0-16,0-15 0 0,0 15 0 0,0 0-3 16,0 0-1-16,0 0-1 0,0 0 1 0,0 0 2 15,0 0-3-15,0 0-1 0,0 0-2 0,0 0 12 16,0 0 10-16,0 0 25 0,0 0-24 0,4 19 9 0,-4-19-16 16,2 15 15-16,-2-15-22 0,2 21 15 0,-2-21-17 15,0 23 17-15,0-23-24 0,1 28 33 0,-1-11-30 16,0-2 15-16,0 3-17 0,0 0 18 0,0-1-15 15,0 1 14-15,-1 1-16 0,1 0 18 0,-2-3-20 16,2 1 17-16,-2 0-16 0,0-3 15 0,2 3-14 16,0-17 13-16,-4 22-37 0,4-22 40 0,0 19-15 15,0-19 15-15,-2 17-14 0,2-17 11 0,-2 14-11 16,2-14 17-16,0 0-20 0,-2 17 16 0,2-17-17 16,0 0 38-16,0 0-40 0,0 14 13 0,0-14-17 0,0 0 30 15,0 0-40-15,0 0 17 0,0 0-17 16,0 16 12-16,0-16-11 0,0 0 2 0,0 0 3 0,0 0 5 15,0 0-1-15,0 0 16 0,0 0-23 0,21-3 2 16,-21 3-1-16,0 0 0 0,19-6 6 0,-19 6 1 16,0 0 2-16,21-7-3 0,-21 7-5 0,0 0 8 15,20-7-2-15,-20 7-2 0,0 0 3 0,19-4-12 16,-19 4 12-16,0 0 7 0,0 0 1 0,17-5 2 0,-17 5-1 16,0 0 5-16,0 0 0 0,0 0-1 15,0 0-4-15,16-6 11 0,-16 6-2 0,0 0-1 0,0 0-6 16,0 0 2-16,4-10-4 0,-4 10 1 15,0 0 0-15,0 0 0 0,-2-18-1 0,2 18 0 16,0 0 16-16,-2-14-18 0,2 14 16 0,0 0-17 0,-6-18 20 16,6 18-25-16,0 0 18 0,-4-15-18 0,4 15 20 15,0 0-22-15,-2-15 20 0,2 15-21 0,0 0 18 16,0 0-14-16,-4-14 14 0,4 14-17 0,0 0 19 16,0 0-22-16,0 0 18 0,0 0-20 0,-5-14 22 0,5 14-19 15,0 0 18-15,0 0-16 0,0 0 22 0,0 0-12 16,0 0 32-16,0 0-31 0,0 0 22 0,5 17-17 15,-5-17 22-15,0 0-17 0,4 16 11 0,-4-16-8 16,2 14 15-16,-2-14-16 0,2 20 29 0,-2-20-32 16,2 18 22-16,-2-18-17 0,2 21 20 0,-2-21-22 15,2 22 20-15,-2-22-22 0,2 22 21 0,-2-22-25 16,4 24 25-16,-4-24-21 0,2 22 18 0,-2-22-23 16,2 22 18-16,-2-22-21 0,7 21 19 0,-7-21-21 15,4 16 22-15,-4-16-22 0,2 15 17 0,-2-15-22 16,4 13 19-16,-4-13-22 0,0 0 21 0,4 14-20 0,-4-14 19 15,0 0-20-15,1 14 18 0,-1-14-25 16,0 0 6-16,0 0-38 0,0 0 2 0,4 13-37 0,-4-13-22 16,0 0-16-16,0 0-21 0,0 0-33 0,0 0-31 15,0 0-30-15,0 0-34 0,0 0-188 0,0 0 68 16</inkml:trace>
  <inkml:trace contextRef="#ctx0" brushRef="#br0" timeOffset="65424.471">29626 2136 116 0,'0'0'226'0,"2"-15"-53"0,-2 15-22 15,0 0-21-15,0 0-9 0,0 0-10 0,2-14-12 16,-2 14-6-16,0 0-14 0,0 0-4 0,0 0-7 15,0 0 0-15,2-15-4 0,-2 15-1 0,0 0 1 16,0 0-4-16,0 0 4 0,0 0-1 0,0 0-6 16,4-14-6-16,-4 14-2 0,0 0-5 0,0 0-6 15,0 0-3-15,0 0 4 0,0 0-3 0,0 0-2 16,11-9-6-16,-11 9-4 0,0 0-1 0,0 0 14 16,0 0-27-16,17-5 1 0,-17 5-4 0,0 0 21 15,0 0-13-15,23-4-14 0,-23 4-2 0,0 0 0 0,0 0-1 16,27-3 1-16,-27 3-1 0,0 0 3 0,0 0-5 15,0 0 6-15,27-2 1 0,-27 2 0 0,0 0 3 16,0 0-1-16,0 0 1 0,0 0 2 0,0 0 17 16,0 0-20-16,0 0 15 0,20-3-25 0,-20 3 19 15,0 0-23-15,0 0 14 0,0 0-13 0,0 0 16 16,0 0-15-16,0 0 13 0,0 0-15 0,-24 0 14 16,24 0-35-16,0 0 43 0,0 0-20 0,0 0 17 0,0 0-18 15,-27 0 16-15,27 0-18 0,0 0 18 16,0 0-16-16,0 0 19 0,-21 3-19 0,21-3 13 15,0 0-12-15,0 0 13 0,0 0-13 0,-23 5 16 0,23-5-16 16,0 0 15-16,-14 6-18 0,14-6 19 16,0 0-16-16,-14 7 18 0,14-7-20 0,0 0 18 0,-12 7-15 15,12-7 15-15,0 0-17 0,-12 9 30 0,12-9-30 16,-9 12 17-16,9-12-13 0,-8 12 18 0,8-12-21 16,-6 14 16-16,6-14-11 0,-6 12 10 0,6-12-16 15,-5 16 16-15,5-16-19 0,-4 12 21 0,4-12-14 16,0 0 12-16,-4 19-15 0,4-19 16 0,0 0-12 0,0 13 15 15,0-13-18-15,0 0 17 0,0 0-16 0,4 14 15 16,-4-14-18-16,0 0 22 0,0 0-22 0,13 8 23 16,-13-8-21-16,0 0 13 0,0 0-15 0,20 2-1 15,-20-2 7-15,0 0-2 0,0 0 2 0,31 0-2 16,-31 0 14-16,0 0-14 0,28 0 2 0,-28 0-3 16,21 4 4-16,-21-4-1 0,21 1 0 0,-21-1-3 15,18 5 7-15,-18-5-2 0,19 5-2 0,-19-5-1 16,18 6 2-16,-18-6 6 0,15 5 7 0,-15-5 2 15,14 8 1-15,-14-8 0 0,10 9 8 0,-10-9 2 16,8 11-1-16,-8-11 1 0,6 12-1 0,-6-12 6 16,2 12-6-16,-2-12 4 0,0 0-3 0,-2 18-3 0,2-18-1 15,0 0-1-15,-8 19 0 0,8-19 7 0,-8 8-3 16,8-8 0-16,0 0-3 0,-16 12-2 0,16-12 15 16,0 0-25-16,-21 4 13 0,21-4-23 0,0 0 21 15,0 0-24-15,-28-2 19 0,28 2-21 0,0 0 10 16,-23-6-24-16,23 6 9 0,0 0-31 0,-17-5 14 15,17 5-30-15,0 0 13 0,0 0-30 0,-18-8-11 16,18 8-14-16,0 0-13 0,0 0-10 0,0 0-13 0,0 0-6 16,0 0-3-16,0 0-1 0,0 0-6 0,0 0-6 15,0 0-11-15,0 0-10 0,0 0-17 0,0 0-118 16,14-9 226-16</inkml:trace>
  <inkml:trace contextRef="#ctx0" brushRef="#br0" timeOffset="65907.152">29995 2099 260 0,'2'-19'218'0,"-2"19"-32"0,0 0-18 0,-2-14-5 15,2 14-7-15,0 0-22 0,0 0-16 0,-2-15-6 16,2 15-6-16,0 0-4 0,0 0-13 0,0 0-9 0,0 0-13 15,-6-12-14-15,6 12-3 0,0 0-6 0,0 0-7 16,0 0 5-16,-15 12-4 0,15-12 5 16,-8 9-5-16,8-9 2 0,-8 15 1 0,8-15 0 0,-9 17-9 15,9-17 2-15,-7 22-9 0,3-9 4 0,0-1-9 16,2 4 2-16,0-2-2 0,-2 3 1 0,4-2-6 16,0 0-3-16,0-15-4 0,0 25 3 0,0-9-8 15,2-2 6-15,0-2-7 0,-2-12 2 0,8 25-3 16,-8-25 2-16,7 19 4 0,-7-19-1 0,9 17 16 15,-9-17-23-15,12 10 3 0,-12-10 1 0,0 0-1 16,19 6 0-16,-19-6-4 0,0 0 3 0,18-8 0 16,-18 8 1-16,10-7 1 0,-10 7-3 0,11-12 0 15,-11 12 1-15,6-10 0 0,-6 10 1 0,0 0 3 0,2-19 1 16,-2 19 7-16,-4-15 3 0,4 15 0 0,0 0-1 16,-10-11 2-16,10 11-6 0,0 0-4 0,0 0 1 15,-23-1-1-15,23 1-3 0,0 0-3 0,-23 11 1 16,23-11-5-16,-16 13 1 0,7-4-11 0,2 0-13 15,7-9-18-15,-14 19-4 0,14-19-19 0,-9 18-18 16,9-18-21-16,-6 17-23 0,6-17-38 0,0 15-42 16,0-15-34-16,0 0-56 0,6 14-155 0,-6-14 73 0</inkml:trace>
  <inkml:trace contextRef="#ctx0" brushRef="#br0" timeOffset="66981.157">30578 1779 126 0,'0'0'234'16,"0"0"-51"-16,-2-15-22 0,2 15-27 0,0 0-13 16,0 0-25-16,-6-13-17 0,6 13-18 0,0 0-14 15,0 0-12-15,0 0-3 0,0 0-1 0,0 0 10 16,0 0 0-16,0 0 5 0,0 0 0 0,0 0 6 15,0 0-6-15,10 13 6 0,-10-13-6 0,4 13 7 16,-4-13-5-16,6 19 6 0,-6-19-4 0,2 23-5 16,0-11-3-16,-2 2-1 0,0 4 1 0,0 0-1 0,0 0-1 15,-2 3-4-15,0 1-1 0,0 2-7 0,0 2-4 16,-2 1 1-16,2 0-1 0,-2 2-6 0,0 1-3 16,0-3-1-16,1 3 1 0,-1-1-2 0,2-1-3 15,-2-1 2-15,2 1-3 0,0-1-3 0,0-1-2 16,0-2 0-16,2-4-3 0,0 0 4 0,0-1-4 15,2-2-1-15,-2 1 4 0,2-3-1 0,2-2-1 16,-2-1-2-16,4-1 5 0,-6-11-2 0,13 17 2 16,-13-17 1-16,16 11-4 0,-16-11-22 0,23 8 25 15,-23-8-2-15,27 1-1 0,-27-1 0 0,32 0 2 16,-32 0-3-16,39-4 0 0,-16 1-2 0,2 1 7 0,2-1-5 16,1-1 3-16,1 2-8 0,-1-1 5 0,3 0-5 15,0 1 7-15,-3 1-6 0,3-1 9 0,-2 2-12 16,0 0 15-16,-4 0-9 0,-25 0 4 0,47 0 6 15,-25 0 7-15,-22 0-9 0,42 3 13 0,-42-3-4 16,37 5 6-16,-37-5 0 0,32 5 4 0,-32-5-7 16,29 4 8-16,-29-4-2 0,23 3 7 0,-23-3-8 15,20 2 3-15,-20-2-1 0,0 0 1 0,27 1-1 0,-27-1 1 16,0 0-13-16,25-1 2 0,-25 1-3 0,0 0 0 16,20-2-6-16,-20 2-3 0,0 0-20 0,0 0-15 15,20-3-24-15,-20 3-20 0,0 0-48 0,0 0-41 16,0 0-64-16,0 0-90 0,0 0-311 0,0 0-139 15</inkml:trace>
  <inkml:trace contextRef="#ctx0" brushRef="#br0" timeOffset="67786.793">30919 2016 139 0,'0'0'207'0,"0"0"-39"16,0 0-9-16,0 0-17 0,0 0 2 0,0 0-6 16,0 0-4-16,0 0-17 0,0 0-11 0,0 0-9 15,2-11-12-15,-2 11-14 0,0 0-2 0,0 0-12 16,0 0 5-16,0 0-12 0,0 0-3 0,0 0-4 15,0 0-6-15,-19 5-4 0,19-5-2 0,0 0 3 16,-12 13-1-16,12-13 0 0,-8 13 3 0,8-13-5 16,-11 15 2-16,11-15 2 0,-10 18-7 0,6-7 0 15,-2 3-21-15,2-1 22 0,-3-1-1 0,3 3-4 16,2 0 0-16,-2 0 4 0,2-1-14 0,2 3-1 0,-2 0-1 16,4-1-2-16,0-3-2 0,0 4-3 0,2-2 2 15,0-2-3-15,3-3-2 0,1 4 3 0,0-3-5 16,0 0 4-16,3-4-2 0,-11-7 3 0,22 13-3 15,-22-13 1-15,23 6 1 0,-23-6-3 0,0 0 0 16,34-4-3-16,-34 4 0 0,25-8-1 0,-25 8 1 16,21-8-2-16,-21 8 1 0,18-14-1 0,-18 14 2 15,13-12 0-15,-13 12 1 0,8-13 2 0,-8 13-2 0,0-16 0 16,0 16-4-16,-6-12 5 0,6 12-1 0,-10-13 2 16,10 13 3-16,-17-12-3 0,17 12 1 15,-17-8 2-15,17 8-1 0,-16-5-5 0,16 5 1 0,0 0 3 16,-26 5-6-16,26-5-2 0,-16 11-14 0,16-11-34 15,-17 17 12-15,9-9-12 0,2 4-17 0,-1 1-17 16,1 0-38-16,0-2-28 0,2 1-39 0,0 2-37 16,0-3-50-16,4-11-141 0,-5 22 114 0</inkml:trace>
  <inkml:trace contextRef="#ctx0" brushRef="#br0" timeOffset="70673.016">29212 1607 111 0,'0'0'240'0,"0"0"-58"0,0 0-12 0,0 0-28 16,0 0-9-16,0 0-14 0,0 0-10 0,0 0-13 15,0 0-9-15,0 0-8 0,0 0-7 0,0 0-6 16,0 0-11-16,0 0-6 0,0 0-4 0,0 0-7 16,0 0-7-16,0 0-3 0,0 0-2 0,0 0-6 15,0 0 3-15,0 0-5 0,0 0 0 0,0 0-1 16,0 0 12-16,0 0-20 0,0 0-1 0,0 0 1 0,0 0-3 16,3-11-26-16,-3 11 33 0,0 0 4 0,0 0-5 15,14-9-1-15,-14 9-4 0,0 0 0 0,17-10-4 16,-17 10 0-16,0 0 6 0,18-7-2 0,-18 7-4 15,0 0 1-15,23-7 1 0,-23 7-1 0,0 0 2 16,23-5 9-16,-23 5-1 0,0 0-2 0,25-1-26 16,-25 1 28-16,0 0-2 0,22 1-1 0,-22-1 7 15,0 0 11-15,24 5 8 0,-24-5-3 0,17 6-10 0,-17-6-2 16,14 7-4-16,-14-7-2 0,14 7 12 16,-14-7-17-16,17 5-3 0,-17-5 7 0,17 10-6 15,-17-10 4-15,14 9-2 0,-14-9-1 0,17 7-5 0,-17-7 2 16,14 10-1-16,-14-10-6 0,13 7 4 0,-13-7-1 15,15 7 1-15,-15-7 4 0,14 6 1 0,-14-6 3 16,13 7 1-16,-13-7 5 0,0 0 19 0,14 9-9 16,-14-9 12-16,0 0-23 0,15 10 24 0,-15-10-21 15,0 0 22-15,10 11-22 0,-10-11 21 0,0 0-22 16,0 0 16-16,10 11-25 0,-10-11 19 0,0 0-23 16,0 0 17-16,7 9-25 0,-7-9 20 0,0 0-19 0,0 0 18 15,0 0-27-15,8 13 24 0,-8-13-21 0,0 0 20 16,0 0-18-16,0 0 17 0,0 0-19 0,0 0 20 15,0 0-21-15,6 12 21 0,-6-12-18 0,0 0 13 16,0 0-18-16,0 0 6 0,0 0-33 0,0 0 7 16,0 0-40-16,0 0-9 0,0 0-38 0,0 0-25 15,0 0-31-15,0 0-54 0,0 0-57 0,0 0-304 16,0 0-103-16</inkml:trace>
  <inkml:trace contextRef="#ctx0" brushRef="#br0" timeOffset="75451.415">30810 2769 108 0,'0'0'129'0,"0"0"-6"0,0 0-21 0,0 0-1 0,0 0-1 16,0 0-10-16,0 0-3 0,0 0-3 0,0 0-7 16,-12-8-2-16,12 8-8 0,0 0-5 0,0 0-5 15,0 0-5-15,0 0-2 0,0 0 1 0,0 0-6 16,0 0 2-16,0 0-6 0,0 0 5 0,0 0-8 15,0 0-4-15,0 0-7 0,0 0-1 0,-8-9-4 16,8 9-4-16,0 0-4 0,0 0-1 0,0 0-3 16,0 0-1-16,0 0-2 0,0 0-2 0,0 0-3 0,0 0 0 15,0 0-3-15,0 0 3 0,0 0 0 0,0 0 1 16,0 0-3-16,0 0 1 0,14-10 0 0,-14 10-1 16,0 0-1-16,0 0 3 0,16-7-43 0,-16 7 50 15,0 0-2-15,0 0-2 0,16-6-2 0,-16 6 3 16,0 0-8-16,0 0 4 0,0 0-2 0,19-3 6 15,-19 3-5-15,0 0 15 0,0 0 0 0,0 0 9 16,0 0 5-16,16 6-22 0,-16-6 25 0,0 0 5 0,7 12-10 16,-7-12-1-16,0 0-8 0,4 19 4 0,-4-19-3 15,2 19-4-15,-2-19 3 0,2 20-3 16,-2-20 2-16,0 22-2 0,0-22 3 0,0 22-2 0,0-22-7 16,-2 25-2-16,2-25 3 0,0 23-4 15,0-23 2-15,0 22-5 0,0-22 2 0,0 19-1 0,0-19-1 16,0 17 0-16,0-17 0 0,0 0 2 0,0 19-4 15,0-19 0-15,0 0-1 0,0 16 2 0,0-16-2 16,0 0 1-16,0 0 0 0,0 16 0 0,0-16-2 16,0 0 0-16,0 0-13 0,0 0-13 0,0 0-13 15,0 16-17-15,0-16-15 0,0 0-12 0,0 0-19 0,0 0-8 16,0 0-10-16,0 0-10 0,0 0-23 16,0 0-30-16,0 0-43 0,10 7-92 0,-10-7 226 0</inkml:trace>
  <inkml:trace contextRef="#ctx0" brushRef="#br0" timeOffset="75807.918">30818 2969 172 0,'0'0'284'15,"0"0"-48"-15,0 0-34 0,0 0-16 0,0 0-14 16,0 0-26-16,0 0-15 0,0 0-14 0,0 0-15 16,0 0-16-16,0 0-10 0,0 0-7 0,-2-14-9 15,2 14 2-15,0 0-8 0,0 0-4 0,10-9-8 0,-10 9-4 16,0 0-6-16,14-7-6 0,-14 7-6 0,0 0-3 16,21-7-3-16,-21 7 0 0,0 0-6 0,23-6 16 15,-23 6-21-15,0 0-2 0,25-3 3 0,-25 3-3 16,0 0-2-16,0 0 3 0,31-2 1 0,-31 2-2 15,0 0-2-15,0 0 2 0,25 2 3 0,-25-2-23 16,0 0 20-16,0 0 2 0,0 0-1 0,27 0-21 16,-27 0-14-16,0 0-14 0,0 0-14 0,0 0-22 15,0 0-21-15,0 0-32 0,0 0-30 0,23-2-37 16,-23 2-45-16,0 0-178 0,0 0 108 0</inkml:trace>
  <inkml:trace contextRef="#ctx0" brushRef="#br0" timeOffset="78227.292">29737 2761 72 0,'0'0'167'0,"0"0"-13"0,0 0-17 15,0 0 1-15,0 0-20 0,0 0-2 0,0 0-4 16,0 0 0-16,0 0-4 0,0 0-9 0,0 0-1 0,0 0-5 16,0 0-5-16,0 0-10 0,0 0-1 15,0 0-9-15,0 0-9 0,0 0-7 0,0 0-17 16,0 0 1-16,0 0-5 0,0 0-10 0,0 0 0 0,0 0-5 15,0 0-3-15,0 0-3 0,0 0-4 16,0 0 0-16,0 0-3 0,0 0-1 0,0 0 0 0,0 0-4 16,0 0 5-16,0 0-3 0,0 0 1 0,0 0 0 15,0 0-3-15,14-5 4 0,-14 5-2 0,0 0-2 16,12-8 1-16,-12 8-4 0,0 0 4 0,13-7 0 16,-13 7 1-16,0 0-6 0,0 0 2 0,18-8 1 15,-18 8 2-15,0 0 1 0,0 0 2 0,0 0 2 0,0 0 0 16,22 5 0-16,-22-5 1 0,0 0 4 0,10 12-2 15,-10-12 6-15,0 0 2 0,7 17 1 0,-7-17-2 16,0 16 3-16,0-16 2 0,0 17-2 0,0-17 17 16,-4 17-24-16,4-17 16 0,-5 18-13 0,5-18 15 15,-6 15-19-15,6-15 17 0,-4 13-21 0,4-13-5 16,-4 13 6-16,4-13 13 0,0 0-16 0,-6 13 12 16,6-13-15-16,0 0 15 0,0 0-19 0,-6 13 19 15,6-13-19-15,0 0 13 0,0 0-16 0,0 0 14 16,0 0-19-16,0 0 14 0,0 0-20 0,0 0 19 0,0 0-18 15,0 0 17-15,0 0-16 0,0 0 15 16,0 0-20-16,0 0 3 0,0 0 1 0,10-11 0 0,-10 11-11 16,0 0 5-16,0 0 0 0,18-6 2 0,-18 6 5 15,0 0 2-15,0 0 1 0,0 0 5 0,27 0 14 16,-27 0-17-16,0 0 5 0,15 6-2 0,-15-6 3 16,0 0 4-16,10 11 2 0,-10-11 2 0,0 0 6 15,4 12 3-15,-4-12 10 0,0 0-5 0,-2 19 22 16,2-19-17-16,-8 15 12 0,8-15-18 0,-8 15 20 0,8-15-20 15,-13 19 18-15,13-19-12 0,-12 12 16 16,12-12-24-16,-13 11 17 0,13-11-19 0,-14 9 16 0,14-9-22 16,0 0 18-16,-20 9-26 0,20-9 21 0,0 0-22 15,0 0 18-15,-22 3-25 0,22-3 19 0,0 0-26 16,0 0 17-16,0 0-21 0,-19-3 4 0,19 3-25 0,0 0 17 16,0 0-45-16,0 0-7 0,0 0-21 15,0 0-22-15,0 0-3 0,0 0-13 0,0 0-19 0,0 0-25 16,0 0-28-16,0 0-225 0,0 0 99 0</inkml:trace>
  <inkml:trace contextRef="#ctx0" brushRef="#br0" timeOffset="78851.616">30116 2770 60 0,'0'0'188'0,"0"0"-29"16,-4-11-19-16,4 11-7 0,0 0-12 0,-6-13-9 0,6 13-10 15,0 0-4-15,0 0-8 0,-5-13-5 16,5 13-3-16,0 0 2 0,0 0-9 0,0 0-2 0,-8-9-7 16,8 9-5-16,0 0-10 0,0 0-6 15,0 0-1-15,0 0-4 0,0 0-4 0,0 0 3 16,0 0-2-16,-24 3 0 0,24-3 4 0,0 0-1 0,-14 15 4 15,14-15-2-15,-10 15 1 0,10-15 1 0,-13 17-5 16,7-6 1-16,0 2-5 0,0-2 16 0,1 1-13 16,-1 5-4-16,2-5-24 0,0 2 19 0,0 4-19 15,0-6 11-15,2 3-21 0,2-15 20 0,-2 23-26 0,2-23 22 16,0 21-20-16,0-21 7 0,4 18-6 16,-4-18 19-16,8 16-15 0,-8-16 10 0,10 11-19 15,-10-11 20-15,0 0-22 0,19 7 14 0,-19-7-21 0,0 0 14 16,21-2-24-16,-21 2 13 0,0 0-15 0,20-9 22 15,-20 9-16-15,11-9 21 0,-11 9-15 0,10-9 22 16,-10 9-17-16,0 0 16 0,7-15-14 0,-7 15 5 16,0 0 4-16,2-15 16 0,-2 15-14 0,0 0 15 0,0 0-22 15,0 0 15-15,-9-7-16 0,9 7 15 0,0 0-16 16,-15 7 18-16,15-7-18 0,-12 13 10 0,12-13-31 16,-14 14-5-16,5-2-35 0,3-3-5 0,-2 2-49 15,2 3-28-15,-1-4-26 0,1 1-26 0,6-11-46 16,-8 18-205-16,8-18 73 0</inkml:trace>
  <inkml:trace contextRef="#ctx0" brushRef="#br0" timeOffset="80102.012">31192 2882 95 0,'0'0'191'15,"0"0"-35"-15,0 0-29 0,0 0-8 0,-6-13-10 0,6 13-1 16,0 0-8-16,0 0-6 0,0 0-13 0,0 0-3 15,-5-14-5-15,5 14-4 0,0 0-4 0,0 0-2 16,0 0-9-16,0 0 10 0,0 0-22 0,0 0 2 16,0 0-5-16,-6-11 1 0,6 11-10 0,0 0 3 15,0 0-2-15,0 0-2 0,0 0-4 0,0 0 3 16,0 0-3-16,0 0-1 0,0 0-6 0,0 0 6 16,0 0-12-16,0 0 8 0,0 0-9 0,0 0 3 0,0 0-10 15,0 0 1-15,0 0 0 0,0 0 2 16,0 0-4-16,0 0 5 0,0 0-4 0,-14 9-1 0,14-9 3 15,-6 11 2-15,6-11-3 0,-7 12-26 0,7-12 33 16,-8 13-2-16,8-13-1 0,-8 13-2 16,8-13 3-16,-4 11-9 0,4-11 10 0,-6 10-7 0,6-10-4 15,0 0 0-15,-7 14 1 0,7-14 1 0,0 0-2 16,-4 13 2-16,4-13 0 0,0 0-2 0,0 0 2 16,-2 14-4-16,2-14 2 0,0 0 0 0,0 0 2 15,0 15-2-15,0-15 0 0,0 0 2 0,2 15-1 16,-2-15-2-16,0 0 2 0,6 19 1 0,-6-19-3 15,5 13 2-15,-5-13 0 0,8 12 5 0,-8-12-4 16,10 11 6-16,-10-11-9 0,10 9 2 0,-10-9-1 0,15 11 4 16,-15-11-3-16,16 4-2 0,-16-4 1 0,0 0 0 15,29 3-2-15,-29-3-1 0,0 0-4 0,27-3-2 16,-27 3 1-16,18-3-1 0,-18 3 1 0,16-4 3 16,-16 4 3-16,0 0-1 0,21-8 3 0,-21 8-2 15,0 0 0-15,12-9 4 0,-12 9 3 0,0 0-2 16,9-9 3-16,-9 9 6 0,0 0-1 0,0 0 1 15,0 0-24-15,-4-13 28 0,4 13-3 0,0 0-2 0,0 0-2 16,-17-4 5-16,17 4 2 0,0 0-4 16,0 0 3-16,-25-3-6 0,25 3 4 0,0 0-7 0,0 0 0 15,-26 0-4-15,26 0 2 0,0 0-2 0,0 0-2 16,-24 3-2-16,24-3-5 0,0 0-12 16,-15 9-15-16,15-9-24 0,0 0-27 0,-14 12-36 0,14-12-43 15,0 0-38-15,-13 13-41 0,13-13-217 0,-6 9 58 16</inkml:trace>
  <inkml:trace contextRef="#ctx0" brushRef="#br0" timeOffset="81255.115">29983 3414 233 0,'0'0'203'16,"0"0"-42"-16,0 0-27 0,0 0-9 0,0 0-1 0,0 0-4 16,0 0-16-16,0 0-5 0,-3 13-10 15,3-13-3-15,0 0-9 0,7 13-8 0,-7-13-13 0,6 9-7 16,-6-9-12-16,10 10 1 0,-10-10-4 0,13 8-3 16,-13-8-9-16,0 0 2 0,20 8 3 0,-20-8-40 15,0 0 46-15,25-4-1 0,-25 4-3 0,15-5-5 16,-15 5-3-16,13-7-2 0,-13 7-2 0,10-13-5 15,-10 13-3-15,9-10 1 0,-9 10-1 0,4-11 1 16,-4 11-8-16,0 0 0 0,-2-21-3 0,2 21 6 16,-11-10-6-16,11 10 2 0,-12-12 0 0,12 12-6 0,-18-11 4 15,18 11-3-15,-16-8 0 0,16 8-4 16,-17-6-5-16,17 6-4 0,0 0 2 0,-25 0-3 0,25 0 3 16,0 0-3-16,-18 7 1 0,18-7-2 0,-13 11 9 15,13-11-11-15,-6 15-6 0,6-15-9 0,-6 17-13 16,6-17-4-16,0 20-14 0,0-20-15 0,6 18-14 15,-6-18-27-15,11 19-23 0,-11-19-41 0,14 17-164 16,-14-17 191-16</inkml:trace>
  <inkml:trace contextRef="#ctx0" brushRef="#br0" timeOffset="81717.442">30091 3736 201 0,'0'0'218'0,"0"0"-36"0,0 0-16 0,0 0-4 15,15 5-16-15,-15-5-4 0,0 0-15 0,12 11-17 16,-12-11-8-16,8 11 4 0,-8-11-16 0,8 15-8 15,-8-15-38-15,9 17 37 0,-9-17-2 0,4 20-1 16,-4-20-14-16,4 24-13 0,-4-24-14 0,0 24 2 16,-2-11-7-16,0 2 16 0,-2-2-24 0,2 0 10 15,-2 2-20-15,-1-5 14 0,-1 2-18 0,6-12 14 16,-8 19-24-16,8-19 22 0,-12 11-22 0,12-11 12 0,-13 8-18 16,13-8 14-16,0 0-16 0,0 0 16 0,-19-7-19 15,19 7 14-15,-9-12-15 0,9 12-3 16,-4-20 1-16,4 20 5 0,2-30 0 0,2 11 1 0,0 0 1 15,5-1 2-15,-2-3-1 0,3 2 3 0,1 1 1 16,3-3-3-16,-2 4 3 0,3-2-2 0,-3 2 4 16,3 2-3-16,-1 1-3 0,1 1 4 0,-1 1 0 15,-1 2-1-15,-2 3 1 0,-1-2 0 0,3 2-2 0,-3 2-8 16,-10 7-13-16,19-14-15 0,-19 14-19 0,16-9-20 16,-16 9-25-16,0 0-28 0,21-8-39 15,-21 8-53-15,0 0-271 0,0 0 13 0</inkml:trace>
  <inkml:trace contextRef="#ctx0" brushRef="#br0" timeOffset="84585.644">25729 13702 209 0,'0'0'197'0,"0"0"-41"0,0 0-22 0,0 0-20 16,0 0-7-16,0 0-11 0,0 0-8 0,0 0-7 15,0 0-6-15,0 0-7 0,0 0-2 0,0 0-1 16,0 0-1-16,0 0-1 0,0 0-19 0,0 0 26 0,0 0-1 16,0 0 2-16,0 0-7 0,0 0-6 15,0 0 4-15,0 0-15 0,0 0-5 0,0 0-6 16,0 0 3-16,0 0-11 0,0 0-3 0,0 0-3 0,0 0 0 15,0 0 6-15,0 0 2 0,0 0-1 0,0 0-4 16,0 0-5-16,0 0-4 0,0 0-3 0,13 8 0 16,-13-8-4-16,0 0 1 0,16 6-2 0,-16-6-2 15,0 0-1-15,25 3 1 0,-25-3-4 0,0 0 2 16,29-1-1-16,-29 1 1 0,21-4 0 0,-21 4-3 16,20-4-6-16,-20 4-2 0,0 0-5 0,24-2 0 15,-24 2 1-15,0 0 0 0,19-6 1 0,-19 6 6 16,0 0-3-16,0 0 5 0,21-3-3 0,-21 3-3 15,0 0-6-15,0 0 2 0,0 0 0 0,14-8 4 0,-14 8 3 16,0 0 1-16,0 0-26 0,0 0 30 0,0 0 2 16,0 0-1-16,0 0 3 0,0 0 2 0,0 0-2 15,0 0-6-15,0 0 3 0,0 0 5 0,0 0-2 16,0 0 8-16,0 0-1 0,0 0 6 0,-6 14-4 16,6-14 4-16,-6 11 1 0,6-11 11 0,-5 14-4 15,5-14 0-15,-6 21-6 0,6-21 2 0,-6 21-1 16,4-7 2-16,2 1-5 0,-2-2 4 0,2-13-3 0,-2 27 2 15,2-14-1-15,0-13-5 0,0 29 1 16,0-29-2-16,2 23-8 0,-2-23 5 0,4 27-1 0,-2-15-3 16,2 1 9-16,-4-13-12 0,6 22 1 0,-6-22-2 15,9 18 1-15,-9-18 0 0,6 18-7 0,-6-18-16 16,6 14-21-16,-6-14-24 0,4 11-23 0,-4-11-33 16,0 0-11-16,6 17-34 0,-6-17-31 0,0 0-50 15,0 0-62-15,0 0-140 0,0 0 78 0</inkml:trace>
  <inkml:trace contextRef="#ctx0" brushRef="#br0" timeOffset="84864.493">25750 13937 75 0,'0'0'377'16,"0"0"-73"-16,0 0-52 0,0 0-21 0,0 0-66 15,0 0 9-15,0 0-26 0,0 0-17 0,0 0-26 0,0 0-18 16,0 0-8-16,0 0 23 0,0 0-8 0,0 0-14 16,0 0-13-16,0 0-8 0,0 0-10 0,0 0-3 15,0 0-7-15,25 0-6 0,-25 0-10 0,0 0-1 16,23 3-5-16,-23-3-3 0,0 0-2 0,29-3-6 16,-29 3-16-16,0 0-42 0,31-1-8 0,-31 1-28 15,19-2-30-15,-19 2-37 0,21-6-49 0,-21 6-34 16,21-4-46-16,-21 4-212 0,20-5 11 0</inkml:trace>
  <inkml:trace contextRef="#ctx0" brushRef="#br0" timeOffset="85384.731">26187 13694 213 0,'0'0'245'0,"0"0"-52"15,0 0-27-15,0 0-13 0,0 0-10 0,0-14-8 16,0 14-14-16,0 0-9 0,0 0-5 0,0 0-6 16,0 0 0-16,0 0-3 0,0 0-13 0,0 0 4 15,0 0-34-15,0 0-3 0,0 0-12 0,0 0 0 16,0 0 1-16,-24 3 4 0,24-3 0 0,-10 11 3 15,10-11-2-15,-12 11-1 0,12-11-4 0,-13 16 0 16,13-16 0-16,-14 20-4 0,8-9 2 0,0 1-6 0,-1-1-1 16,1 3-1-16,2-2-2 0,0 1-2 0,0 0-3 15,2 1-4-15,0-1-3 0,0 1-4 16,2-14-2-16,2 25-2 0,2-14 0 0,-4-11-6 0,6 26 2 16,-2-13 0-16,0-2 0 0,2 0-1 0,-6-11 1 15,13 15-3-15,-13-15 2 0,16 13-4 0,-16-13-5 16,19 5-5-16,-19-5-3 0,0 0-10 0,26 3-2 15,-26-3-4-15,18-4 2 0,-18 4-1 0,17-10 2 0,-17 10 6 16,14-9-1-16,-14 9 11 0,11-9-3 16,-11 9 4-16,6-13-3 0,-6 13 5 0,0 0-13 15,-2-16 18-15,2 16-5 0,-6-12 7 0,6 12-6 0,0 0 4 16,-17-12 0-16,17 12-2 0,0 0-1 0,-21-2 4 16,21 2-4-16,0 0 2 0,-22 8-2 0,22-8-9 15,-12 11-14-15,12-11-13 0,-12 12 16 0,12-12-41 16,-10 19-23-16,10-19-36 0,-9 20-15 0,9-20-28 15,-4 18-20-15,4-18-24 0,-2 17-37 0,2-17-170 16,0 17 118-16</inkml:trace>
  <inkml:trace contextRef="#ctx0" brushRef="#br0" timeOffset="85866.015">26491 13977 201 0,'0'0'253'0,"0"0"-55"16,0 0-19-16,0 0-20 0,0 0 2 0,0 0-22 0,0 0-2 15,0 0-6-15,0 0-14 0,0 0-8 0,0 0-7 16,-16-6-14-16,16 6-4 0,0 0-7 16,0 0-13-16,0 0-8 0,0 0-3 0,-13 9-10 0,13-9-1 15,0 0-8-15,-4 13 2 0,4-13-8 0,0 0-5 16,-4 13-4-16,4-13-1 0,0 0-5 0,-1 13 11 15,1-13-18-15,0 0-3 0,1 14 5 0,-1-14-4 16,0 0 0-16,0 0 2 0,8 10 0 0,-8-10-1 0,0 0 0 16,0 0 0-16,0 0-3 0,0 0 1 15,19-6-1-15,-19 6-4 0,0 0-3 0,8-9 10 16,-8 9-19-16,0 0-5 0,0 0-3 0,6-12-6 0,-6 12-6 16,0 0-2-16,0 0-9 0,0 0-2 15,0-15-6-15,0 15-10 0,0 0-18 0,0 0-34 0,0 0-28 16,0 0-30-16,0 0-25 0,0 0-21 0,0 0-210 15,0 0 104-15</inkml:trace>
  <inkml:trace contextRef="#ctx0" brushRef="#br0" timeOffset="86401.713">26793 13683 176 0,'-8'-14'284'0,"8"14"-49"16,0 0-36-16,0 0-8 0,-11-11-29 0,11 11-25 15,0 0-17-15,0 0-23 0,0 0-3 0,0 0-11 16,-24 2-7-16,24-2-5 0,0 0-4 0,-16 9-2 16,16-9 0-16,-10 11 3 0,10-11-3 0,-13 14 1 15,13-14-5-15,-12 18 2 0,6-8-9 0,0 2 0 0,-1 1-1 16,1 0-4-16,2-1-1 0,-2 2-6 0,2 1-8 16,2-2-6-16,-3 0-4 0,5 1-7 0,0-14-4 15,0 24 1-15,5-9-3 0,-1-2-1 0,0-2-5 16,4 0 2-16,0 1-1 0,1-3-2 0,-9-9 2 15,20 15-3-15,-20-15 1 0,27 7 1 0,-27-7-3 16,26 4-1-16,-26-4 0 0,25-2 1 0,-25 2-2 16,25-4-3-16,-25 4 0 0,22-5 0 0,-22 5 1 0,17-8-1 15,-17 8 4-15,12-7-1 0,-12 7-4 16,7-12-1-16,-7 12-2 0,0 0 1 0,-3-14 2 16,3 14 0-16,0 0 0 0,-16-13 1 0,16 13-1 15,-15-6 0-15,15 6 0 0,0 0-2 0,-26-2-11 16,26 2-5-16,-19 4-13 0,19-4-14 0,-17 9-18 0,17-9-13 15,-16 14-16-15,16-14-19 0,-12 24-24 0,12-24-37 16,-10 18-28-16,10-18-30 0,-4 19-54 0,4-19-140 16,-2 14 105-16</inkml:trace>
  <inkml:trace contextRef="#ctx0" brushRef="#br0" timeOffset="87458.57">27542 14036 164 0,'0'0'267'0,"0"0"-54"0,0 0-25 0,0 0-22 16,0 0-2-16,0 0-23 0,0 0-1 0,0 0-23 15,0 0 3-15,0 0-26 0,0 0 5 0,0 0-9 16,0 0-7-16,0 0-12 0,0 0-8 0,0 0-10 16,0 0-3-16,0 0 12 0,0 0-3 0,0 0 0 15,0 0-3-15,7 11-4 0,-7-11-7 0,0 0-7 0,0 0-10 16,22 0-3-16,-22 0-7 0,0 0-2 15,25 1-3-15,-25-1-2 0,0 0-2 0,26-1-2 16,-26 1 0-16,0 0-4 0,29 0 2 0,-29 0-4 0,0 0 2 16,27-2-2-16,-27 2 1 0,0 0 2 0,0 0-11 15,29 0-9-15,-29 0-10 0,0 0-14 0,0 0-11 16,0 0-12-16,24 0-16 0,-24 0-59 0,0 0 39 16,0 0-48-16,0 0-32 0,0 0-38 0,0 0-41 15,0 0-210-15,0 0 50 0</inkml:trace>
  <inkml:trace contextRef="#ctx0" brushRef="#br0" timeOffset="87878.661">27544 13910 242 0,'0'0'270'0,"0"0"-57"15,0 0-21-15,0 0-26 0,0 0-5 0,0 0-35 0,0 0 1 16,0 0-18-16,0 0-14 0,-14-6-8 0,14 6-6 16,0 0-5-16,0 0-8 0,0 0-1 0,0 0-14 15,0 0-3-15,0 0-3 0,0 0-6 0,0 0-11 16,0 0-1-16,0 0-7 0,0 0 8 0,0 0 11 15,0 0 3-15,0 0-10 0,0 0-4 0,0 0 3 0,0 0-3 16,0 0-1-16,27 0-7 0,-27 0-2 16,0 0-5-16,0 0-4 0,29 0 1 0,-29 0-2 0,0 0-9 15,27 0 6-15,-27 0-4 0,0 0 3 0,25-2-4 16,-25 2 2-16,0 0-3 0,25-3 4 0,-25 3-4 16,0 0 0-16,0 0-2 0,25-2 3 0,-25 2-4 15,0 0 4-15,0 0-2 0,0 0-5 0,0 0-18 16,23-2-15-16,-23 2-18 0,0 0-22 0,0 0-22 15,0 0-30-15,0 0-48 0,0 0-32 0,0 0-45 16,0 0-267-16,0 0-27 0</inkml:trace>
  <inkml:trace contextRef="#ctx0" brushRef="#br0" timeOffset="91886.961">28198 13708 227 0,'-11'-9'231'0,"11"9"-41"15,0 0-25-15,0 0-9 0,0 0-7 0,0 0-4 0,0 0-15 16,0 0 0-16,-12-9-10 0,12 9-7 0,0 0-4 16,0 0-5-16,0 0-4 0,0 0-3 0,0 0-10 15,0 0-11-15,0 0-12 0,0 0-14 0,0 0-9 16,-10-10-10-16,10 10-4 0,0 0-11 0,0 0-3 15,0 0-5-15,0 0-1 0,0 0 6 0,0 0-6 16,0 0-7-16,0 0 5 0,14-7-2 0,-14 7-1 0,0 0-2 16,19-4 1-16,-19 4-2 0,0 0 3 0,21-7-4 15,-21 7-1-15,0 0 5 0,25-4-1 0,-25 4-3 16,0 0 6-16,21-5-6 0,-21 5 7 0,0 0-4 16,0 0 2-16,20-4-3 0,-20 4 5 0,0 0-3 15,0 0 0-15,0 0-2 0,0 0 0 0,0 0-2 16,0 0 1-16,0 0-3 0,0 0-2 0,0 0-4 15,0 0 2-15,-12 11-3 0,12-11 1 0,0 0-1 16,-19 6 2-16,19-6 20 0,0 0-23 0,-22 3-1 16,22-3 6-16,0 0-1 0,-25 6 4 0,25-6-3 0,0 0 5 15,-22 5-4-15,22-5 2 0,0 0 2 0,-23 3 0 16,23-3-1-16,0 0 4 0,-20 6-3 0,20-6 3 16,0 0-4-16,0 0 3 0,-21 2-4 0,21-2 3 15,0 0-1-15,0 0-2 0,0 0 1 0,0 0 0 16,-21 5 0-16,21-5 0 0,0 0-1 0,0 0 3 15,0 0-2-15,0 0 1 0,0 0-2 0,0 0 4 16,0 0-1-16,-16 5 2 0,16-5-4 0,0 0 2 0,0 0 1 16,0 0 3-16,0 0 2 0,-2 13 5 15,2-13 4-15,0 0 1 0,0 0-2 0,-2 14 0 16,2-14-3-16,0 0 1 0,-4 13-2 0,4-13 2 0,0 0-3 16,-2 16-4-16,2-16-5 0,0 0 12 0,-3 14-11 15,3-14 3-15,0 0-3 0,0 0 3 0,0 18-5 16,0-18 4-16,0 0-6 0,3 12 7 0,-3-12-2 15,0 0 1-15,0 0-2 0,6 13 5 0,-6-13-5 16,0 0 4-16,0 0-4 0,10 8 1 0,-10-8-1 16,0 0 4-16,0 0-7 0,0 0 5 0,31-1 0 15,-31 1-2-15,0 0-2 0,29-3 4 0,-29 3-8 0,23-2 8 16,-23 2-4-16,26-2 2 0,-26 2 1 16,29 0 2-16,-29 0-1 0,26 2-19 0,-26-2 19 0,27 3 0 15,-27-3 0-15,29 5-3 0,-29-5 2 0,23 10 0 16,-23-10 3-16,22 9-3 0,-22-9-1 0,16 14 1 15,-16-14 3-15,13 14-1 0,-13-14-1 0,8 13 2 16,-8-13 1-16,4 18 1 0,-4-18-1 0,0 17-2 16,0-17 2-16,-4 17-1 0,4-17 3 0,-6 16 2 15,6-16-1-15,-13 13 3 0,13-13-4 0,-12 12-3 16,12-12 5-16,-15 9-3 0,15-9-3 0,0 0-3 0,-23 7 4 16,23-7-4-16,0 0 4 0,-25 0-5 0,25 0-4 15,0 0-5-15,0 0-7 0,-29-2-6 16,29 2-18-16,0 0-17 0,0 0-21 0,0 0-36 0,-23-1-14 15,23 1-28-15,0 0 1 0,0 0-8 0,0 0-12 16,0 0-15-16,0 0-49 0,0 0-129 0,0 0 174 16</inkml:trace>
  <inkml:trace contextRef="#ctx0" brushRef="#br0" timeOffset="92328.904">28546 13824 194 0,'0'0'273'0,"0"0"-50"16,0 0-43-16,0 0-5 0,0 0-15 0,0 0-15 16,-6-10-27-16,6 10 4 0,0 0-14 0,0 0-11 0,0 0-4 15,0 0-3-15,-15 7-5 0,15-7-9 0,0 0-1 16,-10 9 1-16,10-9-5 0,0 0-22 0,-10 13 12 15,10-13-7-15,-5 11-10 0,5-11-10 0,-4 14-2 16,4-14-4-16,0 15-5 0,0-15-3 0,2 12-2 16,-2-12-4-16,7 17-3 0,-7-17 1 0,8 12-4 15,-8-12-2-15,14 13 0 0,-14-13 0 0,17 10-3 16,-17-10 2-16,18 7-2 0,-18-7 0 0,23 2 2 0,-23-2-4 16,0 0-3-16,29 0-1 0,-29 0 0 0,19-4-2 15,-19 4-3-15,13-7 3 0,-13 7 0 0,0 0 0 16,17-11 3-16,-17 11-3 0,4-12-7 0,-4 12-3 15,0 0-3-15,-2-18 3 0,2 18 1 0,-11-13 2 16,3 5-2-16,8 8 3 0,-17-15 3 0,17 15-1 16,-21-14-2-16,21 14 5 0,-21-7-10 0,21 7-7 15,-18-4-11-15,18 4-18 0,0 0-18 0,-29 2-21 16,29-2-35-16,-17 7-15 0,17-7-21 0,-14 10-14 16,14-10-12-16,-13 12-6 0,13-12-14 0,-9 15-152 0,9-15 183 15</inkml:trace>
  <inkml:trace contextRef="#ctx0" brushRef="#br0" timeOffset="92761.327">28813 13843 209 0,'0'0'228'0,"0"0"-35"0,0 0-32 0,0 0-6 16,0 0-16-16,0 0-4 0,-25 0-23 0,25 0 5 15,0 0-18-15,0 0 3 0,-18 8-14 0,18-8 8 16,0 0-23-16,-14 7 9 0,14-7-20 0,0 0 10 16,-13 11-4-16,13-11-6 0,0 0-12 0,-12 14-9 0,12-14-5 15,-6 10-6-15,6-10-3 0,0 13 11 0,0-13-24 16,2 13 1-16,-2-13-4 0,8 15-1 0,-8-15-3 15,12 11-1-15,-12-11 0 0,15 9-17 16,-15-9 17-16,17 6 0 0,-17-6-9 0,0 0 7 16,31-2-1-16,-31 2 0 0,23-4 3 0,-23 4-6 0,21-11 4 15,-21 11 0-15,16-10-1 0,-16 10-3 0,13-18 0 16,-13 18-2-16,6-14 2 0,-6 14-9 0,0-17-4 16,0 17-1-16,-6-20-1 0,6 20-5 0,-17-19 0 15,17 19 0-15,-18-15-10 0,18 15-8 0,-21-9-17 16,21 9-20-16,-23-3-34 0,23 3-17 0,-22 4-29 0,22-4-14 15,-24 17-24-15,13-11-45 0,1 6-165 0,-2 2 139 16</inkml:trace>
  <inkml:trace contextRef="#ctx0" brushRef="#br0" timeOffset="100094.201">20785 14649 16 0,'0'0'185'0,"0"0"-25"0,0 0-30 0,0 0 0 16,0 0-16-16,0 0-4 0,0 0-15 0,-20 5-4 16,20-5-12-16,0 0 5 0,0 0-17 0,0 0 0 15,0 0-13-15,0 0 2 0,0 0-5 0,0 0-3 16,-20 4-3-16,20-4-3 0,0 0-1 0,0 0 5 16,0 0 0-16,0 0-5 0,0 0-4 0,0 0 1 15,-19 3-3-15,19-3-14 0,0 0 21 0,0 0-3 16,0 0 1-16,0 0-2 0,-19 7 6 0,19-7 0 0,0 0-1 15,0 0-11-15,-16 4-4 0,16-4-7 16,0 0 0-16,-15 7-5 0,15-7-3 0,0 0-2 0,-14 10-1 16,14-10 2-16,-13 7-5 0,13-7 2 0,-10 8-4 15,10-8-3-15,-9 8 3 0,9-8 0 0,-10 12-3 16,10-12 3-16,-9 11-2 0,9-11 3 0,-8 12-4 16,8-12 2-16,-8 14 0 0,8-14 8 0,-4 12 1 15,4-12 4-15,-5 18-3 0,5-18 5 0,-2 20-4 0,2-20-4 16,2 20-10-16,-2-20 12 0,3 24 1 15,-3-24-3-15,6 26 0 0,-2-14-2 0,-2 0-1 0,4-1-3 16,-6-11-2-16,8 20 2 0,-8-20 2 0,11 19-3 16,-11-19 2-16,10 15-3 0,-10-15 2 0,11 13-4 15,-11-13 3-15,15 7-4 0,-15-7 4 0,0 0-2 16,0 0 1-16,25 1 0 0,-25-1-2 0,0 0-1 16,18-8 12-16,-18 8-12 0,11-10-2 0,-11 10 1 15,6-9 3-15,-6 9-4 0,0 0 3 0,6-18-2 16,-6 18 1-16,0 0 0 0,0-13-2 0,0 13 8 0,0 0-11 15,-4-15 0-15,4 15 2 0,0 0 2 0,0 0-4 16,-12-9 1-16,12 9 1 0,0 0 0 0,0 0-2 16,0 0 0-16,0 0 1 0,-27 3-2 0,27-3-5 15,0 0-7-15,-15 11-11 0,15-11-8 0,-10 11-17 16,10-11-15-16,-8 13-18 0,8-13-26 0,-7 17-21 16,7-17-27-16,-4 15-30 0,4-15-24 0,-3 14-46 15,3-14-136-15,0 0 145 0</inkml:trace>
  <inkml:trace contextRef="#ctx0" brushRef="#br0" timeOffset="100694.466">20874 14500 185 0,'0'0'166'0,"-4"-15"-28"0,4 15-3 0,-7-11-21 0,7 11-20 16,-4-13-9-16,4 13-18 0,0 0-2 15,-8-15-15-15,8 15 2 0,0 0-13 0,-4-11 5 0,4 11-12 16,0 0 5-16,0 0-10 0,0 0 5 0,-6-11-10 16,6 11 2-16,0 0-10 0,0 0 6 0,0 0 0 15,0 0 22-15,0 0-4 0,0 0 18 0,0 0-27 16,0 0 11-16,0 0-4 0,0 19 16 0,0-19-6 15,2 15 13-15,-2-15-1 0,6 22-1 0,-4-8-3 16,0 0-5-16,2 2 1 0,0-1 3 0,1 4-1 0,-1-1-3 16,0 0 5-16,2 4-6 0,-2-1 3 0,0 1-2 15,2-2-3-15,1 0-5 0,-3 3 2 0,2-1-4 16,-2 2 1-16,2-3-1 0,1 1 0 0,-4 0-7 16,1-1 0-16,2 0-6 0,-2-3 0 0,0 1-3 15,0 0-4-15,1-3 0 0,-1 1-3 0,-2-2-3 16,2 2-3-16,-2-6-1 0,2 2-3 0,-4-13 0 0,4 20-1 15,-4-20 1-15,2 17 1 0,-2-17-1 16,4 15-1-16,-4-15 1 0,0 0-3 0,2 15 2 0,-2-15 1 16,0 0-3-16,5 15-3 0,-5-15-15 0,0 0-19 15,0 0-19-15,0 0-21 0,4 14-25 0,-4-14-23 16,0 0-29-16,0 0-36 0,0 0-52 0,0 0-41 16,0 0-283-16,0 0-79 0</inkml:trace>
  <inkml:trace contextRef="#ctx0" brushRef="#br0" timeOffset="102195.884">22808 14731 82 0,'0'0'159'15,"0"0"-22"-15,0 0-24 0,0 0-8 0,0 0-3 16,-2-13-15-16,2 13 2 0,0 0-8 0,0 0 6 0,0 0-3 16,-7-14-11-16,7 14 5 0,0 0-17 0,0 0 6 15,-6-13-13-15,6 13 10 0,0 0-13 0,0 0 8 16,-10-8-17-16,10 8 8 0,0 0-21 0,0 0 8 15,0 0 1-15,-19-6-3 0,19 6-3 0,0 0-2 16,0 0-4-16,-21 2 2 0,21-2-37 0,0 0 40 16,-18 11-2-16,18-11-1 0,-15 7-2 0,15-7-2 15,-12 14-2-15,12-14 3 0,-12 13-1 0,12-13-16 0,-12 16 22 16,12-16-5-16,-12 21-2 0,8-10 5 0,0 0-8 16,-1 3-1-16,3 0-3 0,2-14 2 15,-4 23-4-15,4-8 0 0,2-2-5 0,-2 0 0 0,2 2-2 16,5 0-1-16,-3-2 0 0,0 0-3 0,0-1 1 15,2 0 0-15,-1-1-3 0,-5-11 1 0,13 15 3 16,-13-15-2-16,14 10 1 0,-14-10-6 0,17 6 22 16,-17-6-25-16,0 0 3 0,22-1-6 0,-22 1 3 15,15-9-6-15,-15 9 5 0,12-8-3 0,-12 8 1 16,9-9-5-16,-9 9 0 0,4-13-9 0,-4 13 11 16,2-14 23-16,-2 14-26 0,-4-12 3 0,4 12 4 0,-7-15 0 15,7 15-1-15,-8-11 3 0,8 11-1 0,-10-9 4 16,10 9-1-16,0 0-6 0,-17-10 5 0,17 10 0 15,0 0-2-15,0 0 3 0,0 0-1 0,-27 5 3 16,27-5-11-16,0 0-7 0,-12 14-11 0,12-14-21 16,-6 17-9-16,6-17-11 0,-6 16-19 0,6-16-24 15,-4 21-13-15,4-21-22 0,-3 20-13 0,3-20-20 16,0 20-31-16,0-20-101 0,0 17 228 0</inkml:trace>
  <inkml:trace contextRef="#ctx0" brushRef="#br0" timeOffset="102738.177">22848 14508 143 0,'0'0'183'0,"-4"-15"-26"0,4 15-15 16,0-16-8-16,0 16-18 0,-4-12-3 0,4 12-12 16,0 0 0-16,-2-17-18 0,2 17 13 0,0 0-25 15,-5-13 8-15,5 13-20 0,0 0 5 0,0 0-20 16,0 0 5-16,-2-11-18 0,2 11 21 0,0 0-4 0,0 0 15 16,0 0-4-16,0 0-3 0,0 0-10 15,2 19-1-15,-2-19 0 0,5 16-2 0,-5-16-8 16,4 24 3-16,-2-10-6 0,2 4-16 0,-2-4 14 0,2 4 2 15,-2 1-9-15,2 0-3 0,-2 0-2 0,2-1 0 16,1 0 0-16,-1 1 1 0,0 1-2 0,0-2-3 16,0 0 1-16,0 0-2 0,0 1-4 0,3-1 0 15,-3-3 0-15,2 4 2 0,-2-3-9 0,2-2 6 16,-2 4-3-16,1-4-2 0,1 1 0 0,-2-3 2 16,0 0-3-16,0 1-4 0,-4-13 4 0,8 20-1 15,-8-20-3-15,7 17 6 0,-7-17-6 0,5 15 3 0,-5-15 1 16,4 13 2-16,-4-13-4 0,0 0 3 0,6 16 3 15,-6-16-3-15,0 0 4 0,4 13 2 0,-4-13-2 16,0 0 2-16,0 0-4 0,4 15 1 0,-4-15-3 16,0 0-4-16,0 0 5 0,2 10 1 0,-2-10-3 15,0 0 1-15,0 0-1 0,0 0 1 0,0 0-1 16,0 0 1-16,0 0-3 0,5 15 3 0,-5-15-10 16,0 0-4-16,0 0-12 0,0 0-4 0,0 0-8 15,0 0-8-15,0 0-12 0,0 0-25 0,0 0-30 16,0 0-41-16,0 0-45 0,0 0-31 0,0 0-42 0,0 0-205 15,0 0 44-15</inkml:trace>
  <inkml:trace contextRef="#ctx0" brushRef="#br0" timeOffset="104328.684">24572 14799 156 0,'0'0'211'0,"0"0"-48"0,0 0-23 0,0 0-15 15,0 0-15-15,0 0-1 0,0 0-16 0,0 0 3 16,0 0-17-16,0 0 6 0,0 0-15 0,0 0 4 15,0 0-13-15,-16-6 5 0,16 6-15 0,0 0 14 16,0 0-18-16,0 0-31 0,0 0 44 0,0 0-8 16,-22-2-7-16,22 2-6 0,0 0-2 0,0 0-7 15,0 0-3-15,-23 2-5 0,23-2-34 0,0 0 34 0,-15 6-6 16,15-6 2-16,0 0-2 0,-18 10-3 0,18-10 1 16,-11 7 0-16,11-7-7 0,-12 9 4 0,12-9-2 15,-10 12 2-15,10-12 4 0,-11 12 1 0,11-12-2 16,-8 15 2-16,8-15 0 0,-4 15 4 0,4-15-7 15,-4 18 3-15,4-18-4 0,2 19-3 0,-2-19 2 16,6 22-4-16,0-11 1 0,1 2 2 0,-1-2-7 16,2-1 2-16,2 0-3 0,1-1-1 0,-11-9 4 0,18 14-3 15,-18-14 4-15,21 11-5 0,-21-11 3 0,16 9-2 16,-16-9 1-16,0 0-1 0,25 1 1 16,-25-1-1-16,0 0 1 0,18-6-1 0,-18 6-3 0,0 0 3 15,14-11-1-15,-14 11-1 0,4-12-6 0,-4 12 2 16,0 0-6-16,3-21 2 0,-3 21 0 0,-7-12 3 15,7 12 0-15,-6-14 5 0,6 14-3 0,-8-14-2 16,8 14 2-16,-8-9-1 0,8 9-7 0,0 0 1 16,-14-5-1-16,14 5-4 0,0 0-6 0,0 0-14 15,-16 8-38-15,16-8 19 0,-7 13-25 0,7-13-1 16,-2 12-17-16,2-12-4 0,-2 18-25 0,2-18-8 0,4 21-20 16,-4-21-21-16,5 17-35 0,-5-17-120 0,6 14 209 15</inkml:trace>
  <inkml:trace contextRef="#ctx0" brushRef="#br0" timeOffset="104738.379">24694 14543 54 0,'-4'-22'265'0,"4"22"-59"15,-2-16-22-15,2 16-26 0,-2-12-28 0,2 12-1 16,0 0-8-16,-5-17-32 0,5 17-4 0,0 0-18 16,0 0 6-16,0 0-13 0,0 0 15 0,0 0-19 0,0 0 11 15,0 0-14-15,0 0 9 0,0 0-17 0,-2 20 19 16,2-20-22-16,2 22 10 0,0-8-13 0,3 1 19 16,-3 3-7-16,2-1 0 0,-2 0-8 0,4 6-5 15,-2 1-5-15,-1-2-3 0,4 0-3 0,-1 3-4 16,-2-1 1-16,2-2-4 0,0 2-2 0,0 0-4 15,1 0-1-15,-1-3 0 0,0-2-5 0,0 1 2 16,-2-2-2-16,1-2-2 0,-1 0-2 0,0-2-2 16,0 1 3-16,0-3-1 0,-4-12-1 0,6 21-2 15,-6-21 0-15,4 18 1 0,-4-18-1 0,5 14 1 0,-5-14-3 16,4 15 1-16,-4-15-6 0,0 0-9 16,4 16-5-16,-4-16-18 0,0 0-9 0,4 11-20 15,-4-11-2-15,0 0-30 0,0 0-10 0,0 0-26 16,6 12-8-16,-6-12-22 0,0 0-14 0,0 0-17 0,0 0-39 15,0 0-134-15,0 0 174 0</inkml:trace>
  <inkml:trace contextRef="#ctx0" brushRef="#br0" timeOffset="106110.655">26272 14722 6 0,'0'0'227'0,"0"0"-49"16,0 0-47-16,0 0-25 0,0 0-27 0,0 0-12 16,0 0-13-16,0 0-8 0,0 0-11 0,0 0-1 15,0 0-2-15,0 0 10 0,0 0-1 0,0 0 14 16,0 0 0-16,0 0 7 0,0 0-4 0,0 0 9 16,0 0-10-16,0 0 21 0,0 0-20 0,0 0 10 15,0 0-18-15,0 0 11 0,0 0-22 0,0 0 5 16,0 0-18-16,0 0 9 0,0 0-19 0,2-11 10 0,-2 11-18 15,0 0 11-15,0 0-14 0,0 0 17 0,-2-15-10 16,2 15 16-16,0 0-18 0,0 0 11 0,0 0 7 16,-8-11-8-16,8 11-15 0,0 0 9 0,0 0-13 15,0 0 13-15,0 0-15 0,0 0 16 0,-27 4-15 16,27-4 15-16,0 0-14 0,-19 10 17 0,19-10-16 16,-12 10 18-16,12-10-21 0,-12 11 13 0,12-11 0 15,-13 13-1-15,13-13 5 0,-12 14-1 0,12-14 8 0,-10 18 3 16,10-18-6-16,-8 18 1 0,8-18-2 15,-8 19-3-15,8-19 4 0,-6 21 1 0,6-21-3 16,0 26 17-16,0-26-24 0,2 24 1 0,0-11-6 0,0 3-1 16,2-4 0-16,2 1 1 0,0 0-2 0,0-1-1 15,2-2-3-15,0 0 3 0,-8-10-2 0,17 14 4 16,-17-14-3-16,16 10 2 0,-16-10 1 0,19 3-4 16,-19-3 1-16,0 0-4 0,25-3 4 0,-25 3-9 15,14-6 7-15,-14 6-6 0,12-7-1 0,-12 7 2 16,11-10-6-16,-11 10 0 0,4-11-3 0,-4 11 1 15,4-13 20-15,-4 13-22 0,-2-15 5 0,2 15 0 0,-4-12 3 16,4 12 1-16,-8-15 0 0,8 15 4 16,-9-11-1-16,9 11-1 0,0 0-3 0,-12-12 2 0,12 12 1 15,0 0-2-15,0 0 4 0,0 0 1 0,-25 2-1 16,25-2 1-16,-10 11-6 0,10-11-15 0,-11 15-17 16,11-15-28-16,-10 17-3 0,10-17-27 0,-6 20-9 15,6-20-31-15,-4 19-15 0,4-19-19 0,-2 18-15 16,2-18 5-16,-2 13-192 0,2-13 171 0</inkml:trace>
  <inkml:trace contextRef="#ctx0" brushRef="#br0" timeOffset="106667.83">26428 14443 219 0,'0'0'210'0,"0"-21"-32"0,0 21-25 16,0-19-8-16,0 19-22 0,2-16 0 0,-2 16-19 16,0 0-9-16,0-16-20 0,0 16 7 0,0 0-21 15,0-16 6-15,0 16-19 0,0 0-10 0,0 0 11 16,0 0-12-16,0 0 45 0,0 0 8 0,0 0-21 0,0 0 18 15,0 0-23-15,11 16 12 0,-11-16-12 16,6 23-9-16,-4-9-3 0,2 2-4 0,-1 3-3 16,1-1-9-16,0 6-3 0,0-1-2 0,3-2-6 0,-1 8-2 15,-2-5-4-15,4 3-6 0,-2-1-1 16,3 5-1-16,-1-3-2 0,0 4-2 0,1-3-1 0,-1-3-1 16,0 2-3-16,0-4 2 0,1 1-2 0,-1-2 0 15,0 0 1-15,-2-2-5 0,3-3 3 0,-4 0 1 16,-1-4-2-16,2 1 4 0,-2 0-3 0,2-4 1 15,-6-11 3-15,7 18-1 0,-7-18-3 0,6 15 4 16,-6-15-5-16,6 15 6 0,-6-15-1 0,0 0-2 0,6 17 2 16,-6-17-3-16,0 0-1 0,4 12 1 15,-4-12 1-15,0 0-1 0,0 0 0 0,2 14 0 0,-2-14 0 16,0 0 0-16,0 0-2 0,0 0 3 0,0 0-4 16,7 11 1-16,-7-11 3 0,0 0-1 0,0 0-1 15,0 0-1-15,0 0-2 0,0 0 1 0,0 0-2 16,0 0 1-16,4 11-3 0,-4-11-6 0,0 0-3 0,0 0-3 15,0 0-2-15,0 0-8 0,0 0-1 16,0 0-5-16,0 0-3 0,0 0-11 0,0 0-2 16,0 0-23-16,0 0 2 0,0 0-27 0,0 0-9 0,0 0-29 15,0 0-15-15,0 0-44 0,0 0-31 0</inkml:trace>
  <inkml:trace contextRef="#ctx0" brushRef="#br0" timeOffset="110843.144">22520 16199 176 0,'0'0'227'0,"0"0"-56"0,0 0-39 0,0 0-23 15,-4-11-26-15,4 11-13 0,0 0-18 0,0 0-7 16,0 0-11-16,0 0 8 0,2-12-3 0,-2 12 15 15,0 0-5-15,0 0 11 0,4-14-5 0,-4 14 12 16,0 0-13-16,4-13 13 0,-4 13-3 0,0 0-2 16,4-14-4-16,-4 14-1 0,0 0-5 0,6-17-9 15,-6 17-3-15,4-13-4 0,-4 13-3 0,6-11-6 16,-6 11-3-16,4-11-5 0,-4 11-4 0,6-10-5 0,-6 10-3 16,0 0 2-16,9-14-3 0,-9 14-3 0,0 0-1 15,10-7 1-15,-10 7 0 0,0 0-2 0,0 0 2 16,19-6 1-16,-19 6 3 0,0 0 7 0,0 0 2 15,20 3-5-15,-20-3-1 0,0 0-1 0,19 12 4 16,-19-12 2-16,12 9-1 0,-12-9-1 0,11 13 0 16,-11-13-2-16,10 13-5 0,-10-13 0 0,8 13-1 0,-8-13-1 15,7 14 1-15,-7-14-1 0,7 12 2 0,-7-12-4 16,0 0-1-16,10 13-2 0,-10-13 2 0,0 0 4 16,6 11-3-16,-6-11-1 0,0 0 0 0,0 0-4 15,0 0 4-15,0 0 0 0,0 0-3 0,0 0 0 0,0 0 0 16,25-3 0-16,-25 3-1 0,0 0-1 15,12-8-2-15,-12 8 1 0,0 0 3 0,13-11 1 0,-13 11-3 16,0 0 3-16,12-10-1 0,-12 10 1 0,0 0-3 16,0 0 0-16,15-9 4 0,-15 9-3 0,0 0-25 15,0 0 30-15,0 0 8 0,16-3-7 0,-16 3 4 0,0 0 0 16,0 0 3-16,0 0-1 0,17 8-4 0,-17-8-1 16,0 0 2-16,11 6-4 0,-11-6 3 0,0 0 1 15,10 14-3-15,-10-14 0 0,0 0-3 0,9 12 1 16,-9-12 3-16,0 0-3 0,8 13-1 0,-8-13-5 15,0 0 7-15,8 11-1 0,-8-11 1 0,0 0-7 0,0 0 5 16,11 9 2-16,-11-9-2 0,0 0 1 0,0 0 0 16,0 0-3-16,18-5-1 0,-18 5-1 0,11-7-5 15,-11 7-1-15,10-14-3 0,-10 14-1 0,10-13 8 16,-10 13-1-16,13-12 0 0,-13 12 3 0,10-11 0 16,-10 11 2-16,10-9-1 0,-10 9 2 0,0 0-1 0,11-13 1 15,-11 13 0-15,0 0-2 0,0 0 4 0,9-10 19 16,-9 10 3-16,0 0-3 0,0 0 1 0,0 0-6 15,19 4 2-15,-19-4-4 0,0 0-5 0,10 8-2 16,-10-8 0-16,0 0 0 0,14 14-2 0,-14-14 2 16,11 9-2-16,-11-9-2 0,12 9-4 0,-12-9 5 0,10 10-1 15,-10-10-2-15,0 0 2 0,13 11 1 0,-13-11-4 16,0 0-10-16,16 9-16 0,-16-9-16 0,0 0-34 16,0 0-13-16,19 4-32 0,-19-4-14 0,0 0-24 0,0 0-12 15,15-5-21-15,-15 5-33 0,0 0-154 0,0 0 164 16</inkml:trace>
  <inkml:trace contextRef="#ctx0" brushRef="#br0" timeOffset="111325.56">23349 16076 122 0,'0'0'213'16,"0"0"-31"-16,15-9-22 0,-15 9-15 0,0 0-15 15,0 0 2-15,12-8-17 0,-12 8 4 0,0 0-14 16,0 0 11-16,10-11-13 0,-10 11 14 0,0 0-2 0,0 0-5 16,7-11-11-16,-7 11-11 0,0 0-14 0,0 0-34 15,2-13 18-15,-2 13-11 0,0 0-8 0,0 0-5 16,-7-15-9-16,7 15-4 0,0 0 0 0,0 0-4 15,-10-11-6-15,10 11 9 0,0 0-8 0,-14-5 1 16,14 5-5-16,0 0-1 0,0 0 0 0,0 0-5 16,-23-4 1-16,23 4-4 0,0 0 2 0,0 0-1 15,-21 5 1-15,21-5-1 0,0 0-2 0,-14 8 1 0,14-8 0 16,0 0-3-16,-13 15 2 0,13-15 2 0,-6 10-2 16,6-10 2-16,-4 16 1 0,4-16-2 0,-2 13 0 15,2-13 1-15,0 20-1 0,0-20 1 16,2 14-1-16,-2-14 3 0,4 19-1 0,-4-19 0 0,4 15-1 15,-4-15 7-15,9 14-4 0,-9-14-1 0,8 14 4 16,-8-14-2-16,10 13 1 0,-10-13-2 0,17 9 0 16,-17-9 0-16,14 5-1 0,-14-5 2 0,19 6-3 0,-19-6-2 15,0 0-1-15,31 2-11 0,-31-2-28 0,0 0-19 16,30 0-45-16,-30 0-26 0,22-6-52 0,-22 6-29 16,21-4-35-16,-21 4-42 0,21-7-147 0,-21 7 94 0</inkml:trace>
  <inkml:trace contextRef="#ctx0" brushRef="#br0" timeOffset="111973.302">23858 15816 149 0,'2'-12'204'0,"-2"12"-27"16,4-24-19-16,-4 24-10 0,0-26-14 16,0 26 3-16,2-24-20 0,-2 24-3 0,-2-21-14 0,2 21 10 15,0-20-20-15,0 20 12 0,0-16-21 0,0 16 6 16,0 0-25-16,0-17 5 0,0 17-24 0,0 0 6 16,-2-15-25-16,2 15 17 0,0 0-10 0,0 0 10 15,0 0-6-15,0 0 11 0,0 0-20 0,0 0 16 16,0 0-20-16,4 18 25 0,-4-18-5 0,6 18-6 0,-6-18-1 15,6 18-3-15,-2-5-1 0,1 0-4 16,-1-1-10-16,6 5 3 0,-6-2-3 0,2 1-2 16,1 1-1-16,1 1-5 0,0-1-3 0,0 0-1 15,1 1 0-15,-1-1 0 0,0 0-2 16,0-2-2-16,0-1 3 0,-2-1-3 0,4 2 1 0,-4-1-1 0,3-2 0 16,-3-1 2-16,0-2-1 0,-6-9-4 0,10 19 2 0,-10-19-4 15,9 13 1-15,-9-13-12 0,8 11 0 16,-8-11-2-16,6 11 4 0,-6-11-12 0,0 0 0 15,8 14 1-15,-8-14 0 0,0 0-4 0,0 0-11 0,5 10-2 16,-5-10-9-16,0 0 8 0,0 0 1 0,0 0 1 16,0 0 7-16,0 0 0 0,0 0 3 0,-29-4 1 15,29 4 4-15,-17-3 0 0,17 3 6 0,-21-6-9 16,21 6 17-16,-20-5-12 0,20 5 18 0,-22-9-12 0,22 9 16 16,-21-2-12-16,21 2 18 0,-20-6-16 0,20 6 25 15,0 0-11-15,-27-2 17 0,27 2-2 0,0 0 8 16,-25 0 1-16,25 0 2 0,0 0 3 0,-23 9 8 15,23-9 3-15,-13 7-2 0,13-7 0 0,-10 12-8 16,10-12 3-16,-9 11-1 0,9-11-3 0,-4 13-4 16,4-13-2-16,0 17-1 0,0-17-1 0,8 14 2 0,-8-14 0 15,11 17 0-15,-11-17 0 0,17 15-4 0,-6-8-3 16,-11-7 0-16,24 13-2 0,-24-13-4 0,27 7-4 16,-27-7 2-16,29 4-6 0,-29-4-36 0,29 0-31 0,-29 0-64 15,28-4-74-15,-28 4-104 0,27-11-374 16,-27 11-184-16</inkml:trace>
  <inkml:trace contextRef="#ctx0" brushRef="#br0" timeOffset="118440.393">28565 14414 128 0,'0'0'289'16,"0"0"-80"-16,0 0-49 0,0 0-27 0,0 0-13 15,0 0-11-15,0 0-8 0,0 0-19 0,0 0-11 16,0 0-11-16,0 0-3 0,0 0-6 0,0 0-5 16,0 0 4-16,0 0-13 0,6 14 11 0,-6-14-15 15,4 15 20-15,-4-15-17 0,4 12 19 0,-4-12-15 16,6 21 14-16,-6-21-13 0,6 21 20 0,-1-7-17 16,-3 2 12-16,4 0-20 0,-4 0 14 0,2 2-19 0,-4 2 14 15,4 1-25-15,0 1 14 0,-2 3-3 0,0-1-4 16,0-1 0-16,1 2-6 0,-3-3-5 0,2-2 1 15,0 3-4-15,0-3-19 0,-2-2 22 0,1 0-21 16,-1-3 27-16,2 2-32 0,0-2 19 0,-2-15-20 16,0 22 19-16,0-22-13 0,2 20 15 0,-2-20-22 15,2 17 5-15,-2-17-34 0,0 0-12 0,4 15-47 16,-4-15-21-16,0 0-48 0,0 0-33 0,0 0-41 16,0 0-279-16,0 0-27 0</inkml:trace>
  <inkml:trace contextRef="#ctx0" brushRef="#br0" timeOffset="119169.205">28614 14394 67 0,'0'0'211'15,"0"0"-48"-15,0 0-37 0,0 0-12 0,0 0-18 16,0 0-8-16,0 0-12 0,0 0-7 0,4-11-6 16,-4 11-3-16,0 0-3 0,0 0 3 0,0 0-1 15,0 0 6-15,0 0-1 0,0 0 2 0,0 0-7 16,0 0 8-16,0 0-19 0,0 0 5 0,0 0-20 0,0 0 7 15,0 0-19-15,0 0 10 0,0 0-17 0,0 0 10 16,0 0-13-16,-14 10 15 0,14-10-16 0,0 0 13 16,-8 10-14-16,8-10 12 0,0 0-12 0,0 0 15 15,-11 11-18-15,11-11 11 0,0 0-11 0,0 0 11 16,-8 8-12-16,8-8 13 0,0 0-21 0,0 0 16 16,-10 11-14-16,10-11 15 0,0 0-19 0,-11 10 15 15,11-10-15-15,0 0 15 0,-10 12-15 0,10-12 14 16,-8 10-14-16,8-10 14 0,0 0-19 0,-13 11 18 0,13-11-41 15,0 0 47-15,-10 11-19 0,10-11 21 0,0 0-20 16,0 0 14-16,0 0-20 0,-10 10 18 0,10-10-14 16,0 0 16-16,0 0-18 0,0 0 16 0,0 0-16 15,0 0 15-15,0 0-14 0,0 0 16 0,0 0-55 16,8-10 61-16,-8 10-16 0,0 0 14 0,8-13-14 16,-8 13 10-16,0 0-13 0,12-15 15 0,-12 15-19 15,9-9 19-15,-9 9-19 0,6-11 16 0,-6 11-16 16,8-13 18-16,-8 13-19 0,11-12 17 0,-11 12-18 0,10-16 19 15,-10 16-15-15,10-15 16 0,-10 15-18 0,11-12 15 16,-11 12-14-16,8-13 17 0,-8 13-16 16,0 0 15-16,10-15-8 0,-10 15 25 0,0 0-17 0,8-10 22 15,-8 10-15-15,0 0 16 0,0 0 2 0,0 0-14 16,9-9-10-16,-9 9 27 0,0 0-16 0,0 0 15 16,0 0-19-16,9 13 11 0,-9-13-16 0,6 13 18 15,-6-13-8-15,11 15 20 0,-11-15-31 0,12 18 19 0,-6-7-33 16,2-2 31-16,1 3-26 0,-1-1 20 15,2 0-22-15,1-2 19 0,-1 3-26 0,-10-12 21 16,21 16-32-16,-9-7-11 0,-2-1-50 0,-10-8-23 0,18 14-65 16,-18-14-66-16,16 11-67 0,-16-11-248 0,11 10-59 15</inkml:trace>
  <inkml:trace contextRef="#ctx0" brushRef="#br0" timeOffset="124609.169">21994 9967 34 0,'0'0'160'0,"0"0"-8"15,-16-10-28-15,16 10-19 0,0 0-19 0,-19-8-14 16,19 8-7-16,-11-8-7 0,11 8-8 0,-15-6-2 0,15 6 1 16,-12-7-1-16,12 7-2 0,0 0-1 15,-25-7-5-15,25 7 3 0,0 0-10 0,-25-4-4 16,25 4 4-16,0 0-3 0,-29 0-1 0,29 0-3 0,-25 4 0 15,25-4 1-15,-27 9-7 0,12-4 4 0,-1 1-4 16,-1-1 2-16,-2 3 5 0,1 1-3 0,-1 0 2 16,-2 1 0-16,4 1-3 0,-2 0 1 0,-1 0-5 15,1 2-3-15,0 0-3 0,1 0 3 0,-1 1 3 16,3 1 6-16,-2 2-3 0,2 0 1 0,-1 1 1 16,1 1-4-16,-1 3 0 0,0 1 1 0,3-4 3 15,-1 3 4-15,3 0-3 0,1 0 2 0,0 3 0 0,3 0 0 16,-2 5-6-16,4-6 1 0,-1 6-7 0,3-1 3 15,2 3-3-15,0 0 6 0,2 0-5 0,2 6-5 16,2-1-1-16,3 0 1 0,1 0 27 0,0-1-34 16,2 0-4-16,2-1 6 0,2-2 2 0,1 0 2 15,1-1-1-15,1-3 1 0,1-2-3 0,3 1 1 16,2-5-3-16,-2 1 3 0,2-5-2 0,4-2 1 16,-2-1-2-16,4-4 1 0,-2-4-2 0,1-4 0 15,3-1 3-15,0-4-3 0,4-5 0 0,1-2-3 16,5-6 4-16,1-5-4 0,-3-3 1 0,-1-3-1 0,3-9 3 15,-1-1-6-15,-5-5 3 0,-3-5-6 0,-5 1-4 16,-4-6-2-16,-7 4 0 0,-6-1 0 0,-5-3 0 16,-5 4-4-16,-7-5 2 0,-3 1 7 0,-9-8 0 15,-1 3-6-15,-7 3-33 0,-1 4 11 16,-3 4-1-16,0 1-1 0,2 12-5 0,-2-1 0 0,1 8-5 16,3 5-13-16,-2 2-16 0,2 7-9 0,3 2-18 15,-2 4-17-15,26 4-7 0,-48 6-24 0,21 3-23 0,0 9-37 16,-2 5-83-16,0 9 250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1:06:58.27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  <inkml:brush xml:id="br2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1291 2382 111 0,'0'0'120'0,"0"0"-18"16,0 0-21-16,0 0-3 0,0 0-4 0,0 0-12 0,0 0 0 15,0 0-17-15,0 0-4 0,0 0-7 0,0 0 0 16,0 0-3-16,0 0 5 0,0 0-4 0,0 0 6 16,0 0-2-16,0 0 6 0,0 0-7 0,0 0 1 15,0 0-4-15,0 0 5 0,0 0-6 0,0 0-2 16,0 0-5-16,0 0 2 0,0 0-8 0,0 0 1 15,0 0-8-15,0 0 2 0,0 0-4 0,0 0 1 0,12 9 2 16,-12-9 6-16,0 0 3 0,0 0 5 0,0 0 0 16,0 0 6-16,-2 13-6 0,2-13-2 0,0 0-6 15,0 0 3-15,0 17-5 0,0-17 5 0,0 0-5 16,-2 12-1-16,2-12-1 0,0 0-2 0,0 18-3 16,0-18 8-16,0 0-5 0,2 18-1 0,-2-18-2 0,0 0-2 15,0 19-3-15,0-19 5 0,2 13-4 16,-2-13 5-16,0 0-4 0,4 16 5 0,-4-16-6 0,0 0 4 15,4 12-5-15,-4-12 2 0,0 0-4 0,6 15 3 16,-6-15 2-16,0 0 0 0,0 0-1 0,12 6 2 16,-12-6-3-16,0 0 0 0,0 0-3 0,17-5 4 15,-17 5-6-15,12-7 3 0,-12 7-3 0,13-12 11 0,-13 12-15 16,12-14 17-16,-12 14-17 0,12-16 7 0,-12 16-6 16,13-16 6-16,-7 5-6 0,-6 11 2 0,10-18 0 15,-10 18 1-15,9-19-2 0,-9 19 4 0,6-20-3 16,-6 20 0-16,6-18-4 0,-6 18 7 0,2-20-7 15,-2 20 4-15,2-16-2 0,-2 16 5 0,-2-14-6 0,2 14 4 16,-4-14-1-16,4 14 0 0,-6-11 1 0,6 11-1 16,0 0-1-16,-11-12 2 0,11 12-3 0,0 0 2 15,-14-8-3-15,14 8 2 0,0 0 0 0,0 0 2 16,0 0-5-16,-25 2 4 0,25-2-2 0,0 0 2 16,-16 11-5-16,16-11 6 0,-13 9-2 0,13-9 4 15,-12 12-6-15,12-12 5 0,-11 18-2 0,11-18 4 0,-12 14-5 16,12-14 5-16,-8 20-5 0,8-20 3 0,-8 21-6 15,8-21 7-15,-6 20-5 0,6-20 2 0,-4 19 1 16,4-19 2-16,-2 18-5 0,2-18 4 0,2 14 9 16,-2-14-13-16,2 14-40 0,-2-14 51 0,0 0-4 15,8 15 7-15,-8-15-4 0,0 0 9 0,12 7-17 16,-12-7 9-16,0 0-4 0,0 0 1 0,25-6-4 0,-25 6 1 16,12-6-3-16,-12 6 3 0,15-12 2 15,-15 12 0-15,14-13-3 0,-14 13 0 0,14-13-3 0,-14 13 7 16,13-12-5-16,-13 12 6 0,10-12-5 0,-10 12 0 15,8-9-1-15,-8 9 8 0,0 0-2 0,11-13 2 16,-11 13 1-16,0 0 29 0,8-9-34 0,-8 9 4 0,0 0-2 16,0 0 0-16,7-9-3 0,-7 9 4 15,0 0-5-15,0 0 1 0,0 0-6 0,0 0 9 0,0 0-2 16,0 0 6-16,0 0-2 0,0 0 4 0,6 11 0 16,-6-11-2-16,0 0 1 0,0 17 4 0,0-17 1 15,0 17-1-15,0-17 0 0,0 16 5 0,0-16-8 16,0 16 4-16,0-16-5 0,3 18 7 0,-3-18-6 15,2 13 9-15,-2-13-9 0,4 14 4 0,-4-14 5 16,4 12-7-16,-4-12 1 0,0 0-2 0,6 13 2 0,-6-13 5 16,0 0 4-16,0 0 7 0,17 8-1 0,-17-8-3 15,0 0-7-15,16-8 0 0,-16 8-3 0,13-7-6 16,-13 7-1-16,10-12-3 0,-10 12 2 0,12-8-7 16,-12 8 4-16,11-12-3 0,-11 12 3 0,10-11-1 15,-10 11-5-15,0 0-13 0,10-13-9 0,-10 13-16 0,0 0-21 16,7-10-20-16,-7 10-22 0,0 0-33 0,0 0-29 15,0 0-25-15,2-13-32 0,-2 13-26 0,0 0-180 16,0 0 108-16</inkml:trace>
  <inkml:trace contextRef="#ctx0" brushRef="#br0" timeOffset="2016.461">1289 2016 45 0,'0'0'127'0,"0"0"-1"0,0 0-16 16,0 0-16-16,0 0-2 0,0 0-7 0,0 0-5 15,0 0-6-15,0 0-1 0,0 0-3 0,0 0 1 0,0 0-5 16,-19 3 2-16,19-3-7 0,0 0-4 0,0 0-7 16,0 0-3-16,0 0-10 0,0 0 0 0,0 0-12 15,0 0-1-15,-16 6-4 0,16-6-1 0,0 0-5 16,0 0 4-16,-13 7 2 0,13-7 1 0,0 0-5 16,-12 13 7-16,12-13-4 0,0 0 2 0,-12 12 1 0,12-12 2 15,-11 9-5-15,11-9-6 0,-8 11 8 0,8-11 1 16,-10 11-4-16,10-11 2 0,-11 11-3 0,11-11-3 15,-10 9 3-15,10-9 2 0,-7 13-5 0,7-13 6 16,-11 11 10-16,11-11-18 0,-8 9-2 0,8-9 7 16,-10 11-7-16,10-11-2 0,-9 12 1 0,9-12 0 15,-8 13-2-15,8-13 2 0,-8 12-7 0,8-12 3 0,-8 16-3 16,8-16 5-16,-7 14-7 0,7-14 1 16,-8 17 4-16,8-17 1 0,-8 15 0 0,8-15 6 0,-8 18-7 15,8-18 9-15,-7 17-7 0,7-17 6 0,-6 18-4 16,6-18 5-16,-8 19-7 0,8-19 8 0,-6 16-9 15,6-16 8-15,-6 17-2 0,6-17-1 0,-5 17-26 0,5-17 26 16,-6 15 0-16,6-15 1 0,-4 16-10 0,4-16 7 16,-2 15-7-16,2-15 5 0,-3 16-4 0,3-16 3 15,-2 17-6-15,2-17 4 0,-2 15-7 0,2-15 9 16,-2 16-6-16,2-16 5 0,0 18-6 0,0-18 2 16,-2 16-2-16,2-16 5 0,0 16-6 0,0-16 9 15,0 17-5-15,0-17 8 0,0 17-4 0,0-17 0 16,0 16-2-16,0-16 1 0,2 15-2 0,-2-15 0 15,0 17-3-15,0-17 2 0,2 14-2 0,-2-14 0 0,2 17 3 16,-2-17 1-16,4 15 0 0,-4-15-1 0,1 15-1 16,-1-15 4-16,6 15-4 0,-6-15 3 0,4 16-1 15,-4-16-2-15,7 13 1 0,-7-13 0 0,6 15 0 16,-6-15 4-16,8 15-1 0,-8-15-4 0,6 13 4 16,-6-13-3-16,8 13 2 0,-8-13-5 0,9 13 2 15,-9-13 0-15,8 11 7 0,-8-11-6 0,10 13-2 0,-10-13 1 16,9 11 0-16,-9-11 2 0,10 9-1 0,-10-9-2 15,8 11-1-15,-8-11 3 0,11 9 0 0,-11-9 1 16,10 10 0-16,-10-10-1 0,10 8 3 0,-10-8-6 0,11 11 2 16,-11-11 2-16,0 0 3 0,17 10-3 15,-17-10-2-15,13 10 1 0,-13-10 1 0,0 0-5 0,18 9 2 16,-18-9 1-16,13 5-2 0,-13-5 0 0,14 7 0 16,-14-7 5-16,0 0-1 0,23 9 4 0,-23-9 9 15,0 0-17-15,23 7 4 0,-23-7-7 0,0 0 21 16,22 3-24-16,-22-3 22 0,0 0-21 0,22 6 20 15,-22-6-6-15,0 0 2 0,23 2-24 0,-23-2 25 16,0 0-19-16,0 0 19 0,29-2-17 0,-29 2 16 0,0 0-22 16,22-2 23-16,-22 2-21 0,0 0 24 0,23-4-23 15,-23 4 17-15,0 0-17 0,21-5 17 0,-21 5-17 16,0 0 19-16,17-5-23 0,-17 5 31 0,0 0-29 0,19-6 19 16,-19 6-22-16,0 0 24 0,19-7-23 15,-19 7 24-15,0 0-21 0,18-10 18 0,-18 10-20 0,0 0 3 16,19-11 1-16,-19 11 2 0,10-9 1 0,-10 9 2 15,13-7 0-15,-13 7 1 0,0 0-1 0,16-12 2 16,-16 12-2-16,0 0 0 0,17-11 2 0,-17 11 0 16,0 0 0-16,11-11 0 0,-11 11 0 0,0 0 0 15,14-10 0-15,-14 10 3 0,0 0-2 0,13-12-3 16,-13 12 1-16,0 0 6 0,12-12-2 0,-12 12-3 0,8-9-2 16,-8 9 1-16,0 0 4 0,11-14-2 0,-11 14-2 15,8-12 3-15,-8 12-1 0,13-12 0 0,-13 12-2 16,8-11 4-16,-8 11-4 0,6-14 0 0,-6 14-5 15,6-13 8-15,-6 13 0 0,6-12-2 0,-6 12 2 16,9-13 1-16,-9 13-6 0,4-12 3 0,-4 12 1 0,6-13-6 16,-6 13 7-16,4-12-4 0,-4 12 0 0,6-13 4 15,-6 13-2-15,4-13 2 0,-4 13-2 0,5-15 4 16,-5 15-4-16,5-15 0 0,-5 15-6 0,4-16 4 16,-4 16 6-16,4-18-7 0,-4 18 2 0,6-14 4 0,-6 14-1 15,4-17-3-15,-4 17 6 0,2-14-6 16,-2 14 4-16,5-17-4 0,-5 17 3 0,2-14-1 0,-2 14-5 15,2-16 7-15,-2 16-4 0,0 0 4 0,2-20 0 16,-2 20-3-16,0-19 3 0,0 19 0 0,0-16-2 16,0 16 3-16,0-17 0 0,0 17 3 0,-2-18 2 15,2 18-4-15,0-19 4 0,0 19 3 0,0-20 3 16,0 20-7-16,-2-18 3 0,2 18 0 0,-2-21-4 16,2 21 2-16,-3-18 3 0,3 18-5 0,-2-21 2 0,2 21-3 15,-4-18 2-15,4 18-2 0,-4-21-3 0,4 21 3 16,-6-18-3-16,6 18 3 0,-4-19 2 0,4 19-5 15,-6-16 1-15,6 16-3 0,-6-19 2 0,6 19-3 16,-8-16 11-16,8 16-12 0,-8-17 2 0,8 17-2 16,-6-15 2-16,6 15 3 0,-9-14-4 0,9 14 0 0,-8-13 3 15,8 13-1-15,-8-14 1 0,8 14-4 0,-6-12 5 16,6 12-3-16,-9-9 0 0,9 9 3 0,0 0-6 16,-10-15 1-16,10 15 2 0,0 0-2 0,-10-11 1 15,10 11 0-15,0 0 3 0,-11-12 1 0,11 12-5 16,0 0 2-16,-12-6 1 0,12 6 0 0,0 0-5 15,-10-11 4-15,10 11 1 0,0 0 2 0,-13-7 0 0,13 7 10 16,0 0-13-16,0 0-3 0,-13-7 3 0,13 7 1 16,0 0-1-16,0 0 4 0,-17-6-11 0,17 6 9 15,0 0 0-15,0 0-3 0,-16-4 2 0,16 4 2 16,0 0-3-16,0 0-2 0,0 0 2 0,-25-3 1 16,25 3 0-16,0 0 2 0,0 0 5 0,0 0-4 0,-23 0 4 15,23 0-2-15,0 0-3 0,0 0-1 0,0 0-3 16,-25 0 1-16,25 0 1 0,0 0 0 0,0 0 1 15,0 0 2-15,-24 3-2 0,24-3 1 0,0 0-4 16,0 0-6-16,-20 6 5 0,20-6 5 0,0 0-3 16,-14 6-2-16,14-6 0 0,0 0-1 0,-19 9 1 15,19-9 2-15,0 0-1 0,-19 9 0 0,19-9 1 0,0 0-3 16,-18 9 2-16,18-9 2 0,0 0-4 16,-17 10 2-16,17-10-1 0,0 0-3 0,-16 5-4 0,16-5-4 15,0 0-3-15,-17 10-8 0,17-10-3 0,0 0-5 16,-14 7-5-16,14-7-3 0,0 0-3 0,-14 9-16 15,14-9-4-15,0 0-11 0,-14 11-13 0,14-11-20 16,-9 9-24-16,9-9-36 0,-10 10-26 0,10-10-34 0,0 0-30 16,-10 13-177-16,10-13 98 0</inkml:trace>
  <inkml:trace contextRef="#ctx0" brushRef="#br0" timeOffset="4306.01">2832 2454 123 0,'0'0'173'16,"0"0"-31"-16,0 0-17 0,0 0-7 0,0 0-13 15,0 0-7-15,0 0-5 0,0 0-3 0,0 0-4 0,0 0 0 16,0 0-12-16,0 0 1 0,0 0-5 0,0 0-1 16,0 0-2-16,0 0-3 0,0 0-12 0,0 0-4 15,0 0-7-15,0 0-6 0,0 0-7 0,0 0 3 16,-23 2-11-16,23-2 2 0,0 0-5 0,0 0 1 15,-6 11-4-15,6-11-2 0,0 0 2 0,-4 16-3 16,4-16-5-16,0 0 7 0,-6 18 2 0,6-18-2 0,-2 12 2 16,2-12 0-16,-2 16 0 0,2-16 1 15,-3 16-1-15,3-16-1 0,0 18 14 0,0-18-20 0,0 16-4 16,0-16 3-16,3 17-3 0,-3-17 2 0,2 15 1 16,-2-15-2-16,4 16-3 0,-4-16 0 0,4 14-2 15,-4-14 2-15,6 13 3 0,-6-13-4 0,8 9 2 16,-8-9 0-16,0 0-1 0,15 11 4 0,-15-11 1 15,0 0-5-15,0 0 3 0,25-3-1 0,-25 3-2 16,14-8-1-16,-14 8 4 0,17-13-6 0,-17 13 1 0,18-18 2 16,-11 9-23-16,0-1 28 0,1-1-4 0,-2 0 5 15,-6 11-4-15,13-21 0 0,-7 10-1 0,-6 11 15 16,6-20-21-16,-6 20-5 0,6-22 3 0,-6 22-1 16,2-21-2-16,-2 21-2 0,0-19 4 0,0 19-6 15,-2-17-3-15,2 17 1 0,-4-15-8 0,4 15 1 16,-8-15 2-16,8 15-1 0,-9-11 1 0,9 11 2 0,-8-11 3 15,8 11-1-15,0 0 2 0,-16-7 6 0,16 7-6 16,0 0 6-16,0 0-2 0,-26 1 3 0,26-1 1 16,0 0 1-16,-21 8-1 0,21-8 3 0,-14 13 0 0,14-13-1 15,-15 12-1-15,15-12 10 0,-14 19-10 0,14-19 10 16,-15 19-3-16,15-19-1 0,-10 21 1 0,10-21 4 16,-8 19-6-16,8-19 6 0,-4 20 1 0,4-20-1 15,-5 21 0-15,5-21 0 0,-2 20-5 0,2-20 5 16,2 17-1-16,-2-17-3 0,2 15 1 0,-2-15 5 15,5 13-2-15,-5-13 2 0,0 0 3 0,8 10-1 16,-8-10 0-16,0 0 0 0,0 0-3 0,0 0 0 16,0 0-1-16,29-3-4 0,-29 3-2 0,12-7 2 0,-12 7 1 15,13-13-1-15,-13 13 2 0,12-12-5 0,-12 12 15 16,8-15-15-16,-8 15 3 0,11-10-3 0,-11 10 1 16,0 0 0-16,8-15 9 0,-8 15 5 0,0 0 1 15,8-13 1-15,-8 13 3 0,0 0-1 0,0 0-6 16,7-12 0-16,-7 12-5 0,0 0 0 0,0 0-6 15,0 0-2-15,0 0 4 0,9-8-3 0,-9 8-1 0,0 0-2 16,0 0 2-16,0 0 2 0,0 0 16 0,0 0-20 16,6 14 3-16,-6-14 4 0,0 0-1 0,4 15 0 15,-4-15-4-15,4 13 7 0,-4-13-5 0,4 13 2 16,-4-13 6-16,6 15 0 0,-6-15 5 0,5 15 19 16,-5-15-19-16,8 14 17 0,-8-14-22 0,6 15 18 0,-6-15-20 15,8 13 21-15,-8-13-22 0,11 11 19 0,-11-11-24 16,8 11 18-16,-8-11-19 0,10 9 23 0,-10-9-25 15,0 0 25-15,15 10-20 0,-15-10 27 0,0 0-21 16,0 0 23-16,0 0-26 0,25 0 22 0,-25 0-21 16,10-7 16-16,-10 7-26 0,11-11 23 0,-11 11-24 15,11-10 22-15,-11 10-25 0,10-13 24 0,-10 13-21 0,8-13 21 16,-8 13-21-16,8-11 23 0,-8 11-20 16,7-11 24-16,-7 11-17 0,0 0 17 0,8-13-17 0,-8 13 14 15,0 0-20-15,0 0 19 0,6-12-25 0,-6 12 20 16,0 0-19-16,0 0 19 0,0 0-24 0,0 0 14 15,4-12-20-15,-4 12 9 0,0 0-23 0,0 0 12 0,0 0-26 16,0 0 9-16,0 0-23 0,0 0 11 0,0 0-24 16,0 0-3-16,0 0-12 0,0 0-9 0,0 0-6 15,0 0-13-15,0 0-17 0,0 0-13 0,0 0-8 16,0 0-22-16,-6 12-7 0,6-12-18 0,0 0-38 16,0 0-91-16,0 0 213 0</inkml:trace>
  <inkml:trace contextRef="#ctx0" brushRef="#br0" timeOffset="5378.142">3279 1844 50 0,'0'0'162'0,"0"0"-19"0,0 0-31 0,0 0-11 16,0 0-7-16,0 0-13 0,0 0-6 0,0 0-1 16,0 0-7-16,0 0-1 0,0 0-2 0,0 0-5 0,0 0 2 15,0 0-2-15,0 0 0 0,0 0-3 16,0 0-2-16,0 0-5 0,0 0 0 0,0 0-3 0,0 0-3 16,0 0-5-16,0 0 1 0,0 0-3 0,0 0-5 15,0 0-3-15,0 0 1 0,0 0-5 0,0 0 1 16,0 0-2-16,0 0-4 0,0 0 4 0,0 0 0 15,0 0-1-15,0 0 6 0,0 0 7 0,0 0 2 16,0 0 18-16,0 0-27 0,0 0 13 0,0 0-19 16,0 0 17-16,3 16-16 0,-3-16 17 0,0 0-22 0,0 15 12 15,0-15-19-15,0 0 16 0,-3 20-17 16,3-20 17-16,0 18-20 0,0-18 17 0,-2 16-20 0,2-16 24 16,0 17-26-16,0-17 19 0,0 20-19 0,0-20 15 15,0 22-17-15,0-22 20 0,0 20-15 0,0-20 16 16,-2 23-26-16,2-23 21 0,2 21-23 0,-2-21 20 15,0 23-23-15,0-23 24 0,2 21-22 0,-2-21 17 16,0 25-15-16,0-25 22 0,3 24-22 0,-3-24 32 0,0 22-34 16,0-22 25-16,2 24-21 0,-2-24 19 0,0 22-24 15,0-22 21-15,2 25-19 0,-2-25 23 0,0 24-22 16,0-24 19-16,2 24-17 0,-2-24-3 0,0 22 22 16,0-22-23-16,2 24 19 0,-2-24-21 0,2 24 23 0,-2-24-24 15,0 24 23-15,0-24-20 0,2 24 20 0,-2-24-21 16,2 20 23-16,-2-20-23 0,2 24 21 0,-2-24-24 15,0 25 23-15,0-25-23 0,2 23 22 0,-2-23-20 16,2 23 21-16,-2-23-19 0,2 25 19 0,-2-25-19 16,0 21 20-16,0-21-23 0,2 23 22 0,-2-23-20 15,0 21 21-15,0-21-22 0,2 18 20 0,-2-18-29 0,0 19 37 16,0-19-32-16,2 17 30 0,-2-17-29 0,0 19 32 16,0-19-32-16,0 14 28 0,0-14-32 0,0 15 27 15,0-15-25-15,0 15 27 0,0-15-25 0,0 13 24 16,0-13-20-16,0 0 20 0,3 18-22 0,-3-18 21 15,0 0-23-15,2 14 26 0,-2-14-27 0,0 0 26 16,2 17-24-16,-2-17 25 0,0 0-23 0,0 0 21 0,0 14-22 16,0-14 21-16,0 0-19 0,0 0 30 0,2 12-23 15,-2-12 21-15,0 0-24 0,0 0 24 0,0 0-25 16,0 0 23-16,2 15-21 0,-2-15 23 0,0 0-24 16,0 0 23-16,0 0-22 0,0 0 24 0,0 0-25 15,0 0 22-15,0 0-17 0,0 0 17 0,0 0-21 0,0 0 20 16,0 0-26-16,0 0 8 0,0 0-38 0,0 0-1 15,0 0-46-15,0 0-7 0,0 0-72 0,0 0-46 16,0 0-50-16,0 0-46 0,0 0-207 0,0 0-11 16</inkml:trace>
  <inkml:trace contextRef="#ctx0" brushRef="#br0" timeOffset="6383.265">3492 2017 80 0,'0'0'192'0,"0"0"-30"0,0 0-19 0,0 0-10 15,0 0-14-15,0 0-6 0,0 0-3 0,5-12-3 16,-5 12-9-16,0 0-15 0,0 0-5 0,0 0-10 16,0 0-8-16,0 0-9 0,0 0-3 0,0 0-3 0,0 0 1 15,0 0 4-15,0 0 3 0,0 0-1 0,0 0-9 16,0 0 0-16,2 14-8 0,-2-14-4 0,0 0-4 16,2 15 4-16,-2-15-3 0,0 15 2 0,0-15-1 15,0 17 1-15,0-17-6 0,4 16 5 0,-4-16-2 16,0 19-5-16,0-19-3 0,2 20 0 0,-2-20-1 15,0 23 13-15,0-23-15 0,2 22-4 0,-2-22 1 16,0 22-5-16,0-22-2 0,2 22 6 0,-2-22-3 16,0 23-2-16,0-23 2 0,2 25-2 0,-2-25 7 0,0 24-6 15,0-24-7-15,2 25 5 0,-2-25 1 0,2 23-1 16,-2-23-5-16,0 24 3 0,0-24-3 0,2 24 1 16,-2-24 6-16,2 24-8 0,-2-24 4 0,0 25-1 15,0-25-1-15,2 25-2 0,-2-25 3 0,2 24-2 16,-2-24-1-16,3 25-2 0,-3-25 6 0,2 22 14 15,-2-22-23-15,4 22 19 0,-4-22-17 0,2 20 18 16,-2-20-23-16,4 20 18 0,-4-20-17 0,2 21 17 0,-2-21-18 16,4 18 18-16,-4-18-17 0,6 17 14 0,-6-17-14 15,4 15 21-15,-4-15-27 0,7 14 25 0,-7-14-19 16,6 13 14-16,-6-13-17 0,8 12 18 0,-8-12-19 16,8 12 22-16,-8-12-15 0,0 0 14 0,11 13-20 0,-11-13 21 15,0 0-19-15,10 9 22 0,-10-9-26 0,0 0 26 16,15 6-25-16,-15-6 22 0,0 0-30 0,0 0 34 15,0 0-23-15,19 3 29 0,-19-3-31 0,0 0 12 16,0 0-8-16,19-6 20 0,-19 6-20 0,0 0 19 16,0 0-22-16,14-12 19 0,-14 12-29 0,0 0 32 15,11-11-18-15,-11 11 19 0,0 0-23 0,8-11 21 0,-8 11-20 16,0 0 21-16,6-15-25 0,-6 15 21 0,0 0-18 16,2-14 24-16,-2 14-24 0,0 0 21 0,2-15-23 15,-2 15 23-15,0 0-20 0,-2-16 20 0,2 16-20 16,0 0-3-16,-2-18 5 0,2 18 1 0,0 0 1 15,-6-14 2-15,6 14-3 0,0 0 7 0,-6-12 19 16,6 12-24-16,0 0 22 0,-11-15-25 0,11 15 1 0,0 0 22 16,-12-6-25-16,12 6 21 0,0 0-22 15,0 0 0-15,-19-4 4 0,19 4-2 0,0 0 18 0,0 0-20 16,-17 7 24-16,17-7-19 0,-13 9 15 0,13-9-23 16,-8 11 26-16,8-11-22 0,-12 15 20 0,12-15-20 15,-9 15 19-15,9-15-20 0,-8 15 20 0,8-15-22 16,-8 13 19-16,8-13-21 0,-6 13 9 0,6-13-30 0,-7 9 10 15,7-9-37-15,0 0-13 0,-8 12-21 16,8-12-20-16,0 0-40 0,0 0-40 0,0 0-53 0,0 0-276 16,0 0-27-16</inkml:trace>
  <inkml:trace contextRef="#ctx0" brushRef="#br0" timeOffset="8105.796">4304 2412 123 0,'0'0'170'0,"0"0"-32"0,0 0-21 16,0 0-17-16,0 0-12 0,0 0-11 0,0 0-9 15,0 0-7-15,0 0-2 0,0 0-5 0,0 0 1 16,0 0-4-16,0 0 4 0,0 0-7 0,0 0 3 16,0 0-8-16,0 0 6 0,0 0-11 0,0 0 4 15,0 0-2-15,0 0-3 0,0 0 0 0,0 0-2 0,0 0-5 16,0 0 0-16,-2 14-3 0,2-14 1 0,0 0-3 16,-4 12 4-16,4-12 0 0,0 0-2 0,-3 14 2 15,3-14-2-15,0 0-1 0,-6 17-5 0,6-17 2 16,-4 13 0-16,4-13-4 0,-4 13-3 0,4-13 0 15,-2 12-4-15,2-12 5 0,-4 12-5 0,4-12 5 16,-4 13-1-16,4-13-2 0,-4 13 1 0,4-13-1 16,-5 12 1-16,5-12-2 0,-4 12-3 0,4-12 2 15,0 0 1-15,-6 16-1 0,6-16-3 0,0 0 2 0,-4 11-4 16,4-11 1-16,0 0-2 0,0 0 0 0,-2 13 2 16,2-13-6-16,0 0 3 0,0 0 0 0,0 0 2 15,0 0 0-15,0 0-3 0,-4 11 4 0,4-11 1 0,0 0-3 16,0 0 2-16,0 0-3 0,0 0-1 0,0 0 2 15,0 0-1-15,0 0-3 0,0 0 0 0,0 0 2 16,0 0-1-16,0 0-2 0,0 0 0 0,0 0-2 16,0 0-2-16,0 0 3 0,6-13 1 0,-6 13-2 15,0 0 2-15,0 0 0 0,6-13-2 0,-6 13 4 16,0 0-2-16,6-15-4 0,-6 15 4 0,0 0-2 0,7-14 1 16,-7 14 1-16,0 0-6 0,6-17 4 0,-6 17 3 15,0 0-1-15,6-15 0 0,-6 15 1 0,0 0-5 16,4-14 0-16,-4 14 2 0,0 0 3 15,4-12-1-15,-4 12 0 0,0 0-1 0,4-11-3 0,-4 11 4 16,0 0 0-16,0 0-2 0,7-13 2 0,-7 13 2 16,0 0-5-16,0 0 2 0,0 0 0 0,4-12 2 15,-4 12 0-15,0 0-4 0,0 0 6 0,0 0-2 16,0 0-3-16,4-14 4 0,-4 14-4 0,0 0 1 0,0 0-3 16,0 0 1-16,0 0 2 0,0 0-2 0,0 0 4 15,0 0-6-15,4-12-2 0,-4 12 5 0,0 0 1 16,0 0 0-16,0 0-1 0,0 0 4 0,0 0-10 15,0 0 5-15,0 0-2 0,0 0 3 0,0 0 3 16,4-12-1-16,-4 12-4 0,0 0 7 0,0 0 2 16,0 0 3-16,0 0-2 0,0 0 1 0,0 0-2 0,0 0 2 15,8-10 4-15,-8 10 18 0,0 0-20 0,0 0 17 16,0 0-19-16,0 0 21 0,0 0-23 0,0 0 22 16,0 0-24-16,0 0 21 0,0 0-24 0,0 0 24 15,0 0-24-15,0 0 23 0,0 0-21 0,0 0 16 16,0 0-23-16,0 0 22 0,0 0-22 0,0 0 19 15,0 0-28-15,0 0 27 0,0 0-22 0,0 0 20 16,0 0-22-16,0 0 21 0,0 0-22 0,0 0 25 16,0 0-23-16,0 0 23 0,0 0-22 0,0 0 22 0,13 7-22 15,-13-7 24-15,0 0-23 0,0 0 27 0,4 14-30 0,-4-14 27 16,0 0-28-16,4 13 26 0,-4-13-20 16,0 0 21-16,6 17-21 0,-6-17 22 0,2 11-20 15,-2-11 17-15,4 13-18 0,-4-13 19 0,5 14-14 0,-5-14 17 16,3 14-24-16,-3-14 16 0,2 13-15 0,-2-13 24 15,4 13-26-15,-4-13 24 0,4 15-20 0,-4-15 22 16,4 12-24-16,-4-12 21 0,4 16-19 0,-4-16 19 16,6 12-21-16,-6-12 22 0,5 13-16 0,-5-13 14 15,4 13-18-15,-4-13 15 0,4 13-17 0,-4-13 21 0,0 0-19 16,4 15 17-16,-4-15-16 0,0 0 22 0,6 15-22 16,-6-15 18-16,0 0-14 0,6 13 14 0,-6-13-16 15,0 0 16-15,5 11-14 0,-5-11 17 0,0 0-22 16,0 0 20-16,6 15-19 0,-6-15 18 0,0 0-18 15,0 0 19-15,0 0-19 0,4 11 20 0,-4-11-15 16,0 0 15-16,0 0-14 0,0 0 17 0,0 0-16 16,0 0 19-16,0 0-18 0,0 0 16 0,0 0-18 15,6 12 14-15,-6-12-15 0,0 0 11 0,0 0-17 0,0 0 18 16,0 0-16-16,0 0 11 0,0 0-15 0,0 0 18 16,0 0-18-16,0 0 15 0,0 0-21 0,0 0-1 15,0 0-35-15,0 0-7 0,0 0-42 0,0 0-1 16,0 0-52-16,0 0-23 0,0 0-52 0,0 0-54 0,0 0-60 15,0 0-220-15,0 0-74 0</inkml:trace>
  <inkml:trace contextRef="#ctx0" brushRef="#br0" timeOffset="9653.873">5447 2289 35 0,'0'0'124'0,"0"0"9"0,0 0-23 0,0 0-16 16,0 0-7-16,0 0-4 0,0 0-7 0,0 0-4 0,0 0-5 15,0 0 1-15,0 0-6 0,0 0 0 0,0 0-1 16,0 0 7-16,0 0-6 0,0 0 3 0,0 0 4 16,0 0 1-16,0 0-1 0,0 0-4 0,0 0 1 15,0 0-3-15,0 0-1 0,0 0-4 0,0 0-5 16,0 0-1-16,0 0-10 0,0 0-10 0,0 0-7 16,0 0 10-16,0 0-20 0,0 0-7 0,0 0 2 15,0 0-5-15,0 0 0 0,0 0-1 0,0 0-2 0,-13-11 0 16,13 11 0-16,0 0 0 0,0 0 3 0,-14-9 7 15,14 9-7-15,0 0 1 0,0 0-2 0,-19-3-3 16,19 3 5-16,0 0-6 0,0 0-1 0,0 0-2 16,-25 3 2-16,25-3 0 0,0 0-3 0,-19 8 6 15,19-8-2-15,-12 9 0 0,12-9-1 0,-13 10 5 16,13-10 4-16,-10 14-27 0,10-14 32 0,-11 17-1 16,11-17 3-16,-8 18-4 0,8-18-1 0,-8 18 7 0,8-18-3 15,-6 20 2-15,6-20-3 0,-4 21 10 16,4-21-3-16,-2 22 13 0,2-22-19 0,2 20 13 0,-2-20-14 15,4 21 15-15,-4-21-17 0,8 18 15 0,-8-18-21 16,12 19 17-16,-12-19-17 0,15 13 16 16,-15-13-13-16,16 10 20 0,-16-10-17 0,19 11 19 0,-19-11-24 15,19 8 23-15,-19-8-22 0,15 4 18 0,-15-4-22 16,0 0 20-16,27 4-23 0,-27-4 22 0,0 0-25 16,23-2 24-16,-23 2-23 0,0 0 19 0,18-4-19 15,-18 4 18-15,0 0-21 0,17-4 20 0,-17 4-22 0,0 0 20 16,12-9-21-16,-12 9 25 0,0 0-27 0,0 0 22 15,13-9-28-15,-13 9 12 0,0 0-29 0,0 0 7 16,0 0-55-16,8-9 20 0,-8 9-34 0,0 0-20 16,0 0-28-16,0 0-29 0,0 0-30 0,0 0-24 15,0 0-29-15,0 0-179 0,0 0 95 0</inkml:trace>
  <inkml:trace contextRef="#ctx0" brushRef="#br0" timeOffset="10531.934">5802 1990 19 0,'-2'-23'142'0,"2"23"-16"0,-2-21-22 0,2 21-19 15,-2-15-1-15,2 15-11 0,-2-17-2 0,2 17-6 16,-4-18-7-16,4 18-1 0,-2-13 1 0,2 13 3 16,0 0-4-16,-2-17 4 0,2 17-4 0,0 0-2 0,-2-15-5 15,2 15-4-15,0 0-7 0,0 0-1 0,-2-13-5 16,2 13-6-16,0 0-1 0,0 0-3 0,0 0 0 15,0 0-1-15,0 0 6 0,0 0 3 0,0 0 16 16,0 0-10-16,0 0 11 0,0 0-13 0,0 0 8 16,0 0-12-16,0 14 15 0,0-14-19 0,0 19 18 15,0-19-20-15,2 17 17 0,-2-17-15 0,2 22 15 0,-2-22-23 16,2 26 19-16,0-13-14 0,0 2 15 0,0-1-19 16,-2 2 16-16,2 0-20 0,0 1 23 0,0 1-24 15,0-3 9-15,0 3-14 0,1 0 19 0,-1 2-18 16,2-2 14-16,-3 0-15 0,1 3 23 0,0-3-25 15,0 3 19-15,0-3-21 0,0 3 20 0,0-3-24 16,0 2 26-16,0 1-25 0,0-3 19 0,0 0-18 16,1 1 18-16,-1-1-25 0,0 1 23 0,0 0-27 15,0-2 26-15,0-1-25 0,0-1 20 0,0 1-25 0,0 0 23 16,-2-2-20-16,2-2 23 0,-2-12-24 16,4 25 21-16,-4-25-18 0,4 22 15 0,-4-22-24 0,5 20 26 15,-5-20-19-15,2 17 23 0,-2-17-23 0,4 15 20 16,-4-15-22-16,0 0 26 0,4 15-23 0,-4-15 23 15,0 0-23-15,2 15 18 0,-2-15-20 0,0 0 24 16,0 0-25-16,4 13 28 0,-4-13-27 0,0 0 19 16,0 0-16-16,0 0 23 0,0 0-27 0,2 13 27 15,-2-13-24-15,0 0 25 0,0 0-21 0,0 0 18 0,0 0-17 16,0 0 15-16,0 0-19 0,0 0 20 0,0 0-20 16,0 0 17-16,2 13-20 0,-2-13 17 0,0 0-17 15,0 0 19-15,0 0-26 0,0 0 23 0,0 0-21 16,0 0 24-16,0 0-20 0,0 0 18 0,0 0-23 15,0 0 21-15,0 0-23 0,0 0 9 0,0 0-27 16,0 0 6-16,0 0-22 0,0 0-1 0,0 0-26 0,0 0 0 16,0 0-37-16,0 0-20 0,0 0-44 15,0 0-50-15,0 0-51 0,0 0-190 0,0 0 44 0</inkml:trace>
  <inkml:trace contextRef="#ctx0" brushRef="#br0" timeOffset="11631.692">6358 2164 150 0,'-4'-13'184'0,"4"13"-40"0,0 0-14 0,0 0-13 15,-4-12-10-15,4 12-6 0,0 0-9 0,0 0-9 16,0 0-6-16,0 0-10 0,0 0-14 0,-8-9-6 15,8 9-3-15,0 0-2 0,0 0 0 0,0 0 3 16,0 0-3-16,-8 14 2 0,8-14-7 0,0 0 1 16,-2 18-1-16,2-18-4 0,-2 16 1 0,2-16-3 15,0 18 3-15,0-18 1 0,2 23 0 0,-2-23 0 0,0 25 3 16,0-25-2-16,2 25-3 0,0-11 0 0,-2 2-4 16,2-2 11-16,-2 1-15 0,2 2 13 0,0-2-25 15,-2-1 15-15,2 1-13 0,0 0 10 0,0 0-19 16,2-1 18-16,-2-1-24 0,0 1 13 0,0 0-12 15,-2-14 13-15,7 22-16 0,-7-22 17 0,4 25-15 0,-4-25 14 16,6 20-21-16,-6-20 16 0,4 18-14 16,-4-18 19-16,6 17-21 0,-6-17 17 0,4 15-12 0,-4-15-10 15,5 15 7-15,-5-15 20 0,0 0-16 0,5 14 14 16,-5-14-14-16,0 0-8 0,0 0 13 0,4 13 19 16,-4-13-19-16,0 0 17 0,0 0-20 0,0 0 12 15,0 0-16-15,0 0 17 0,0 0-22 0,0 0 21 16,0 0-21-16,0 0 17 0,0 0-16 0,-8-9 16 15,8 9-17-15,0 0 17 0,-8-13-14 0,8 13 13 16,0 0-18-16,-10-15 17 0,10 15-16 0,-10-8 19 16,10 8-20-16,0 0 18 0,-15-14-21 0,15 14 20 15,-10-7-17-15,10 7 13 0,-12-10-12 0,12 10 14 16,-13-5-14-16,13 5 24 0,-14-6-25 0,14 6 14 0,0 0-18 16,-23-7 23-16,23 7-17 0,0 0 12 0,-23-4-16 15,23 4 20-15,0 0-18 0,0 0 13 0,-26 0-29 16,26 0 35-16,0 0-18 0,-20 4 16 0,20-4-16 15,0 0 18-15,-19 7-18 0,19-7 16 0,0 0-16 16,-16 10 17-16,16-10-16 0,0 0 19 0,-13 13-18 0,13-13 31 16,0 0-32-16,-8 16 17 0,8-16-15 15,0 0 13-15,-6 17-11 0,6-17 16 0,0 0-15 0,2 18 20 16,-2-18-16-16,2 15 11 0,-2-15-15 0,4 13 19 16,-4-13-22-16,8 13 21 0,-8-13-19 0,8 13 18 15,-8-13-17-15,13 9 19 0,-13-9-17 0,12 12 21 16,-12-12-19-16,17 5 20 0,-17-5-22 0,16 7 23 15,-16-7-23-15,19 4 25 0,-19-4-28 0,0 0 28 16,24 6-18-16,-24-6 25 0,0 0-19 0,0 0 22 0,31-2-19 16,-31 2 22-16,0 0-17 0,25-6 16 15,-25 6-22-15,14-5 14 0,-14 5-15 0,12-8 11 0,-12 8-25 16,0 0 19-16,17-8-15 0,-17 8 13 0,0 0-17 16,14-11 16-16,-14 11-16 0,0 0 16 0,0 0-20 15,12-7 18-15,-12 7-21 0,0 0 20 0,0 0-28 16,0 0 16-16,0 0-32 0,0 0 5 0,14-7-36 15,-14 7 8-15,0 0-39 0,0 0-2 0,0 0-32 16,0 0-20-16,0 0-34 0,0 0-45 0,0 0-46 16,0 0-243-16,0 0-15 0</inkml:trace>
  <inkml:trace contextRef="#ctx0" brushRef="#br0" timeOffset="12693.701">7089 2657 134 0,'0'0'220'0,"0"0"-49"15,0 0-23-15,0 0-20 0,0 0-15 16,0 0-4-16,0 0-12 0,0 0-1 0,0 0-16 0,0 0 0 15,0 0-12-15,0 0 13 0,0 0-17 0,0 0 13 16,0 0-17-16,0 0 9 0,0 0-9 16,0 0 12-16,4 14-19 0,-4-14 12 0,0 0-21 0,0 0 13 15,0 0-19-15,15 8 14 0,-15-8-20 0,0 0 19 16,0 0-29-16,17 9 13 0,-17-9-24 0,0 0 16 16,21 3-23-16,-21-3 17 0,0 0-22 0,27 4 15 15,-27-4-12-15,19 3 11 0,-19-3-17 0,0 0 15 0,26 4-11 16,-26-4 15-16,0 0-20 0,27 4 15 0,-27-4-14 15,0 0 12-15,22 1-9 0,-22-1 12 0,0 0-17 16,0 0 17-16,29 0-16 0,-29 0 15 0,0 0-19 16,0 0 21-16,23-1-20 0,-23 1 6 0,0 0-33 15,0 0 4-15,18-6-38 0,-18 6-11 0,0 0-43 16,0 0-19-16,0 0-34 0,0 0-17 0,11-9-25 16,-11 9-32-16,0 0-130 0,0 0 167 0</inkml:trace>
  <inkml:trace contextRef="#ctx0" brushRef="#br0" timeOffset="13747.661">7134 2595 65 0,'0'0'264'0,"0"0"-57"0,0 0-27 0,0 0-22 15,0 0-11-15,0 0-4 0,0 0-25 0,0 0-5 16,0 0-23-16,0 0 6 0,0 0-32 0,0 0 10 16,0 0-8-16,0 0-10 0,0 0-23 0,0 0 10 15,0 0-21-15,0 0 17 0,0 0-14 0,0 0 15 16,0 0-11-16,0 0 18 0,0 0-18 0,0 0 14 0,0 0-25 16,0 0 13-16,0 0-20 0,0 0 23 0,27 3-20 15,-27-3 17-15,0 0-19 0,0 0 14 0,24 2-20 16,-24-2 11-16,0 0-16 0,0 0 14 0,25 2-16 15,-25-2 11-15,0 0-11 0,0 0 13 0,25 0-18 16,-25 0 35-16,0 0-39 0,0 0 18 0,23-2-19 16,-23 2 21-16,0 0-19 0,0 0 18 0,0 0-17 15,23-2 16-15,-23 2-18 0,0 0 7 0,0 0-34 16,0 0 4-16,23-2-32 0,-23 2-2 0,0 0-27 16,0 0-9-16,0 0-15 0,15-7-9 0,-15 7-11 15,0 0-5-15,0 0 0 0,0 0 6 0,6-13-1 0,-6 13 14 16,0 0 18-16,0 0 14 0,-2-13 16 0,2 13 19 15,0 0 16-15,0 0 18 0,-6-15 16 0,6 15 9 16,0 0 10-16,-9-9 12 0,9 9 5 0,0 0 5 16,0 0 8-16,-10-12 8 0,10 12 5 0,0 0 7 15,0 0 1-15,-8-8 1 0,8 8 1 0,0 0 4 16,0 0 4-16,0 0-1 0,0 0 1 0,-9-12 12 16,9 12-11-16,0 0 15 0,0 0-16 0,0 0 15 0,0 0-16 15,0 0 16-15,-10-9-19 0,10 9 11 16,0 0-17-16,0 0 11 0,0 0-21 0,0 0 10 0,0 0-40 15,0 0 24-15,0 0-8 0,0 0-8 0,0 0-24 16,0 0 16-16,0 0-23 0,0 0 12 0,0 0-15 16,0 0 14-16,0 0-18 0,0 0 21 0,0 0-15 15,0 0 22-15,0 0-18 0,0 0 14 0,0 0-19 16,0 0 21-16,23 6-23 0,-23-6 20 0,0 0-21 16,18 8 16-16,-18-8-19 0,0 0 20 0,21 7-23 15,-21-7 20-15,17 7-18 0,-17-7 22 0,16 7-23 0,-16-7 22 16,19 8-23-16,-19-8 23 0,16 7-20 0,-16-7 18 15,18 8-23-15,-18-8 27 0,16 9-23 0,-16-9 21 16,17 8-22-16,-17-8 20 0,14 9-19 0,-14-9 20 16,13 7-17-16,-13-7 4 0,12 7-5 0,-12-7 23 15,0 0-29-15,15 11 26 0,-15-11-25 0,0 0 25 16,10 10-18-16,-10-10 19 0,0 0-19 0,6 10 25 16,-6-10-29-16,0 0 29 0,0 0-24 0,4 14 21 0,-4-14-25 15,0 0 25-15,-2 13-19 0,2-13 17 16,0 0-19-16,-10 13 21 0,10-13-9 0,-6 10 12 0,6-10-26 15,-11 12 25-15,11-12-18 0,-10 13 16 0,10-13-19 16,-12 9 17-16,12-9-15 0,-11 13 18 16,11-13-21-16,-10 11 22 0,10-11-5 0,-12 11-4 0,12-11 1 15,-9 10-3-15,9-10 0 0,-10 8 0 0,10-8 2 16,-10 10 1-16,10-10 0 0,0 0 2 0,-12 11 2 16,12-11 3-16,0 0-1 0,-10 11 3 0,10-11-3 15,0 0 0-15,-8 9 0 0,8-9 1 0,0 0-1 0,0 0 9 16,0 0-6-16,-11 9 1 0,11-9-2 15,0 0 0-15,0 0-4 0,0 0-1 0,0 0-1 0,0 0-3 16,0 0-2-16,0 0-1 0,-10 10-3 0,10-10 0 16,0 0 0-16,0 0 0 0,0 0 6 0,0 0-11 15,0 0-3-15,0 0 1 0,0 0-3 0,0 0 7 16,0 0-1-16,0 0-1 0,0 0-1 0,0 0-1 0,0 0 2 16,0 0-2-16,0 0-5 0,0 0-4 15,0 0-15-15,0 0-9 0,0 0-9 0,0 0-7 0,0 0-13 16,0 0-15-16,0 0-13 0,0 0-26 0,0 0-5 15,0 0-32-15,0 0-19 0,0 0-38 0,0 0-31 16,0 0-42-16,0 0-188 0,0 0 44 0</inkml:trace>
  <inkml:trace contextRef="#ctx0" brushRef="#br0" timeOffset="15330.789">8359 2567 95 0,'0'0'205'0,"0"0"-43"16,0 0-21-16,-2 10-14 0,2-10-21 0,0 0 0 16,0 0-11-16,0 0-2 0,0 0-10 0,0 0-1 15,0 0-15-15,0 0 8 0,0 0-12 0,0 0 7 16,-2 17-12-16,2-17 12 0,0 0-21 0,0 0 14 15,-2 12-22-15,2-12 9 0,0 0-15 0,0 14 16 0,0-14-17 16,0 0 15-16,0 18-16 0,0-18 8 0,2 12-17 16,-2-12 12-16,2 15-18 0,-2-15 13 0,5 12-22 15,-5-12 15-15,4 15-18 0,-4-15 9 0,8 14-13 16,-8-14 12-16,8 11-3 0,-8-11-1 0,8 10 19 16,-8-10-26-16,0 0 3 0,17 11-3 0,-17-11 1 15,0 0 1-15,0 0 0 0,24-3-2 0,-24 3-16 16,14-8 19-16,-14 8-14 0,17-10 12 0,-17 10-12 0,14-15 17 15,-14 15-18-15,15-14 16 0,-15 14-21 16,10-18 12-16,-10 18-12 0,8-16 7 0,-8 16 10 0,7-16-19 16,-7 16-16-16,4-18 14 0,-4 18-14 0,0-14 14 15,0 14-15-15,-2-17 20 0,2 17-17 0,-2-13 16 16,2 13-10-16,-7-11 18 0,7 11-13 0,-6-11 14 16,6 11-15-16,0 0 13 0,-12-13-14 0,12 13 18 15,0 0-15-15,0 0 14 0,-19-6-16 0,19 6 22 0,0 0-18 16,0 0 16-16,-23 6-11 0,23-6 13 15,0 0-15-15,-18 11 20 0,18-11-18 0,-12 10 18 0,12-10-14 16,-10 12 14-16,10-12 3 0,-10 14-2 0,10-14-12 16,-9 14 15-16,9-14-9 0,-8 13 6 15,8-13-9-15,-4 14 16 0,4-14-16 0,-2 16 16 0,2-16-8 16,0 0 8-16,-2 18-19 0,2-18 17 0,0 0-15 16,4 14 13-16,-4-14-17 0,0 0 19 0,8 11-14 15,-8-11 13-15,0 0-13 0,0 0 15 0,0 0-19 16,29 0 15-16,-29 0-16 0,0 0 14 0,20-11-11 0,-20 11 14 15,12-6-15-15,-12 6 14 0,15-8-16 16,-15 8 13-16,0 0-12 0,14-9 16 0,-14 9-16 16,0 0 15-16,13-9-40 0,-13 9 47 0,0 0-17 0,0 0 12 15,12-10-11-15,-12 10 15 0,0 0-12 0,0 0 9 16,0 0-15-16,0 0 36 0,10-8-45 0,-10 8 14 16,0 0-11-16,0 0 19 0,0 0-15 0,0 0 27 15,0 0-19-15,11 12 15 0,-11-12-18 0,0 0 17 0,6 13-10 16,-6-13 18-16,0 0-19 0,8 15 19 15,-8-15-20-15,8 9 10 0,-8-9-7 0,11 9 19 16,-11-9-17-16,14 10 20 0,-14-10 4 0,14 7-5 16,-14-7 0-16,16 7 10 0,-16-7-16 0,0 0 0 15,27 4-3-15,-27-4-2 0,0 0-4 0,29-4 0 0,-29 4-8 16,17-3 4-16,-17 3-5 0,16-8-12 0,-16 8-24 16,13-7-25-16,-13 7-42 0,10-8-51 0,-10 8-47 15,0 0-62-15,8-13-73 0,-8 13-168 0,0 0 12 16</inkml:trace>
  <inkml:trace contextRef="#ctx0" brushRef="#br0" timeOffset="15834.689">8953 2596 37 0,'0'0'259'15,"0"0"-53"-15,0 0-30 0,0 0-26 0,0 0-14 16,0 0-5-16,0 0-17 0,16-2-5 0,-16 2-22 16,0 0 13-16,0 0-7 0,0 0-4 0,0 0-16 15,0 0 14-15,0 0-21 0,0 0 9 0,0 0-12 16,0 0 8-16,0 0-25 0,0 0 17 0,0 0-30 0,0 0 9 15,0 0-16-15,6 8-9 0,-6-8-1 16,0 0 15-16,0 0-19 0,0 0 10 0,0 0-13 0,0 0 9 16,0 0-15-16,0 0 12 0,0 0-13 0,0 0 10 15,0 0-19-15,0 0 18 0,0 0-20 0,0 0 20 16,0 0-15-16,0 0 13 0,0 0-14 0,0 0 18 16,0 0-14-16,0 0 11 0,0 0-14 0,0 0 19 15,0 0-20-15,0 0 17 0,0 0-16 0,0 0 12 16,0 0-17-16,0 0 14 0,0 0-16 0,0 0 16 15,0 0-14-15,0 0 12 0,0 0-13 0,0 0 18 0,0 0-20 16,0 0 19-16,0 0-21 0,0 0 21 0,-24 4-17 16,24-4 17-16,0 0-19 0,0 0 16 15,-11 11-11-15,11-11 14 0,0 0-18 0,0 0 16 0,0 0-23 16,0 0 14-16,-10 9-25 0,10-9 6 0,0 0-22 16,0 0 6-16,0 0-38 0,0 0-11 0,0 0-40 15,0 0-25-15,0 0-48 0,0 0-42 0,0 0-212 16,0 0 67-16</inkml:trace>
  <inkml:trace contextRef="#ctx0" brushRef="#br0" timeOffset="16438.169">9281 2491 265 0,'0'0'223'0,"0"0"-34"0,0 0-28 0,0 0-15 16,0 0-6-16,-6-11-6 0,6 11-29 0,0 0 6 16,0 0-20-16,0 0 11 0,-8-11-22 0,8 11 1 15,0 0-16-15,0 0 8 0,-13-6-21 0,13 6 41 16,0 0-50-16,0 0 16 0,-18-6-24 0,18 6 18 16,0 0-26-16,0 0 10 0,-23-1-16 0,23 1 14 15,0 0-24-15,0 0 18 0,-25 7-20 0,25-7 12 0,-14 6-19 16,14-6 16-16,-15 7-18 0,15-7 17 0,-13 12-23 15,13-12 20-15,-12 13-14 0,12-13 20 0,-11 14-16 16,11-14 14-16,-10 17-32 0,10-17 38 0,-10 14-25 16,10-14 23-16,-7 19-19 0,7-19 17 0,-2 17-20 15,2-17 22-15,-2 18 0 0,2-18-10 0,4 19 1 16,-4-19-7-16,7 16 4 0,-7-16 0 0,10 15-5 16,-10-15 4-16,14 17-1 0,-14-17-2 0,17 10-3 0,-17-10-3 15,15 12 6-15,-15-12 1 0,19 11 1 0,-19-11 3 16,19 7 2-16,-19-7-3 0,18 6 1 15,-18-6 0-15,21 4 0 0,-21-4 0 0,0 0-2 0,27 0 0 16,-27 0 1-16,0 0-4 0,27-2 1 0,-27 2-6 16,0 0 6-16,19-6-3 0,-19 6 0 0,0 0-4 15,19-5-11-15,-19 5-12 0,0 0-18 0,0 0-21 16,16-6-46-16,-16 6-16 0,0 0-46 0,0 0-36 0,0 0-50 16,0 0-54-16,0 0-192 0,0 0 2 0</inkml:trace>
  <inkml:trace contextRef="#ctx0" brushRef="#br0" timeOffset="17553.478">9599 1816 111 0,'-4'-15'161'0,"4"15"-26"0,0 0-17 0,0 0-19 16,-6-14-6-16,6 14-9 0,0 0-10 0,0 0-3 15,-2-16-5-15,2 16-2 0,0 0-4 0,0 0 8 16,-2-11-11-16,2 11-4 0,0 0 3 0,0 0 5 0,0 0-15 16,0 0 13-16,0 0-13 0,0 0 6 0,0 0-14 15,-4-12 6-15,4 12-20 0,0 0 6 0,0 0-13 16,0 0 13-16,0 0-16 0,0 0 23 0,0 0-13 16,0 0 24-16,0 0-21 0,0 0 18 0,4 15-24 0,-4-15 13 15,0 0-19-15,4 16 13 0,-4-16-18 0,3 15 13 16,-3-15-9-16,5 19 17 0,-5-19-11 0,4 20 15 15,-4-20-16-15,4 24 14 0,-2-10-18 0,0-1 13 16,2 4-13-16,-2-1 13 0,0 1-17 0,0 0 14 16,2 2-19-16,-1-1 23 0,-1 2-8 0,0-1 2 15,0 0-16-15,2 2 19 0,-2 0-23 0,0 4 19 16,2-4-23-16,-2 2 21 0,0-2-2 0,-2 3-4 16,2 2 0-16,0-5-1 0,0 3-7 0,-2-2 4 0,3 0-4 15,-1 0-2-15,-2 1 2 0,2-2 11 0,-2 2-14 16,2-3-3-16,-2 2 4 0,2-1-7 15,-2 1 8-15,2-1-5 0,-2-4 3 0,2 2-1 0,-2 0 2 16,2-1 1-16,-2-1 3 0,2 0 3 0,-2-1 3 16,2-1-3-16,-2-15 1 0,0 26-2 0,0-26-1 15,2 22-2-15,-2-22 1 0,2 19 1 0,-2-19-2 16,0 16 1-16,0-16 0 0,2 15 1 0,-2-15-2 0,0 0 2 16,0 19-1-16,0-19-1 0,0 0 4 15,2 12-5-15,-2-12 4 0,0 0-2 0,0 0 0 0,2 15-2 16,-2-15-3-16,0 0 3 0,0 0-3 0,0 0 0 15,0 0 2-15,0 15-1 0,0-15-5 0,0 0 3 16,0 0 0-16,0 0 3 0,0 0-1 0,0 0-6 16,0 0 3-16,0 0-13 0,0 0-7 0,0 0-10 15,0 0-13-15,0 0-11 0,0 0-26 0,0 0-24 16,0 12-28-16,0-12-43 0,0 0-48 0,0 0-59 0,0 0-282 16,0 0-78-16</inkml:trace>
  <inkml:trace contextRef="#ctx0" brushRef="#br0" timeOffset="18875.511">9987 2213 117 0,'0'0'187'0,"0"0"-37"15,0 0-22-15,0 0-14 0,0-12-13 0,0 12-7 16,0 0 1-16,0 0-14 0,0 0 0 0,0 0-13 16,0 0-2-16,0 0-13 0,0 0 4 0,4-13-9 15,-4 13 7-15,0 0-11 0,0 0 7 0,0 0-14 0,0 0 9 16,0 0-9-16,0 0 4 0,0 0-12 0,0 0 8 15,0 0-13-15,0 0 23 0,0 0-29 0,0 0 16 16,0 0-13-16,0 0 22 0,0 0-10 0,0 0 12 16,0 0-17-16,0 0 15 0,5 14-18 0,-5-14 15 15,0 0 6-15,2 15-9 0,-2-15-15 0,0 0 7 16,0 19-16-16,0-19 18 0,2 16-9 0,-2-16-1 16,0 17-18-16,0-17 24 0,2 20-18 0,-2-20 14 0,0 21-21 15,0-21 20-15,2 22-20 0,-2-22 20 16,0 24-18-16,0-24 21 0,2 26-24 0,-2-26 24 15,2 24-24-15,-2-7 20 0,2-5-20 0,0 4 20 0,-2-2-5 16,2-2-3-16,0 5-1 0,0-4-5 16,0 1 0-16,-2-14 1 0,4 25-3 0,-4-25 0 0,5 24-2 15,-5-24 2-15,5 24 0 0,-5-24 2 16,6 21-4-16,-6-21-1 0,6 20 1 0,-6-20 0 0,4 21-4 16,-4-21 2-16,7 15-2 0,-7-15 5 0,6 18-4 15,-6-18 3-15,6 17-5 0,-6-17 0 0,8 13 3 16,-8-13-2-16,6 13 3 0,-6-13-6 0,7 9 5 15,-7-9 0-15,0 0 0 0,6 12 1 0,-6-12-1 0,0 0 3 16,8 10-2-16,-8-10 2 0,0 0-2 0,0 0 3 16,0 0-3-16,0 0 9 0,23 4-11 0,-23-4 0 15,0 0 1-15,0 0-1 0,16-6-2 0,-16 6 2 16,0 0-1-16,13-9 0 0,-13 9 2 0,0 0-1 16,12-10-1-16,-12 10-1 0,0 0 2 0,9-10-8 15,-9 10 6-15,0 0-4 0,11-12 1 0,-11 12-4 16,0 0 2-16,8-13 2 0,-8 13 4 0,0 0-3 15,6-16 4-15,-6 16 0 0,0 0-10 0,4-15 9 0,-4 15-20 16,0 0 20-16,-2-15-20 0,2 15 25 0,0 0-19 16,-4-15 23-16,4 15-20 0,0 0 12 0,-6-11-12 15,6 11 19-15,0 0-22 0,-10-9 23 0,10 9-22 16,0 0 22-16,0 0-17 0,-20-7 18 0,20 7-7 16,0 0 3-16,0 0-5 0,-23 1-3 0,23-1-3 15,0 0-5-15,-18 7-24 0,18-7 7 0,-13 11-26 16,13-11-1-16,-10 10-33 0,10-10 2 0,-10 13-54 15,10-13-21-15,-9 13-32 0,9-13-27 0,-8 15-37 0,8-15-161 16,-4 17 118-16</inkml:trace>
  <inkml:trace contextRef="#ctx0" brushRef="#br0" timeOffset="19499.44">10458 2696 53 0,'0'0'71'0,"0"0"-15"0,0 0-2 15,0 0-1-15,0 0 4 0,0 0-4 0,0 0 8 16,0 0-1-16,0 0 8 0,0 0 3 0,0 0-1 15,0 0 5-15,0 0-1 0,-11 10 8 0,11-10-6 16,0 0 8-16,0 0-8 0,0 0 4 0,0 0-13 16,0 0 11-16,0 0-16 0,0 0 8 0,0 0-19 15,0 0 6-15,0 0-22 0,0 0 6 0,0 0-21 0,0 0 6 16,0 0-16-16,0 0 10 0,0 0-18 0,0 0 10 16,0 0-14-16,0 0 10 0,0 0-3 0,0 0 4 15,0 0-15-15,0 0 12 0,0 0-10 0,0 0-1 16,0 0-26-16,0 0-9 0,0 0-30 0,0 0-25 15,0 0-36-15,0 0-35 0,0 0-52 0,0 0-124 16,0 0 200-16</inkml:trace>
  <inkml:trace contextRef="#ctx0" brushRef="#br0" timeOffset="20348.438">10812 2258 124 0,'0'0'216'0,"0"0"-42"15,0-19-19-15,0 19-16 0,0 0-21 0,0 0 3 16,2-14-17-16,-2 14-9 0,0 0-11 0,0 0 1 16,0 0-19-16,0 0 7 0,2-15-24 0,-2 15 4 15,0 0-18-15,0 0 8 0,0 0-8 0,0 0 18 0,0 0-13 16,0 0 11-16,0 0-17 0,0 0 14 0,0 18-4 15,0-18-11-15,0 0-13 0,0 21 17 0,0-21-11 16,0 17-19-16,0-17 11 0,2 20 13 0,-2-20-13 16,2 24 17-16,-2-24-18 0,2 25 16 0,0-9-23 15,1-2 22-15,-1 1-20 0,0 0 14 0,2 0-15 16,-2-1 14-16,0 1-20 0,0 2 18 0,2-2-17 16,-2-1 15-16,2 2 1 0,-2-2-7 0,3 0-2 0,-1 2-2 15,-2-4-4-15,2 1 0 0,0 0 0 16,-2 0-3-16,-2-13 1 0,6 21-4 0,-6-21 1 0,4 18-19 15,-4-18 25-15,5 17-6 0,-5-17 1 0,4 15-3 16,-4-15 7-16,0 0-3 0,6 15 0 0,-6-15-1 16,0 0 3-16,2 13 1 0,-2-13 0 0,0 0 1 15,0 0-1-15,0 0-5 0,0 0 5 0,0 0-6 16,0 0 3-16,0 0-2 0,0 0-1 0,0 0-1 16,0 0 3-16,0 0-19 0,0 0 14 0,0 0 7 15,-6-13-4-15,6 13-6 0,-9-11 2 0,9 11-6 0,-8-8 4 16,8 8 1-16,-12-7-19 0,12 7 24 0,-13-10-24 15,13 10 22-15,-12-7-12 0,12 7 19 0,-14-6-19 16,14 6 17-16,-15-6-17 0,15 6 23 0,0 0-40 16,-23-7 43-16,23 7-22 0,0 0 16 0,-22-1-14 15,22 1 20-15,0 0-18 0,0 0 15 0,-28 1-20 16,28-1 18-16,-15 6-14 0,15-6 16 0,-12 7-17 16,12-7 20-16,-11 11-1 0,11-11-3 0,-10 8-2 15,10-8-1-15,-6 13 1 0,6-13 8 0,-4 12-6 16,4-12 8-16,-2 15-2 0,2-15-2 0,0 15 0 0,0-15-2 15,2 14-5-15,-2-14 5 0,6 17-1 0,-6-17 2 16,10 14 2-16,-10-14-2 0,13 12 4 0,-13-12-5 16,14 12-1-16,-14-12-1 0,19 7-1 0,-19-7 1 15,19 5 0-15,-19-5-4 0,21 1-2 0,-21-1 0 16,0 0 0-16,29 0 0 0,-29 0 2 0,0 0 2 16,25-4-6-16,-25 4 2 0,0 0 3 0,25-6 0 15,-25 6-34-15,0 0-19 0,16-8-31 0,-16 8-40 0,0 0-49 16,0 0-58-16,13-8-83 0,-13 8-284 0,0 0-105 15</inkml:trace>
  <inkml:trace contextRef="#ctx0" brushRef="#br0" timeOffset="37436.407">2916 4084 156 0,'0'0'153'0,"0"0"-36"16,0 0-22-16,0 0-10 0,0 0-10 0,0 0-13 0,0 0 0 15,0 0-4-15,0 0-6 0,0 0-7 16,0 0-6-16,0 0-4 0,0 0-2 0,0 0-6 0,0 0 1 15,0 0 1-15,0 0-4 0,0 0 6 0,0 0-9 16,0 0-4-16,0 0-6 0,0 0-1 0,0 0-1 16,0 0-3-16,0 0-2 0,-14 7-4 0,14-7 2 15,0 0 2-15,0 0 5 0,-4 13-4 0,4-13-1 16,0 0 0-16,-4 14-1 0,4-14 3 0,0 0 1 16,-2 14-2-16,2-14 0 0,0 0 8 0,0 14-8 0,0-14 4 15,0 0-7-15,0 13 6 0,0-13-11 0,0 0 9 16,4 12-9-16,-4-12 7 0,0 0-6 0,0 0 8 15,0 0-7-15,8 11 8 0,-8-11-11 0,0 0 7 16,0 0-5-16,0 0 7 0,0 0-8 0,18-6 1 16,-18 6 0-16,0 0 1 0,8-13 0 0,-8 13-5 15,8-9-3-15,-8 9 2 0,0 0-2 0,9-15-5 0,-9 15 0 16,6-11 6-16,-6 11 0 0,0 0 0 16,-2-13-3-16,2 13-3 0,0 0-3 0,-2-15 4 0,2 15 0 15,0 0 4-15,0 0 0 0,-6-12 2 0,6 12 1 16,0 0-2-16,0 0 1 0,0 0 0 0,-11-10 2 15,11 10 0-15,0 0 1 0,0 0-2 0,0 0-2 16,0 0 5-16,-16 6 0 0,16-6 0 0,0 0 1 0,-9 11-1 16,9-11 2-16,0 0-1 0,-5 11 2 0,5-11-3 15,0 0 2-15,-6 14-2 0,6-14 3 0,0 0 0 16,-6 12-2-16,6-12 0 0,0 0 0 0,0 0 0 16,-2 13 2-16,2-13 0 0,0 0 1 0,0 0 0 15,0 0 1-15,0 0 1 0,0 0-4 0,0 0 1 16,0 0 2-16,0 0-1 0,0 0 0 0,0 0 0 0,19-6-2 15,-19 6 0-15,0 0 3 0,0 0-3 16,11-13 2-16,-11 13-1 0,0 0 1 0,0 0-3 0,0 0 2 16,4-11 2-16,-4 11-3 0,0 0-2 0,0 0 0 15,0 0-7-15,0 0-7 0,0 0-6 0,0 0-9 16,0 0-8-16,0 0-15 0,0 0-21 0,0 0-22 16,0 0-33-16,0 0-110 0,0 0 78 0</inkml:trace>
  <inkml:trace contextRef="#ctx0" brushRef="#br0" timeOffset="39153.324">3394 4103 112 0,'0'0'174'0,"0"0"-28"0,0 0-23 0,0 0-13 0,0 0-21 15,-4-14-5-15,4 14-8 0,0 0-10 0,0 0-5 16,0 0-10-16,0 0-5 0,0 0-1 0,0 0-6 15,0 0-3-15,-4-13-2 0,4 13 0 0,0 0 1 16,0 0 0-16,0 0-1 0,0 0-1 0,0 0-2 16,0 0-1-16,0 0-7 0,0 0-4 0,0 0 5 15,0 0-3-15,0 0-3 0,0 0 0 0,0 0 8 16,0 0-15-16,0 0 17 0,-8 13-19 0,8-13 12 16,0 0-12-16,-4 14 16 0,4-14-25 0,0 0 17 0,0 14-15 15,0-14 12-15,0 0-6 0,0 15 2 0,0-15-15 16,0 0 13-16,6 14-11 0,-6-14 15 0,0 0-17 15,8 11 14-15,-8-11-13 0,0 0 12 0,10 11-11 16,-10-11 13-16,0 0-13 0,0 0 12 0,23 3-13 16,-23-3 14-16,0 0-13 0,0 0 12 0,23-3-11 15,-23 3 11-15,0 0-15 0,16-11 16 0,-16 11-17 16,11-9 14-16,-11 9-15 0,10-11 5 0,-10 11-16 16,7-11 2-16,-7 11-2 0,4-13-3 0,-4 13 0 0,5-15-4 15,-5 15-1-15,0-13 5 0,0 13 3 0,-3-15 4 16,3 15 0-16,-2-13 4 0,2 13 1 0,-5-11 1 15,5 11 3-15,-6-12 0 0,6 12-11 0,0 0 15 16,-12-13-1-16,12 13 1 0,0 0 0 0,-13-8-1 0,13 8 0 16,0 0 0-16,0 0-3 0,0 0 3 15,-25 0 1-15,25 0 1 0,0 0-1 0,-14 11 0 0,14-11-1 16,-8 11 0-16,8-11 1 0,-9 13-1 0,9-13 1 16,-6 15 2-16,6-15 5 0,-4 13-7 0,4-13 9 15,-2 13-12-15,2-13-11 0,0 0 14 0,-2 18 11 16,2-18-11-16,0 0 10 0,6 13-9 0,-6-13 7 0,0 0-8 15,8 9 11-15,-8-9-11 0,0 0 9 0,0 0-9 16,19 6 1-16,-19-6 1 0,0 0-1 0,17-7 0 16,-17 7 1-16,0 0 0 0,18-10 0 0,-18 10 2 15,0 0-2-15,15-11 0 0,-15 11 1 0,0 0 1 16,12-9 1-16,-12 9 2 0,0 0-1 0,0 0 0 16,9-10 0-16,-9 10 0 0,0 0 6 0,0 0 4 15,0 0 0-15,0 0 0 0,9-12 0 0,-9 12-16 16,0 0 16-16,0 0 0 0,0 0-1 0,0 0-9 0,0 0-2 15,0 0-3-15,0 0 1 0,0 0 1 0,0 0 0 16,0 0 0-16,0 0-1 0,0 0 2 0,0 0-7 16,14 8 16-16,-14-8 16 0,0 0-14 0,4 11 14 15,-4-11-15-15,0 0 10 0,8 12-7 0,-8-12 3 16,0 0-16-16,9 10 13 0,-9-10-15 0,0 0 16 16,0 0-16-16,12 11 14 0,-12-11-15 0,0 0 13 0,0 0-11 15,15 6 15-15,-15-6-15 0,0 0 16 0,0 0-17 16,0 0 16-16,22-5-16 0,-22 5 12 0,0 0-16 15,15-6 15-15,-15 6-16 0,0 0 5 0,12-8-29 16,-12 8-13-16,0 0-16 0,13-11-19 0,-13 11-20 16,0 0-16-16,0 0-20 0,10-12-35 0,-10 12-64 15,0 0-86-15,0 0 222 0</inkml:trace>
  <inkml:trace contextRef="#ctx0" brushRef="#br0" timeOffset="39847.84">3725 3702 21 0,'0'0'195'0,"0"0"-30"16,-2-14-34-16,2 14-10 0,0 0-19 0,-4-15-11 0,4 15-12 15,0 0-4-15,0 0-5 0,-2-14-2 0,2 14-9 16,0 0-5-16,0 0-3 0,0 0-2 0,-2-16-6 16,2 16 6-16,0 0 2 0,0 0-2 0,0 0 0 15,0 0-3-15,0 0-3 0,0 0-6 0,0 0-4 16,0 0-6-16,0 0 0 0,0 0-3 0,0 0 2 16,0 0 3-16,0 0 2 0,0 0 3 0,0 0-1 0,0 0 0 15,-7 17-2-15,7-17 0 0,0 0-4 0,0 20-19 16,0-20 15-16,0 18-3 0,0-18 3 0,0 21-3 15,0-21 1-15,2 22-2 0,-2-22 18 0,3 25-18 16,-3-25 10-16,2 25-18 0,-2-9 14 0,2-2-22 16,-2 0 16-16,2 4-16 0,0-4 17 0,0 3-22 15,0 0 18-15,-2-3-3 0,2 3-1 0,2-1-21 16,-2-1 21-16,0 0-22 0,0-1 2 0,0 1 13 16,3 1 6-16,-3-4-14 0,2-1 18 0,-4-11-21 0,4 22 18 15,-4-22-17-15,4 21 14 0,-4-21-14 0,6 18 16 16,-6-18-17-16,4 17 20 0,-4-17-40 0,4 15 41 15,-4-15-19-15,5 13 19 0,-5-13-14 0,0 0 14 16,5 16-17-16,-5-16 16 0,0 0-19 0,4 14 14 0,-4-14-13 16,0 0 16-16,0 0-19 0,4 14 22 15,-4-14-26-15,0 0 22 0,0 0-17 0,0 0 18 0,0 0-15 16,2 11 14-16,-2-11-20 0,0 0 22 0,0 0-18 16,0 0 17-16,0 0-30 0,0 0 1 0,0 0-26 15,0 0-8-15,0 0-34 0,0 0-21 0,0 0-42 16,0 0-26-16,0 0-33 0,0 0-31 0,0 0-218 0,0 0 67 15</inkml:trace>
  <inkml:trace contextRef="#ctx0" brushRef="#br0" timeOffset="40666.393">3950 3751 124 0,'0'0'159'0,"0"0"-33"16,0 0-21-16,0 0-15 0,-4-12-8 0,4 12-16 16,0 0-6-16,0 0-9 0,0 0-3 0,0 0-8 15,0 0-3-15,0 0-2 0,-6-11-1 0,6 11 0 16,0 0 3-16,0 0 0 0,0 0 5 0,0 0 1 15,0 0-5-15,0 0 7 0,0 0 3 0,0 0 3 16,0 0 0-16,0 0-4 0,0 0 1 0,0 0-8 0,-2 14-2 16,2-14-7-16,0 0-3 0,0 18-2 0,0-18 5 15,0 14-2-15,0-14-1 0,0 15-1 0,0-15-6 16,0 20 5-16,0-20-4 0,0 19-2 0,0-19-2 16,-2 23-1-16,2-23 1 0,0 20-3 0,0-20-2 15,2 24 1-15,-2-24 16 0,0 24-20 0,0-24 7 16,2 23-12-16,-2-23 37 0,2 26-45 0,-2-26 12 0,4 24-16 15,0-10 19-15,-4-14-21 0,4 23 21 0,-4-23-15 16,7 25 14-16,-7-25-19 0,6 20 19 16,-6-20-18-16,8 22 15 0,-8-22-16 0,8 19 19 15,-8-19-17-15,9 20 16 0,-9-20-14 0,8 17 12 0,-8-17-15 16,8 15 18-16,-8-15-20 0,8 12 19 0,-8-12-18 16,9 13 16-16,-9-13-15 0,10 12 17 0,-10-12-18 15,8 9 18-15,-8-9-18 0,0 0 17 0,13 11-15 16,-13-11 18-16,0 0-18 0,12 8 16 0,-12-8-16 0,0 0 16 15,0 0-14-15,0 0 14 0,0 0-15 0,22-3 13 16,-22 3-21-16,0 0 15 0,10-11-18 0,-10 11 14 16,0 0-17-16,6-14 10 0,-6 14-10 0,0 0 17 15,4-18-14-15,-4 18 17 0,0 0-16 0,0-16 18 16,0 16-13-16,0 0-8 0,-4-14 10 0,4 14 21 16,0 0-24-16,-6-14 22 0,6 14-18 0,0 0 16 0,-10-10-18 15,10 10 16-15,0 0-19 0,0 0 21 16,-19-6-19-16,19 6 15 0,0 0-15 0,0 0 13 0,-17 3-13 15,17-3 13-15,0 0-12 0,-15 12 12 0,15-12-22 16,-10 11 2-16,10-11-32 0,-11 16-1 0,11-16-31 16,-8 17-10-16,8-17-27 0,-6 15-19 0,6-15-8 15,-6 17-20-15,6-17-49 0,-4 12-89 0,4-12 234 16</inkml:trace>
  <inkml:trace contextRef="#ctx0" brushRef="#br0" timeOffset="41455.856">4510 4236 113 0,'0'0'192'0,"0"0"-27"0,0 0-28 15,0 0-11-15,0 0-18 0,0 0 0 0,0 0-15 0,0 0 3 16,0 0-23-16,0 0 13 0,0 0-11 15,0 0 23-15,0 0-23 0,0 0 18 0,0 0-14 0,0 0 11 16,0 0-17-16,0 0 11 0,0 0-11 0,0 0-5 16,0 0-15-16,0 0-9 0,0 0-10 0,0 0-9 15,0 0-6-15,0 0 11 0,0 0-24 0,0 0-1 16,0 0 0-16,0 0 1 0,0 0-14 0,17-10 17 0,-17 10-19 16,17-6 18-16,-17 6-15 0,18-7 17 15,-18 7-18-15,23-7 18 0,-23 7-18 0,25-8 17 16,-25 8-15-16,22-7 14 0,-22 7-17 0,22-6 19 0,-22 6-16 15,23-6 14-15,-23 6-16 0,21-3 11 16,-21 3-4-16,0 0 11 0,26-6-19 0,-26 6 15 0,0 0-12 16,23-2 16-16,-23 2-21 0,0 0 20 0,0 0-18 15,25-3 9-15,-25 3-27 0,0 0 8 0,0 0-28 16,0 0 9-16,21-2-26 0,-21 2 5 0,0 0-27 16,0 0 3-16,0 0-17 0,0 0-3 0,0 0-24 15,0 0-18-15,0 0-15 0,0 0-26 0,0 0-158 16,0 0 197-16</inkml:trace>
  <inkml:trace contextRef="#ctx0" brushRef="#br0" timeOffset="42472.264">4591 4129 202 0,'0'0'217'16,"0"0"-30"-16,0 0-31 0,0 0 1 0,0 0-19 16,0 0 0-16,0 0-30 0,-16-3 3 0,16 3-28 15,0 0 12-15,0 0-23 0,0 0 6 0,0 0-18 0,0 0 8 16,0 0-21-16,0 0 13 0,0 0-20 0,0 0 18 16,0 0-19-16,0 0 15 0,0 0-17 0,0 0 16 15,0 0-20-15,0 0 13 0,0 0-21 0,0 0 12 16,-23-2-18-16,23 2 14 0,0 0-21 0,0 0 17 15,0 0-2-15,0 0-11 0,0 0-2 0,0 0-7 16,0 0-3-16,0 0-19 0,0 0 19 0,0 0-20 0,0 0 24 16,0 0-25-16,0 0 5 0,0 0 2 0,0 0 20 15,0 0-17-15,0 0 15 0,0 0-17 0,0 0 20 16,27 0-18-16,-27 0 17 0,0 0-17 0,22-1 17 16,-22 1-22-16,0 0 23 0,25-5-22 0,-25 5 24 15,0 0-20-15,26-3 17 0,-26 3-23 0,0 0 16 16,27-6-23-16,-27 6 9 0,0 0-15 0,21-5 9 15,-21 5-19-15,0 0 16 0,20-6-22 0,-20 6 7 0,0 0-18 16,0 0 13-16,19-3-17 0,-19 3 13 0,0 0-16 16,0 0 15-16,0 0-12 0,0 0 8 0,18-6-13 15,-18 6-3-15,0 0-22 0,0 0-2 0,0 0-2 16,0 0 4-16,0 0 8 0,0 0 5 0,0 0 11 16,0 0 5-16,-8-11 13 0,8 11 7 0,0 0 6 15,0 0 7-15,-12-10 7 0,12 10 4 0,0 0 9 16,0 0 7-16,-15-6 12 0,15 6-2 0,0 0 5 0,0 0 5 15,-14-8-1-15,14 8 10 0,0 0-2 0,0 0 2 16,-13-9 5-16,13 9 4 0,0 0 4 0,0 0 3 16,0 0 4-16,-16-10 4 0,16 10-5 0,0 0 14 15,0 0-19-15,0 0 11 0,0 0-12 0,-12-7 10 16,12 7-16-16,0 0 15 0,0 0-16 0,0 0 14 16,0 0-17-16,0 0 11 0,0 0-20 0,0 0 18 0,-15-7-27 15,15 7 11-15,0 0-18 0,0 0 9 0,0 0-17 16,0 0 14-16,0 0-20 0,0 0 17 0,0 0-17 15,0 0 32-15,0 0-36 0,0 0 13 0,0 0-10 16,0 0 29-16,17-6-34 0,-17 6 19 16,0 0-16-16,0 0 18 0,24 2-17 0,-24-2 49 0,0 0-54 15,25 1 17-15,-25-1-14 0,0 0 15 0,29 6-15 16,-29-6 18-16,19 4-17 0,-19-4 16 0,22 6-13 16,-22-6 12-16,20 4-13 0,-20-4 18 0,23 4-21 15,-23-4 15-15,23 6-13 0,-23-6 16 0,18 6-18 0,-18-6 22 16,19 5-25-16,-19-5 23 0,14 6-20 0,-14-6 20 15,0 0-18-15,19 9 16 0,-19-9-13 0,0 0 17 16,16 10-16-16,-16-10 16 0,0 0-18 0,8 11 18 0,-8-11-16 16,0 0 16-16,4 11-14 0,-4-11 12 0,0 0-11 15,-2 14 8-15,2-14-6 0,0 0 15 16,-9 17-12-16,9-17 12 0,-5 11-16 0,5-11 13 0,-10 13-15 16,10-13-5-16,-10 15 11 0,10-15 12 0,-13 13-11 15,13-13 13-15,-12 15-14 0,12-15 17 0,-13 14-12 16,13-14 15-16,-10 16-17 0,10-16 21 0,-10 12-1 15,10-12-20-15,-11 11 18 0,11-11 2 0,-8 11-2 0,8-11 1 16,0 0 2-16,-10 11 1 0,10-11-6 16,0 0 0-16,-8 10-1 0,8-10-6 0,0 0-1 0,0 0 0 15,0 0-6-15,-9 11 1 0,9-11-5 16,0 0-1-16,0 0-3 0,0 0 4 0,0 0-6 0,0 0-1 16,0 0-11-16,-10 9-19 0,10-9-13 0,0 0-40 15,0 0-2-15,0 0-39 0,0 0-20 0,0 0-60 16,0 0-32-16,0 0-49 0,0 0-211 0,0 0 12 15</inkml:trace>
  <inkml:trace contextRef="#ctx0" brushRef="#br0" timeOffset="49140.849">4620 3638 122 0,'0'0'127'0,"0"0"-12"0,0 0-20 15,0 0-7-15,0 0-8 0,0 0-6 0,0 0-5 16,0 0-10-16,0 0-4 0,0 0-7 0,0 0-2 16,0 0-3-16,0 0 1 0,0 0-1 0,0 0-1 15,0 0-5-15,-23-2-2 0,23 2-6 0,0 0 0 16,0 0-4-16,0 0-3 0,0 0-1 0,0 0-3 15,0 0-4-15,-20-2-1 0,20 2 1 0,0 0-2 16,0 0-3-16,0 0 0 0,0 0 2 0,0 0-2 16,-25 2-3-16,25-2-2 0,0 0 0 0,0 0 1 0,0 0-2 15,-21 2-1-15,21-2 1 0,0 0 0 0,0 0-1 16,0 0-1-16,0 0-3 0,-21 5 2 0,21-5-1 16,0 0-1-16,0 0 0 0,0 0-1 0,0 0 3 15,-13 5-2-15,13-5 0 0,0 0-18 0,0 0 22 16,0 0-2-16,-12 11 2 0,12-11-1 0,0 0 1 15,-7 8 3-15,7-8 2 0,0 0 1 0,-4 13-6 16,4-13 3-16,0 0 6 0,-4 12-7 0,4-12 3 0,0 0 17 16,0 17-17-16,0-17-1 0,0 0 1 15,0 14 1-15,0-14 0 0,0 0 5 0,4 15-2 0,-4-15-1 16,0 0 3-16,6 13-7 0,-6-13 0 0,0 0-3 16,11 12 3-16,-11-12 1 0,0 0-3 0,10 11-2 15,-10-11 0-15,0 0 2 0,12 8-16 0,-12-8 18 16,0 0 2-16,0 0-1 0,0 0 1 0,0 0-2 0,26-2-2 15,-26 2-1-15,0 0 3 0,15-11-3 0,-15 11 1 16,8-9-2-16,-8 9-2 0,6-14 3 0,-6 14 9 16,4-12-12-16,-4 12-2 0,5-17-4 0,-5 17-2 15,2-21 0-15,-2 21-4 0,0-18 1 0,0 18 2 16,0-19 0-16,0 19-2 0,-2-21 4 0,2 21 4 16,-5-19-3-16,5 19 0 0,-2-18 2 0,2 18-2 0,-4-19-2 15,4 19 0-15,-2-16 3 0,2 16 1 16,-4-18 0-16,4 18 0 0,-2-14 0 0,2 14 2 0,0-13-2 15,0 13 2-15,0 0-1 0,-2-19 0 0,2 19 7 16,0 0-6-16,0-16 0 0,0 16 0 0,0 0 1 16,0 0-1-16,0-19 1 0,0 19 0 0,0 0-1 15,0 0 0-15,0 0 2 0,2-13-1 0,-2 13 0 16,0 0 0-16,0 0 0 0,0 0 0 0,0 0-1 16,0 0 0-16,0 0 0 0,-2-11-1 0,2 11 0 0,0 0 2 15,0 0 2-15,0 0 2 0,0 0 2 16,0 0 3-16,0 0 1 0,0 0 0 0,0 0 3 0,-2 14-4 15,2-14 2-15,0 0 0 0,0 0-7 0,0 16 5 16,0-16 2-16,0 0-2 0,0 20 0 0,0-20-3 16,2 14-1-16,-2-14 2 0,2 16-2 0,-2-16 0 15,2 16-3-15,-2-16 2 0,2 18-2 0,-2-18 0 0,4 16 3 16,-4-16-2-16,4 16 0 0,-4-16-1 16,7 20 0-16,-7-20 1 0,6 16-2 0,-6-16 2 0,6 14 1 15,-6-14-1-15,6 18 1 0,-6-18-2 0,6 12-2 16,-6-12 2-16,7 13 0 0,-7-13-1 0,8 9 0 15,-8-9 2-15,6 11 0 0,-6-11-2 0,0 0 0 16,10 11 0-16,-10-11 2 0,0 0-1 0,11 10-1 0,-11-10 2 16,0 0-2-16,11 7 2 0,-11-7-4 15,0 0 4-15,0 0-18 0,13 9 21 0,-13-9-3 0,0 0 2 16,0 0-3-16,0 0 2 0,14 7 1 0,-14-7-4 16,0 0 3-16,0 0-3 0,0 0 1 0,0 0-2 15,14 6 3-15,-14-6-1 0,0 0 0 0,0 0 0 16,0 0 1-16,0 0-1 0,0 0 1 0,0 0 0 0,23-1-1 15,-23 1-1-15,0 0 2 0,0 0-7 16,0 0 5-16,17-5 2 0,-17 5-5 0,0 0 3 0,0 0 0 16,0 0 2-16,0 0 6 0,16-5-11 0,-16 5 3 15,0 0 10-15,0 0-12 0,0 0 2 0,15-5-7 16,-15 5 10-16,0 0-2 0,0 0 1 0,12-9 13 16,-12 9-18-16,0 0 2 0,8-8 0 0,-8 8 2 15,0 0 0-15,10-9 1 0,-10 9-5 0,0 0 4 16,8-14-2-16,-8 14 1 0,0 0 0 0,8-10-1 0,-8 10 2 15,0 0-3-15,4-13-1 0,-4 13-1 0,0 0-1 16,5-13-5-16,-5 13 4 0,0 0-4 0,2-15 8 16,-2 15-2-16,0 0 1 0,2-15 0 0,-2 15-3 15,0 0 3-15,0-13-2 0,0 13 3 0,0 0 0 16,0-15-2-16,0 15 0 0,0 0-2 0,0 0-1 16,-2-16 1-16,2 16 0 0,0 0-2 0,0 0 3 0,0-15 2 15,0 15 0-15,0 0-1 0,0 0-2 0,-7-12 4 16,7 12 0-16,0 0 1 0,0 0-2 0,-4-13-3 15,4 13 2-15,0 0-4 0,0 0 2 0,0 0 1 16,-10-10 1-16,10 10-3 0,0 0 1 0,0 0 2 16,0 0 0-16,-14-8 1 0,14 8 2 0,0 0 0 15,0 0 0-15,0 0 0 0,0 0-1 0,-20-1 6 0,20 1-4 16,0 0-1-16,0 0 0 0,0 0 0 16,0 0 0-16,-21 4 1 0,21-4-1 0,0 0 0 0,0 0 0 15,-14 7 0-15,14-7 0 0,0 0-1 0,0 0 2 16,-15 10 0-16,15-10 3 0,0 0 0 0,-8 11-2 15,8-11 3-15,0 0-3 0,0 0 3 0,-10 12-3 16,10-12 0-16,0 0 1 0,-7 9-1 0,7-9 1 0,0 0-2 16,-6 12 2-16,6-12 0 0,0 0 2 15,0 0 7-15,-6 15-10 0,6-15 4 0,0 0 4 0,0 0-4 16,-4 12 4-16,4-12 0 0,0 0 3 0,0 0-6 16,-2 17 4-16,2-17-15 0,0 0 15 0,0 0 2 15,2 10-1-15,-2-10-1 0,0 0 0 0,0 0-5 16,2 14 1-16,-2-14 0 0,0 0 0 0,0 0-2 15,6 13-1-15,-6-13 0 0,0 0 2 0,0 0-1 16,10 11 0-16,-10-11-2 0,0 0 0 0,0 0 5 16,11 12 1-16,-11-12 0 0,0 0-2 0,12 8 4 0,-12-8-1 15,0 0 2-15,11 8-3 0,-11-8-2 0,0 0 0 16,0 0-3-16,16 7 1 0,-16-7 0 0,0 0-3 16,0 0-1-16,17 8 3 0,-17-8-1 0,0 0 0 15,0 0 1-15,20 3 1 0,-20-3 2 0,0 0-4 16,0 0 2-16,22 4-2 0,-22-4-4 0,0 0 3 15,0 0 2-15,25-2-1 0,-25 2 2 0,0 0 0 0,16-4-1 16,-16 4 1-16,0 0-1 0,17-7 0 0,-17 7-6 16,10-8 7-16,-10 8 1 0,11-9-4 0,-11 9-1 15,10-12 5-15,-10 12-9 0,10-12 4 0,-10 12 0 16,11-14 1-16,-11 14 0 0,8-18-1 0,-8 18 3 16,8-16-2-16,-8 16-1 0,8-18-1 0,-8 18-6 15,6-21-4-15,-6 21-2 0,6-22 0 0,-6 22 5 0,6-20-1 16,-6 20 0-16,2-19 2 0,-2 19-2 0,4-18 4 15,-4 18 2-15,2-21-1 0,-2 21-3 0,4-18 3 16,-4 18-5-16,0-16-2 0,0 16 0 0,2-17-3 16,-2 17 4-16,0-15 3 0,0 15-3 0,2-13 1 15,-2 13-1-15,0-13 4 0,0 13 0 16,3-15 4-16,-3 15-2 0,0 0 3 0,0-16 0 16,0 16 1-16,0 0 0 0,0-13 0 0,0 13 0 0,0 0 2 15,0 0-1-15,0-15-1 0,0 15-1 0,0 0 2 16,0 0 0-16,0 0-3 0,-3-13 2 0,3 13 1 0,0 0 0 15,0 0-1-15,0 0 0 0,0 0 0 0,0 0 0 16,-8-10 2-16,8 10 1 0,0 0-1 0,0 0 0 16,0 0 0-16,0 0-3 0,0 0 1 0,0 0-1 15,0 0-1-15,0 0 2 0,-18 2 2 0,18-2 0 16,0 0 1-16,-6 11 11 0,6-11-14 0,-6 12 3 16,6-12 3-16,-4 10 4 0,4-10 0 0,-6 15-2 15,6-15 6-15,-4 15 3 0,4-15 3 0,-4 18-4 0,4-18 3 16,-5 19 1-16,5-19 2 0,-2 22-2 0,2-22-3 15,-2 23 0-15,2-23-3 0,-2 24-1 0,2-24-1 16,-2 24-22-16,2-24 28 0,0 24 0 0,0-24 1 16,0 26-1-16,0-26-1 0,0 25-1 0,0-25-6 15,2 27 3-15,-2-27 0 0,2 23-4 0,-2-23 1 16,4 27-2-16,-1-15-2 0,1 1-3 0,-2 0 3 16,2 0-1-16,2-2-2 0,-6-11 2 0,8 24-2 15,-8-24 0-15,10 21 14 0,-10-21-19 0,10 18 16 0,-10-18-16 16,10 18 18-16,-10-18-23 0,13 15 17 0,-13-15-14 15,12 15 14-15,-12-15-14 0,13 14 14 0,-13-14-15 16,10 10 14-16,-10-10-14 0,10 11 16 0,-10-11-18 16,0 0 16-16,15 11-16 0,-15-11 20 0,0 0-19 0,12 7 16 15,-12-7-16-15,0 0 16 0,0 0-17 0,0 0 16 16,0 0-14-16,27 0 18 0,-27 0-31 16,0 0 28-16,9-8-12 0,-9 8 15 0,0 0-19 0,11-11 17 15,-11 11-16-15,0 0 14 0,6-17-18 0,-6 17 4 16,0 0 1-16,2-18 0 0,-2 18-6 0,0-15 0 15,0 15 3-15,0-14-2 0,0 14 0 0,-4-17-8 0,4 17 2 16,-9-18 15-16,9 18-15 0,-8-15 0 16,8 15-1-16,-11-18-1 0,11 18 2 0,-13-16 3 15,13 16-2-15,-14-15 2 0,14 15 1 0,-15-14 3 0,15 14 1 16,-16-12 1-16,16 12 1 0,-15-11-2 16,15 11 0-16,-14-9 1 0,14 9-2 0,-12-7 3 0,12 7 0 15,-15-9 2-15,15 9-3 0,0 0 1 0,-14-9 2 16,14 9-2-16,0 0-2 0,0 0 11 0,-18-5-11 15,18 5 5-15,0 0-3 0,0 0 1 0,0 0 2 0,0 0 1 16,-21 2 1-16,21-2 1 0,0 0 3 0,0 0 2 16,-12 10 4-16,12-10-2 0,0 0 6 0,0 0 2 15,-8 14-10-15,8-14 9 0,0 0-4 0,0 0 1 16,2 15-1-16,-2-15-2 0,0 0-2 0,0 0 1 16,10 13-1-16,-10-13-1 0,0 0 0 0,17 3 0 15,-17-3-1-15,0 0 1 0,0 0-4 0,30-2 3 16,-30 2-2-16,18-5 2 0,-18 5-2 0,19-6-1 0,-19 6-2 15,18-5-21-15,-18 5-18 0,17-6-24 16,-17 6-20-16,0 0-31 0,23-7-31 0,-23 7-31 0,0 0-42 16,14-8-185-16,-14 8 139 0</inkml:trace>
  <inkml:trace contextRef="#ctx0" brushRef="#br0" timeOffset="49372.973">5260 3628 219 0,'0'0'337'0,"0"0"-74"0,0 0-39 0,0 0-23 0,0 0-32 16,0 0-20-16,0 0-12 0,0 0-5 0,0 0-32 15,0 0-10-15,0 0-27 0,25 2-1 0,-25-2-33 16,0 0-9-16,0 0-46 0,0 0-37 0,0 0-35 15,0 0-42-15,0 0-40 0,0 0-39 0,0 0-244 0,0 0 58 16</inkml:trace>
  <inkml:trace contextRef="#ctx0" brushRef="#br0" timeOffset="52536.428">5659 3819 122 0,'0'0'164'0,"0"0"-33"16,0 0-25-16,0 0-17 0,0 0-17 0,0 0-16 16,0 0-10-16,0 0-18 0,0 0 8 0,0 0 2 15,0 0 1-15,0 0 2 0,0 0 1 0,0 0 0 16,0 0-3-16,0 0-2 0,0 0-4 0,17 9-7 0,-17-9-4 16,0 0-5-16,19 11-4 0,-19-11-2 15,14 6 1-15,-14-6-4 0,17 6 0 0,-17-6-1 16,21 5 0-16,-21-5-1 0,0 0 0 0,31 0-2 0,-31 0-1 15,20-3 1-15,-20 3 0 0,22-8-2 0,-22 8-1 16,23-10 2-16,-23 10-1 0,22-12-2 0,-22 12 1 16,17-11 1-16,-17 11-1 0,17-9 0 0,-17 9 2 15,12-11-3-15,-12 11 2 0,0 0-1 0,16-10-1 16,-16 10-1-16,0 0 2 0,13-8-2 0,-13 8 0 16,0 0 0-16,0 0 1 0,12-7-3 0,-12 7 0 15,0 0 3-15,0 0-3 0,0 0 0 0,0 0 1 0,0 0 6 16,0 0 0-16,0 0 2 0,0 0 6 0,12 7-2 15,-12-7 4-15,0 0 4 0,0 15 6 0,0-15 2 16,-2 14 2-16,2-14 0 0,0 18 4 0,0-18 7 16,-4 20-13-16,4-20 19 0,-2 24-26 0,0-11 8 15,2 1-14-15,-2 3 13 0,2-2-17 0,0 2 12 16,0 2-21-16,2-1 18 0,-2-1-14 0,2 1 14 16,0 3-12-16,0-2 13 0,2-2-13 0,-2 2 10 0,2 1-10 15,0 3 15-15,2-3-15 0,-4-2 13 16,4 4-15-16,1-3 12 0,-3-1-16 0,0 1 14 0,0-4-17 15,0 4 16-15,2-3-7 0,-1-1 13 0,-3 0-9 16,2-1 4-16,0-1-12 0,-4-13 13 0,4 23-15 16,-4-23 12-16,6 18-14 0,-6-18 13 0,4 17-16 15,-4-17 15-15,2 13-14 0,-2-13 18 0,0 0-16 16,5 15 15-16,-5-15-18 0,0 0 15 0,0 0-17 16,0 0 14-16,0 0-14 0,0 0 16 0,0 0-15 15,0 0 15-15,0 0-16 0,0 0 13 0,0 0-11 0,0 0 15 16,0 0-20-16,0 0 19 0,0 0-16 15,0 0 17-15,0 0-19 0,-11-13 19 0,11 13-19 0,0 0 16 16,-14-7-14-16,14 7 16 0,0 0 9 0,-21-3-7 16,21 3-16-16,0 0 16 0,-25-2-15 0,25 2 13 15,0 0-7-15,-26-3 18 0,26 3-16 0,0 0 17 16,-31-2-14-16,31 2 13 0,0 0-18 0,-35 0 26 16,35 0-22-16,0 0 13 0,-35 0-10 0,35 0 11 15,-23 0-17-15,23 0 22 0,-21 2-22 0,21-2 15 16,-21 3-16-16,21-3 16 0,-19 4-20 0,19-4 13 0,0 0-16 15,-24 6 12-15,24-6-12 0,0 0 12 0,-21 6-20 16,21-6 4-16,0 0-26 0,0 0 11 0,-19 3-15 16,19-3 8-16,0 0-45 0,0 0-14 0,0 0-43 15,0 0-22-15,0 0-31 0,0 0-33 0,0 0-203 16,0 0 110-16</inkml:trace>
  <inkml:trace contextRef="#ctx0" brushRef="#br0" timeOffset="53283.737">5980 4239 20 0,'0'0'118'0,"0"0"-18"0,0 0-9 0,0 0-19 16,0 0-15-16,0 0-4 0,0 0-8 0,0 0-1 0,0 0 7 15,0 0-5-15,0 0 4 0,0 0-1 0,0 0 2 16,0 0-6-16,0 0 7 0,0 0-6 0,0 0 6 16,0 0-3-16,0 0 2 0,0 0-8 0,0 0 6 15,0 0-10-15,0 0 8 0,0 0-9 0,0 0 10 16,0 0-11-16,0 0 10 0,0 0-13 0,0 0 12 16,0 0-16-16,0 0 13 0,0 0-6 0,0 0 6 15,0 0-14-15,-16 3 18 0,16-3-17 0,0 0 13 0,0 0-16 16,0 0 14-16,0 0-14 0,0 0 15 0,0 0-3 15,0 0-1-15,0 0-10 0,0 0 0 0,0 0-6 16,0 0 2-16,-22 4 0 0,22-4-3 0,0 0-3 16,0 0-1-16,-23 4 1 0,23-4-7 0,0 0-1 15,-23 3-4-15,23-3 7 0,0 0-1 0,-22 6-5 16,22-6 2-16,0 0 0 0,-25 4 2 0,25-4-5 16,0 0-4-16,-21 5 0 0,21-5-1 0,0 0-1 0,-17 3 1 15,17-3 2-15,0 0-3 0,0 0-2 16,0 0-1-16,-21 5-7 0,21-5-1 0,0 0-7 0,0 0-3 15,0 0-21-15,0 0 10 0,0 0-16 0,0 0 9 16,-19 3-13-16,19-3 13 0,0 0-17 0,0 0 20 16,0 0-41-16,0 0-5 0,0 0-31 0,0 0-14 15,0 0-35-15,0 0-24 0,0 0-207 0,0 0 154 16</inkml:trace>
  <inkml:trace contextRef="#ctx0" brushRef="#br0" timeOffset="56744.107">6369 4271 123 0,'0'0'110'0,"0"0"-20"16,0 0-12-16,0 0-6 0,0 0 2 0,0 0 1 15,0 0 0-15,0 0-1 0,0 0-2 0,0 0 7 16,0 0-6-16,0 0 6 0,0 0-7 0,0 0 5 16,0 0-18-16,0 0 0 0,0 0-17 0,0 0 2 15,0 0-12-15,0 0 2 0,0 0-12 0,0 0 6 16,0 0-25-16,0 0 19 0,0 0-12 0,-17-4 18 0,17 4-21 15,0 0 14-15,0 0-14 0,0 0 7 16,-10-10-10-16,10 10 8 0,0 0-11 0,0 0 10 0,-6-15-12 16,6 15 8-16,0 0-11 0,-2-13 9 0,2 13-9 15,0 0 13-15,0-12-16 0,0 12 12 0,0 0-13 16,2-17 12-16,-2 17-9 0,0 0 7 0,4-14-8 16,-4 14 10-16,0 0-11 0,0 0 8 0,6-12-7 15,-6 12 12-15,0 0-16 0,0 0 14 0,0 0-11 0,6-11 11 16,-6 11-9-16,0 0 11 0,0 0-8 15,0 0 14-15,0 0-10 0,0 0 12 0,0 0-27 0,0 0 28 16,0 0-12-16,0 0 9 0,23 2-9 0,-23-2 12 16,0 0-13-16,0 0 11 0,10 11-17 0,-10-11 18 15,0 0-15-15,9 10 18 0,-9-10-15 0,0 0 14 16,7 14-15-16,-7-14 14 0,0 0-14 0,6 13 13 0,-6-13-44 16,0 0 47-16,4 15-19 0,-4-15 19 0,0 0-18 15,0 0 13-15,6 13-15 0,-6-13 15 0,0 0-17 16,0 0 12-16,0 0-9 0,5 11 14 0,-5-11-16 15,0 0 15-15,0 0-13 0,0 0 12 0,0 0-16 16,0 0 14-16,0 0-16 0,0 0 17 0,0 0-17 16,0 0 17-16,12-8-17 0,-12 8 16 0,0 0-14 15,8-12 12-15,-8 12-15 0,6-14 16 0,-6 14-15 16,9-12 15-16,-9 12-15 0,8-14 15 0,-8 14-17 16,10-10 16-16,-10 10-13 0,9-12 11 0,-9 12-11 0,8-9 11 15,-8 9-11-15,0 0 10 0,10-11-14 0,-10 11 22 16,0 0-23-16,0 0 14 0,10-9-12 0,-10 9 11 15,0 0-9-15,0 0 14 0,0 0-12 0,0 0 13 16,0 0-16-16,23 4 15 0,-23-4-13 0,0 0 12 0,12 11-11 16,-12-11 15-16,0 0-14 0,10 14 13 15,-10-14-15-15,6 12 14 0,-6-12-8 0,0 0 16 16,8 16-15-16,-8-16 13 0,0 0-13 0,7 13 15 0,-7-13-14 16,0 0 15-16,6 10-9 0,-6-10 22 0,0 0-27 15,0 0 14-15,0 0-16 0,6 13 17 0,-6-13-19 16,0 0 7-16,0 0-28 0,0 0-7 0,0 0-31 15,0 0-24-15,0 0-48 0,0 0-51 0,0 0-66 16,0 0-133-16,0 0 163 0</inkml:trace>
  <inkml:trace contextRef="#ctx0" brushRef="#br0" timeOffset="57361.976">6943 4115 132 0,'0'0'188'16,"0"0"-37"-16,0 0-25 0,0 0-8 0,0 0-20 15,0 0-6-15,0 0-17 0,0 0-5 0,0 0-11 16,0 0 0-16,0 0-11 0,0 0 2 0,0 0-12 16,5-12 5-16,-5 12-11 0,0 0 10 0,0 0-12 15,0 0 5-15,-2-14-12 0,2 14 8 0,0 0-13 16,-7-11 7-16,7 11-14 0,0 0 9 0,-4-11-15 15,4 11 8-15,0 0-12 0,-6-11 9 0,6 11-3 16,0 0-14-16,-8-10 2 0,8 10 15 0,0 0-12 0,0 0 7 16,-13-11-9-16,13 11 9 0,0 0-9 0,0 0 9 15,-14-6-13-15,14 6 11 0,0 0-11 0,0 0 8 16,0 0-9-16,0 0 12 0,-19 6-10 0,19-6 11 16,0 0-12-16,-10 13 11 0,10-13-9 0,0 0 14 15,-10 15-8-15,10-15 14 0,-5 13-6 0,5-13 19 16,-4 15-10-16,4-15 14 0,-2 16-11 0,2-16 13 15,-2 17-17-15,2-17 19 0,0 17-4 0,0-17 1 0,4 18-6 16,-4-18 1-16,4 19-2 0,-4-19-11 16,7 18 14-16,-7-18-3 0,6 19 0 0,-6-19-3 0,8 17-6 15,-8-17 0-15,10 14-7 0,-10-14 3 0,11 13-4 16,-11-13 2-16,8 11-4 0,-8-11 2 0,10 9-5 16,-10-9 0-16,0 0 2 0,15 10 2 0,-15-10-4 15,0 0-1-15,0 0-4 0,21 2-26 0,-21-2-15 16,0 0-26-16,0 0-33 0,20-5-16 0,-20 5-28 0,0 0-29 15,12-8-30-15,-12 8-208 0,0 0 123 0</inkml:trace>
  <inkml:trace contextRef="#ctx0" brushRef="#br0" timeOffset="57616.222">6808 4235 80 0,'0'0'274'0,"0"0"-72"0,0 0-20 15,0 0-36-15,0 0-13 0,0 0-26 0,0 0-5 16,0 0-25-16,0 0 5 0,0 0-18 0,0 0 0 16,0 0-15-16,12-9 2 0,-12 9-20 0,0 0 3 0,16-6-10 15,-16 6 7-15,0 0-9 0,23-2-19 16,-23 2 7-16,0 0-26 0,27-3-18 0,-27 3-39 0,0 0-26 15,26-2-39-15,-26 2-38 0,0 0-216 0,27 0 153 16</inkml:trace>
  <inkml:trace contextRef="#ctx0" brushRef="#br0" timeOffset="58994.705">7235 4015 119 0,'0'0'232'16,"0"0"-50"-16,0 0-20 0,0 0-14 16,0 0-21-16,-17-6 1 0,17 6-26 0,0 0-4 15,0 0-24-15,0 0-4 0,0 0-22 0,0 0-1 0,0 0-36 16,0 0 17-16,0 0-14 0,0 0 11 0,0 0-19 16,0 0 11-16,0 0-11 0,0 0 9 0,0 0-11 15,0 0 9-15,0 0-12 0,15-6 9 0,-15 6-11 16,0 0 12-16,29-7-10 0,-29 7 6 0,26-5-41 0,-26 5 42 15,31-7-28-15,-15 1-6 0,1 1-18 0,-1-1-1 16,3 1-8-16,-3-3 5 0,-2 0-4 16,2 3 8-16,-16 5-2 0,27-9 11 0,-27 9 6 0,21-9 4 15,-21 9 8-15,16-6 5 0,-16 6 7 0,0 0 1 16,21-5 3-16,-21 5 5 0,0 0-2 0,0 0 13 16,0 0-2-16,0 0 15 0,0 0-3 0,8 9 10 15,-8-9-3-15,0 0 15 0,-8 11-8 0,8-11 15 16,-6 13-14-16,6-13 10 0,-10 18-10 0,3-8 13 15,1 1-30-15,0 1 33 0,0 1-15 0,0 1 8 16,-1 1-15-16,-1 0 11 0,2-1-7 0,0 1 0 16,-3-1-6-16,3 1-2 0,0 0 2 0,-2 0-6 15,3 0 19-15,-2-3-27 0,1 4-3 0,0-4-6 0,0-1-1 16,6-11-2-16,-8 19-3 0,8-19 1 0,-9 15-7 16,9-15-6-16,-6 12-11 0,6-12-1 0,0 0-19 15,-6 11-31-15,6-11-1 0,0 0-20 0,0 0 3 16,0 0-12-16,8-7 11 0,-8 7-1 0,13-15-5 15,-5 7-9-15,2-5-2 0,0 3-7 0,0 1 0 0,0-2 8 16,2-1-7-16,-1 0 22 0,1 1-6 16,-1 1 22-16,-1-1 15 0,0 0 29 0,1 2 18 0,-3 0 23 15,0-1 10-15,0 2 16 0,-8 8 11 0,15-20 9 16,-15 20 12-16,12-14-14 0,-12 14 2 0,10-13 1 16,-10 13 4-16,10-12-1 0,-10 12 5 0,8-11 0 15,-8 11 8-15,0 0-4 0,8-12 10 0,-8 12-15 16,0 0 7-16,0 0-14 0,11-10 1 0,-11 10-19 15,0 0 6-15,0 0-20 0,0 0 9 0,0 0-16 16,0 0 14-16,0 0-13 0,0 0 9 0,0 0-12 16,0 0 17-16,0 0-21 0,-4 13 15 0,4-13-10 15,-9 14 15-15,9-14-12 0,-10 18 12 0,2-9-10 0,-1 4 12 16,2-2 0-16,-1 4-4 0,-2-1 5 0,-3 0-4 16,3 3-4-16,-2-3-4 0,1 1 1 0,-1 1-5 15,1 1-3-15,1-4-2 0,2-1-3 0,-3 3-4 16,3-1-1-16,0-3 3 0,2 1-7 0,-1 0 2 15,0-3-3-15,7-9-24 0,-10 19 27 0,10-19 4 0,-10 16 0 16,10-16-1-16,-7 12-3 0,7-12-5 16,-8 9-3-16,8-9-4 0,0 0-4 0,-8 13-16 15,8-13-28-15,0 0-7 0,0 0-25 0,0 0 3 0,0 0-16 16,-15 5 3-16,15-5-15 0,0 0 2 0,0 0-5 16,0 0 11-16,0 0 3 0,-18-5 3 0,18 5 18 15,0 0 12-15,0 0 16 0,0 0 14 0,-21-4 15 16,21 4 14-16,0 0 16 0,0 0 17 0,0 0 11 15,0 0 10-15,-27 0 0 0,27 0 8 0,0 0-2 16,0 0 7-16,0 0-4 0,0 0 14 0,-21 2-11 16,21-2 11-16,0 0-8 0,0 0 7 0,0 0-18 15,0 0 7-15,0 0-19 0,0 0 7 0,0 0-12 16,0 0 15-16,-17 3-18 0,17-3 8 0,0 0-12 0,0 0 10 16,0 0-14-16,0 0 8 0,0 0-3 0,21 6 14 15,-21-6-17-15,0 0 13 0,26-4-6 0,-26 4-6 16,24-3-6-16,-24 3 5 0,31-6-9 0,-31 6-4 15,36-7 0-15,-18 3 0 0,0 0-6 0,-18 4 1 16,37-6-4-16,-37 6 4 0,35-2-3 0,-35 2-1 0,31-5 4 16,-31 5-1-16,29-1 0 0,-29 1-2 15,24-2 1-15,-24 2 1 0,0 0-5 0,31 0 4 0,-31 0-3 16,0 0 1-16,27 0 3 0,-27 0 1 16,0 0-3-16,0 0 2 0,29 2-3 0,-29-2 1 0,0 0-6 15,0 0-6-15,0 0-6 0,0 0-15 0,26 0 6 16,-26 0-29-16,0 0-3 0,0 0-23 0,0 0-5 15,0 0-46-15,0 0-18 0,0 0-34 0,0 0-39 16,0 0-146-16,0 0 174 0</inkml:trace>
  <inkml:trace contextRef="#ctx0" brushRef="#br0" timeOffset="59745.501">8503 3498 172 0,'4'-12'172'15,"-4"12"-38"-15,0 0-17 0,0 0-15 0,0 0-22 0,0 0-1 16,2-15-13-16,-2 15 2 0,0 0-11 0,0 0 3 15,0 0-11-15,0 0 6 0,0 0-8 0,0 0 6 16,0 0-3-16,0 0 10 0,0 0-9 0,0 0 9 16,-6 15-13-16,6-15 10 0,-6 18-8 0,2-5 12 15,-2 4-19-15,-3 3 17 0,-1 3-18 0,0 4 11 0,-5 7-18 16,0 5 11-16,-4 1-13 0,0 5-15 16,-5 6 32-16,-1 3-4 0,0 2 4 0,-2-1-5 0,1 1 4 15,-1-1-1-15,1 2-1 0,-1-1-1 0,0-1-6 16,1 1 1-16,-1-1-11 0,2-3-1 15,1 0-2-15,1-2 1 0,4-8-7 0,1-1-1 0,2 0-4 16,0-5-2-16,1-2-4 0,1-2 3 0,1-2-5 16,3-4 0-16,0-1 0 0,-1-3-3 0,3 0 0 15,0-3 2-15,1-2-1 0,-1-3-1 0,2-1 4 16,3-2 1-16,-3 1 1 0,6-12-1 0,-9 16-4 16,9-16-4-16,-10 13-2 0,10-13-4 0,-8 9-10 0,8-9-10 15,0 0-17-15,-11 9-28 0,11-9-44 0,0 0-23 16,0 0-47-16,0 0-31 0,0 0-39 0,0 0-57 15,-16 5-141-15,16-5 74 0</inkml:trace>
  <inkml:trace contextRef="#ctx0" brushRef="#br0" timeOffset="62675.238">8986 3869 126 0,'0'0'126'0,"0"0"-15"15,0 0-26-15,0 0-6 0,0 0-5 0,0 0-4 16,2-15-7-16,-2 15 0 0,0 0 4 0,0 0 3 16,0 0-2-16,4-13 4 0,-4 13-5 0,0 0 5 15,0 0-9-15,0 0 6 0,0 0-4 0,2-13-4 0,-2 13-11 16,0 0 7-16,0 0-16 0,0 0 9 0,0 0-14 15,0 0 10-15,0 0-19 0,0 0 11 16,0 0-17-16,0 0 8 0,0 0-17 0,0 0 16 0,0 0-17 16,0 0 12-16,0 0-18 0,0 0 14 0,0 0-19 15,0 0 11-15,0 0-17 0,0 0 13 0,0 0-17 16,0 0 17-16,0 0-16 0,0 0 14 0,0 0-12 16,0 0 13-16,0 0-13 0,0 0 14 0,0 0-16 0,0 0 14 15,0 0-3-15,-4 14 2 0,4-14-12 16,0 0 12-16,-2 18-10 0,2-18 12 0,0 0-11 15,-2 16 15-15,2-16-16 0,0 15 15 0,0-15-14 0,0 15 19 16,0-15-15-16,0 15 13 0,0-15-14 0,-2 14 13 16,2-14-4-16,0 18-3 0,0-18 0 0,0 14 4 15,0-14-5-15,0 15 2 0,0-15-2 0,-2 16 0 16,2-16-4-16,0 15 7 0,0-15 0 0,0 16 1 16,0-16-4-16,0 16 14 0,0-16-15 0,0 14-4 15,0-14 5-15,2 15-4 0,-2-15 4 0,0 14-4 16,0-14 3-16,2 12-8 0,-2-12 10 0,0 0-4 0,4 18 2 15,-4-18-4-15,0 0 1 0,4 17 1 16,-4-17 0-16,0 0 1 0,2 17 1 0,-2-17-2 0,0 0 4 16,4 15 1-16,-4-15-6 0,0 0 5 0,2 17 0 15,-2-17 1-15,0 0-1 0,4 14-2 0,-4-14 4 16,0 0-5-16,5 17 16 0,-5-17-23 0,0 0 10 16,3 14 0-16,-3-14-3 0,0 0-4 0,2 13 5 15,-2-13-3-15,0 0-2 0,4 15 1 0,-4-15 4 16,0 0-2-16,6 11 0 0,-6-11 2 0,0 0-1 15,6 11-2-15,-6-11 0 0,0 0 1 0,6 10 0 0,-6-10 1 16,0 0-3-16,0 0 2 0,11 13 2 0,-11-13-1 16,0 0 0-16,0 0-1 0,8 12 2 0,-8-12 0 15,0 0-4-15,8 9 17 0,-8-9-16 0,0 0 1 16,0 0-4-16,11 12 0 0,-11-12 5 0,0 0-3 16,0 0 4-16,10 9-4 0,-10-9 3 0,0 0 0 15,0 0-4-15,0 0 5 0,14 9 2 0,-14-9-3 16,0 0 0-16,0 0-3 0,0 0 5 0,0 0-1 15,0 0 0-15,0 0 0 0,29-1-1 0,-29 1 0 16,0 0 3-16,0 0-2 0,15-8-1 0,-15 8-1 0,0 0 0 16,0 0 0-16,12-8 24 0,-12 8-35 0,0 0 10 15,0 0 0-15,10-10 0 0,-10 10 2 0,0 0-2 16,8-12 0-16,-8 12 1 0,0 0 0 0,0 0 2 16,6-12-6-16,-6 12-1 0,0 0 7 0,0 0-3 15,6-13 3-15,-6 13-2 0,0 0 2 0,0 0-2 0,0-16 4 16,0 16-6-16,0 0 6 0,0 0-6 15,-2-14-2-15,2 14 4 0,0 0 2 0,0 0-2 0,-4-15-2 16,4 15-2-16,0 0 2 0,0 0 2 16,-6-12-6-16,6 12 2 0,0 0 0 0,0 0 2 15,-10-11-5-15,10 11 5 0,0 0 3 0,0 0-3 0,0 0 2 16,-12-8 0-16,12 8-2 0,0 0-1 0,0 0 2 16,0 0-2-16,0 0-1 0,-23-2 0 0,23 2 0 15,0 0 2-15,0 0-1 0,-20 6-2 0,20-6 2 16,0 0 0-16,0 0-3 0,-19 7 3 0,19-7-1 0,0 0 0 15,-14 10 0-15,14-10 1 0,-9 10-2 0,9-10 0 16,0 0-3-16,-8 13-11 0,8-13-3 0,0 0-6 16,-6 14-9-16,6-14-9 0,0 0-14 0,-2 15-17 15,2-15-19-15,0 0-22 0,2 14-29 0,-2-14-35 16,0 0-210-16,4 13 154 0</inkml:trace>
  <inkml:trace contextRef="#ctx0" brushRef="#br0" timeOffset="63272.733">9474 4305 159 0,'0'0'214'0,"0"0"-43"0,0 0-16 0,0 0-23 15,0 0-31-15,0 0 14 0,0 0-10 0,0 0-11 0,0 0-12 16,0 0-9-16,0 0-9 0,0 0-8 0,0 0-7 15,0 0-45-15,0 0 40 0,0 0-1 16,0 0-3-16,0 0-1 0,0 0-4 0,0 0-3 0,0 0-2 16,0 0-5-16,0 0-5 0,8-11-1 0,-8 11 7 15,0 0-20-15,0 0 4 0,21-3-3 0,-21 3-4 16,0 0 3-16,0 0-3 0,24-5 2 0,-24 5-4 16,0 0 1-16,0 0-2 0,27-1 3 0,-27 1-2 15,0 0 2-15,0 0 20 0,29-1-23 0,-29 1-2 16,0 0 1-16,0 0 0 0,24 1 0 0,-24-1-1 15,0 0 1-15,0 0-5 0,0 0-10 0,25 1-15 16,-25-1-15-16,0 0-14 0,0 0-16 0,0 0-16 0,0 0-15 16,0 0-17-16,25 3-17 0,-25-3-31 0,0 0-182 15,0 0 188-15</inkml:trace>
  <inkml:trace contextRef="#ctx0" brushRef="#br0" timeOffset="63658.943">9503 4220 152 0,'0'0'212'0,"0"0"-45"0,0 0-25 15,0 0-28-15,0 0-16 0,0 0-16 0,0 0-17 16,0 0-6-16,0 0-12 0,0 0-7 0,0 0 6 16,0 0 3-16,0 0 5 0,0 0 0 0,0 0-3 15,0 0-2-15,0 0 0 0,12-11-1 0,-12 11 7 16,0 0-6-16,0 0-7 0,21-5 0 0,-21 5-6 16,0 0-5-16,18-8-7 0,-18 8-3 0,0 0-5 15,21-4-4-15,-21 4-2 0,0 0-1 0,20-6 0 0,-20 6-3 16,0 0 1-16,18-2-5 0,-18 2-1 0,0 0 3 15,19-5-4-15,-19 5 4 0,0 0-5 0,0 0-3 16,25-3-20-16,-25 3-16 0,0 0-21 0,0 0-19 16,0 0-23-16,24 0-24 0,-24 0-28 0,0 0-41 15,0 0-175-15,0 0 176 0</inkml:trace>
  <inkml:trace contextRef="#ctx0" brushRef="#br0" timeOffset="64660.49">10057 4126 200 0,'0'0'178'0,"0"0"-36"0,-15-8-12 15,15 8-18-15,0 0-9 0,0 0-10 0,0 0-13 16,0 0-9-16,0 0-8 0,0 0-6 0,0 0-9 0,0 0-3 16,0 0 2-16,0 0 1 0,-22 5 1 0,22-5-2 15,0 0 2-15,0 0 0 0,-8 11 3 0,8-11-2 16,0 0-3-16,-6 12-2 0,6-12-3 0,-4 13-1 15,4-13-7-15,-2 12 3 0,2-12-7 0,-2 15-3 16,2-15-6-16,0 16 0 0,0-16-5 0,2 15-1 16,-2-15-3-16,4 15-4 0,-4-15-2 0,4 12 2 15,-4-12-4-15,6 12 1 0,-6-12-2 0,0 0 2 0,13 8-4 16,-13-8 2-16,0 0 1 0,0 0-2 0,0 0 0 16,27-3 1-16,-27 3-2 0,15-8-1 0,-15 8-5 15,12-11-4-15,-12 11-6 0,15-14-8 0,-15 14-7 16,10-15-1-16,-10 15 3 0,10-17-3 0,-10 17 7 15,9-18 2-15,-9 18 0 0,6-17-1 0,-6 17 0 16,4-15 2-16,-4 15-1 0,0-14 6 0,0 14 5 16,-2-15 1-16,2 15 1 0,-4-13 2 0,4 13 5 15,-6-9 4-15,6 9-4 0,-9-13 0 0,9 13 3 16,0 0-5-16,-14-8 5 0,14 8 0 0,0 0 2 0,0 0-2 16,0 0 1-16,-29 2-1 0,29-2 4 0,-14 8 3 15,14-8-4-15,-13 11 5 0,13-11-2 16,-12 11 0-16,12-11 3 0,-12 17-1 0,12-17 2 0,-10 16-1 15,10-16 4-15,-8 18-3 0,8-18 1 0,-6 19-2 16,6-19-2-16,-5 15 3 0,5-15-7 0,-4 15-1 16,4-15 1-16,-2 12-1 0,2-12-3 0,0 0 3 15,2 17 3-15,-2-17 0 0,0 0 0 0,0 0-9 0,11 11 8 16,-11-11-2-16,0 0-1 0,0 0-2 0,20-4-1 16,-20 4 4-16,12-7-7 0,-12 7 8 0,14-9-21 15,-14 9 7-15,15-9-3 0,-15 9 2 0,12-11 0 16,-12 11 3-16,10-10 4 0,-10 10 0 0,0 0-1 15,15-10 4-15,-15 10 5 0,0 0 2 0,0 0 2 16,12-8 2-16,-12 8 1 0,0 0 1 0,0 0 4 16,0 0 4-16,0 0 3 0,0 0-5 0,0 0-2 15,17 6 1-15,-17-6-2 0,0 0 1 0,6 12 29 16,-6-12-37-16,4 10 0 0,-4-10 1 0,8 11 19 16,-8-11-22-16,9 12 0 0,-9-12 0 0,8 12-1 0,-8-12 4 15,12 9-4-15,-12-9 4 0,14 7-2 0,-14-7 2 16,16 6 0-16,-16-6 1 0,0 0-1 0,27 0 2 15,-27 0-10-15,0 0 6 0,27-6-2 0,-27 6-2 16,17-7 0-16,-17 7-13 0,14-6-26 0,-14 6-22 16,0 0-25-16,19-8-35 0,-19 8-23 0,0 0-32 15,12-7-51-15,-12 7-233 0,0 0 66 0</inkml:trace>
  <inkml:trace contextRef="#ctx0" brushRef="#br0" timeOffset="65017.874">10541 4263 171 0,'0'0'284'0,"0"0"-62"0,0 0-42 16,0 0-17-16,0 0-14 0,13-7-13 0,-13 7-7 16,0 0-10-16,0 0-2 0,0 0-13 0,0 0 3 15,2-14-10-15,-2 14-3 0,0 0-13 0,0 0-7 16,0 0-9-16,0 0-16 0,0 0-7 0,2-13-10 15,-2 13-8-15,0 0-6 0,0 0-27 0,0 0-30 16,0 0-27-16,0 0-36 0,0 0-28 0,0 0-27 16,0 0-37-16,0 0-40 0,0 0-245 0,0 0 33 15</inkml:trace>
  <inkml:trace contextRef="#ctx0" brushRef="#br0" timeOffset="65711.454">10726 4246 134 0,'0'0'229'0,"0"0"-47"0,13 6-23 16,-13-6-19-16,0 0-15 0,0 0-7 0,0 0-8 16,0 0-10-16,0 0-10 0,0 0-10 0,0 0-6 15,0 0-9-15,0 0-9 0,0 0-6 0,0 0-10 16,0 0-5-16,0 0-6 0,0 0-6 0,0 0-1 16,-7-10-3-16,7 10-5 0,0 0-4 0,0 0-3 0,-2-13-1 15,2 13-1-15,0 0-2 0,0 0 0 0,0-18-1 16,0 18 0-16,0 0 0 0,7-16 0 0,-7 16-2 15,6-13 2-15,-6 13-6 0,0 0 2 0,8-15 3 16,-8 15-5-16,7-11 4 0,-7 11 10 0,0 0-15 16,13-14 2-16,-13 14-1 0,0 0 2 0,12-7-1 15,-12 7-1-15,0 0 3 0,15-7 1 0,-15 7 15 16,0 0-11-16,0 0 0 0,0 0 7 0,22 1-3 16,-22-1 0-16,0 0 1 0,13 10 1 0,-13-10-2 0,0 0 6 15,10 13-9-15,-10-13 5 0,0 0 3 16,8 15-4-16,-8-15 4 0,2 12-1 0,-2-12-2 0,0 0-2 15,5 13 1-15,-5-13-5 0,0 0 2 0,0 0 0 16,6 15 2-16,-6-15-5 0,0 0 4 0,0 0-7 16,0 0 2-16,0 0-8 0,0 0 3 0,0 0-2 15,10-7 0-15,-10 7-5 0,0 0-7 0,10-16-36 16,-10 16 47-16,7-13-5 0,-7 13 0 0,8-10 2 16,-8 10 1-16,7-11 1 0,-7 11 12 0,8-9-13 15,-8 9-22-15,0 0 28 0,13-12 1 0,-13 12-2 0,0 0 8 16,12-11 6-16,-12 11 6 0,0 0 5 15,0 0 1-15,19-5-30 0,-19 5 50 0,0 0 10 0,0 0-1 16,20 4 4-16,-20-4-6 0,0 0-3 0,15 11-12 16,-15-11-3-16,8 11-4 0,-8-11 3 0,8 11-1 15,-8-11-2-15,7 13-5 0,-7-13-5 0,6 13-6 16,-6-13 1-16,6 9-4 0,-6-9-2 0,0 0-7 16,6 15-15-16,-6-15-19 0,0 0-22 0,4 11-29 15,-4-11-37-15,0 0-47 0,0 0-61 0,0 0-70 0,-2 17-193 16,2-17 17-16</inkml:trace>
  <inkml:trace contextRef="#ctx0" brushRef="#br0" timeOffset="91267.517">3473 5886 170 0,'0'0'170'16,"0"0"-40"-16,0 0-23 0,0 0-20 0,0 0-18 15,0 0-8-15,0 0-11 0,-11-8-6 0,11 8-6 16,0 0-2-16,0 0-3 0,0 0-1 0,0 0 4 16,0 0 5-16,0 0 1 0,0 0 0 0,-6-12-4 0,6 12-2 15,0 0 1-15,0 0-1 0,0 0-2 0,0 0-2 16,0 0 9-16,0 0-15 0,-10-7 3 0,10 7-15 15,0 0 10-15,0 0-13 0,0 0 13 0,0 0-12 16,-17-9 12-16,17 9-13 0,0 0 12 0,0 0-14 16,0 0 12-16,-16-4-14 0,16 4 10 0,0 0-17 15,0 0 10-15,0 0-13 0,0 0 12 0,-19 4-14 16,19-4 13-16,0 0-15 0,-12 7 16 0,12-7-16 16,0 0 14-16,-11 13-10 0,11-13 9 0,-6 14-8 0,6-14 14 15,-4 12-12-15,4-12 19 0,-6 17-13 0,6-17 21 16,-2 16-17-16,2-16 16 0,-2 17-18 0,2-17 33 15,0 17-36-15,0-17 20 0,0 18-33 0,0-18 36 16,2 19-14-16,-2-19 14 0,4 16-20 0,-4-16 21 16,6 18-24-16,-6-18 19 0,11 13-21 0,-11-13 12 15,12 16-15-15,-12-16 17 0,12 12-20 0,-12-12 20 16,13 11-18-16,-13-11 18 0,14 8-17 0,-14-8 14 16,17 5-15-16,-17-5 16 0,0 0-20 0,25 4 18 15,-25-4-18-15,0 0 17 0,23-4-20 0,-23 4 20 0,0 0-18 16,23-5 18-16,-23 5-17 0,0 0 14 0,21-9-19 15,-21 9 0-15,0 0-32 0,16-7 2 0,-16 7-30 16,0 0-12-16,13-9-37 0,-13 9-23 0,0 0-29 16,0 0-36-16,0 0-191 0,14-5 145 0</inkml:trace>
  <inkml:trace contextRef="#ctx0" brushRef="#br0" timeOffset="91960.626">3823 5413 34 0,'0'0'173'0,"0"0"-17"16,-4-18-33-16,4 18-15 0,0 0-9 0,-2-13-13 16,2 13-7-16,0 0-11 0,0 0-5 0,-2-13-12 15,2 13 1-15,0 0-12 0,0 0 0 0,0 0-15 16,0 0 3-16,-4-13-12 0,4 13 4 0,0 0-7 16,0 0 10-16,0 0-5 0,0 0 7 0,0 0-4 15,0 0 13-15,0 0-7 0,-2 17 13 0,2-17-12 16,0 0 12-16,0 19-12 0,0-19 11 0,2 19-13 0,-2-19 10 15,0 23-17-15,0-9 15 0,2 1-15 0,-2 0 14 16,2 4-17-16,-2-3 13 0,2 3-12 0,0 2 14 16,0-4-17-16,-2 2 16 0,2 3-18 0,2-2 20 15,-2 3-16-15,0-1 15 0,3 2-22 0,-1-2 21 0,0 1-21 16,-2-4 14-16,2 1-16 0,0-1 20 16,0 0-16-16,0 0 17 0,1-1-15 0,-1 1 16 0,0-3-19 15,0 1 13-15,2 0-16 0,-4-3 14 0,2-1-20 16,0 2 20-16,1-1-20 0,-1-2 16 0,-4-12-16 15,6 20 18-15,-6-20-19 0,4 19 17 0,-4-19-20 16,4 18 14-16,-4-18-14 0,4 13 15 0,-4-13-16 16,3 13 16-16,-3-13-17 0,0 0 16 0,5 17-21 15,-5-17 22-15,0 0-18 0,2 13 15 0,-2-13-18 16,0 0 21-16,0 0-19 0,0 0 11 0,4 14-24 16,-4-14 7-16,0 0-31 0,0 0-3 0,0 0-38 15,0 0-15-15,0 0-45 0,0 0-40 0,0 0-44 0,0 0-239 16,0 0 53-16</inkml:trace>
  <inkml:trace contextRef="#ctx0" brushRef="#br0" timeOffset="92865.854">4246 5698 161 0,'0'0'168'0,"0"0"-37"15,0-20-9-15,0 20-20 0,0 0-3 0,0 0-20 16,-2-15 5-16,2 15-13 0,0 0 4 0,0 0-17 16,0 0 9-16,0-15-18 0,0 15 7 0,0 0-12 15,0 0 6-15,0 0-15 0,0 0 7 0,0 0-13 0,0 0 20 16,0 0-11-16,0 0 14 0,0 0-15 15,0 0 13-15,0 0-22 0,0 0 22 0,0 0-32 0,10 11 18 16,-10-11-17-16,0 0 14 0,4 19-15 0,-4-19 14 16,6 19-18-16,-6-19 13 0,7 16-16 0,-7-16 11 15,4 22-41-15,-4-22 43 0,8 24-19 0,-6-11 19 16,2-1-23-16,0 2 15 0,-2-1-18 0,3-1 16 16,-1 1-22-16,0 1 23 0,2-1-18 0,-2-3 14 15,0 3-16-15,0 1 17 0,3-5-18 0,-7-9 13 0,8 20-13 16,-8-20 16-16,8 21-16 0,-8-21 40 0,6 14-47 15,-6-14 16-15,6 14-13 0,-6-14 13 0,6 13-12 16,-6-13 17-16,0 0-15 0,6 14 16 0,-6-14-12 16,0 0 15-16,6 11-19 0,-6-11 24 0,0 0-18 15,0 0 17-15,0 0-20 0,6 12 14 0,-6-12-15 0,0 0 14 16,0 0-16-16,0 0 18 0,0 0-19 16,0 0 17-16,0 0-19 0,0 0 22 0,-6-14-22 15,6 14 19-15,0 0-20 0,-6-11 19 0,6 11-20 0,0 0 18 16,-10-12-18-16,10 12 17 0,0 0-21 0,-10-10 17 15,10 10-16-15,0 0 13 0,-14-11-14 0,14 11 18 16,0 0-19-16,-15-7 23 0,15 7-18 0,0 0 11 16,-18-8-8-16,18 8 14 0,0 0-15 0,-19-3 17 15,19 3-18-15,0 0 16 0,0 0-18 0,-23-2 13 16,23 2-46-16,0 0 63 0,0 0-20 0,0 0 15 16,-22 2-17-16,22-2 16 0,0 0-21 0,0 0 20 15,-17 11-18-15,17-11 20 0,0 0-15 0,0 0 14 0,-8 12-12 16,8-12 13-16,0 0-10 0,-2 16 16 0,2-16-18 15,0 0 16-15,4 14-14 0,-4-14 15 0,0 0-18 16,10 17 19-16,-10-17-18 0,9 9 17 0,-9-9-19 16,12 11 16-16,-12-11-16 0,10 10 14 0,-10-10-15 15,0 0-8-15,19 11 13 0,-19-11 17 0,0 0-19 0,16 4 16 16,-16-4-14-16,0 0 11 0,0 0-19 0,23 5 19 16,-23-5-21-16,0 0 21 0,0 0-20 0,0 0 19 15,23-3-15-15,-23 3 15 0,0 0-19 0,0 0-7 16,14-6-41-16,-14 6-23 0,0 0-53 0,10-10-30 15,-10 10-36-15,0 0-40 0,10-9-205 0,-10 9 85 0</inkml:trace>
  <inkml:trace contextRef="#ctx0" brushRef="#br0" timeOffset="93492.072">4768 6117 42 0,'0'0'210'0,"0"0"-31"0,0 0-30 0,0 0-5 16,-11-7-22-16,11 7 7 0,0 0-19 0,0 0 7 15,0 0-21-15,0 0 5 0,0 0-19 0,0 0 9 0,0 0-20 16,0 0 9-16,0 0-18 0,0 0 8 16,0 0-18-16,0 0 11 0,0 0-24 0,0 0 6 0,0 0-25 15,0 0 13-15,0 0-26 0,0 0 10 0,0 0-21 16,0 0 14-16,0 0-14 0,0 0 12 0,0 0-13 15,0 0 15-15,0 0-14 0,9-9 17 0,-9 9-17 16,0 0 15-16,18-5-17 0,-18 5 18 0,0 0-20 16,20-8 16-16,-20 8-18 0,0 0 19 0,23-4-4 15,-23 4 3-15,0 0-18 0,20-6 18 0,-20 6-16 16,0 0 12-16,21-5-16 0,-21 5 14 0,0 0-20 0,0 0 11 16,21-4-11-16,-21 4 1 0,0 0-22 15,0 0 11-15,0 0-13 0,0 0-3 0,22-2-16 0,-22 2 3 16,0 0-17-16,0 0-3 0,0 0-22 0,0 0-12 15,0 0-15-15,0 0-14 0,0 0-20 0,0 0-170 16,0 0 213-16</inkml:trace>
  <inkml:trace contextRef="#ctx0" brushRef="#br0" timeOffset="93802.42">4768 6003 98 0,'0'0'225'0,"0"0"-46"16,0 0-20-16,-11-9-16 0,11 9-18 0,0 0 3 0,0 0-20 15,0 0 3-15,0 0-25 0,0 0 7 0,0 0-21 16,0 0 12-16,0 0-24 0,5-10 11 16,-5 10-21-16,0 0 7 0,0 0-24 0,0 0 8 0,14-9-23 15,-14 9-9-15,0 0 5 0,0 0 13 0,20-5-21 16,-20 5 14-16,0 0-17 0,20-4 12 0,-20 4-17 15,0 0 15-15,25-3-15 0,-25 3 13 0,0 0-15 16,23-2 16-16,-23 2-21 0,0 0 19 0,19-4-16 0,-19 4 4 16,0 0-25-16,0 0 1 0,22-2-63 15,-22 2 46-15,0 0-24 0,0 0-8 0,0 0-13 0,19-3-18 16,-19 3-30-16,0 0-26 0,0 0-37 0,0 0-127 16,0 0 215-16</inkml:trace>
  <inkml:trace contextRef="#ctx0" brushRef="#br0" timeOffset="94269.372">4839 5850 20 0,'0'0'267'0,"0"0"-56"0,0 0-20 0,0 0-36 16,-10-9-6-16,10 9-24 0,0 0-3 0,0 0-29 15,0 0-1-15,0 0-22 0,0 0 6 0,0 0-18 16,0 0 20-16,0 0-17 0,0 0 9 0,0 0-24 0,0 0 9 15,0 0-27-15,0 0 15 0,14 11-23 0,-14-11 11 16,0 0-18-16,0 0 13 0,19 7-20 0,-19-7 15 16,0 0-20-16,18 7-22 0,-18-7 25 0,0 0 14 15,23 7-16-15,-23-7 11 0,0 0-17 0,23 8 19 16,-23-8-17-16,15 5 13 0,-15-5-16 0,17 8 16 16,-17-8-22-16,17 8 16 0,-17-8-20 0,14 7 17 15,-14-7-15-15,12 7 13 0,-12-7-13 0,13 7 17 0,-13-7-13 16,0 0 15-16,14 12-11 0,-14-12 13 0,0 0-14 15,9 12 20-15,-9-12-12 0,0 0 13 0,6 16-13 16,-6-16 17-16,0 0-13 0,-2 18 19 0,2-18-16 16,-2 13 21-16,2-13-18 0,-7 13 21 0,7-13-14 15,-6 15 13-15,6-15-19 0,-6 16 18 0,6-16-18 16,-8 15 13-16,8-15-19 0,-9 14 20 0,9-14-20 16,-8 17 21-16,8-17-1 0,-6 10-8 0,6-10 1 15,0 0-3-15,-8 15 2 0,8-15-5 0,0 0 2 16,-6 10-6-16,6-10 0 0,0 0-3 0,0 0-2 0,-7 12-1 15,7-12-4-15,0 0-5 0,0 0-18 0,0 0-16 16,0 0-29-16,0 0 1 0,0 0-25 0,0 0-21 16,0 0-52-16,0 13-48 0,0-13-61 0,0 0-228 15,0 0 3-15</inkml:trace>
  <inkml:trace contextRef="#ctx0" brushRef="#br0" timeOffset="95540.594">5580 5722 21 0,'0'0'227'0,"0"0"-44"0,0 0-29 16,0 0-22-16,-4-13-12 0,4 13-17 0,0 0-4 0,0 0-17 15,0 0 2-15,0 0-23 0,0 0 2 0,0 0-18 16,0 0 6-16,0 0-6 0,0 0 15 0,0 0-11 15,0 0 6-15,0 0-13 0,0 0 14 0,0 0-24 16,0 0 10-16,23 2-18 0,-23-2 10 0,0 0-20 0,18 4 7 16,-18-4-12-16,0 0 8 0,25 3-15 0,-25-3 16 15,0 0-18-15,28 2 12 0,-28-2-19 0,0 0 5 16,33 0-24-16,-33 0 5 0,25-2-20 0,-25 2 7 16,27-5-16-16,-27 5 7 0,29-7-14 0,-29 7 10 15,27-11-9-15,-27 11 11 0,19-10 1 0,-19 10 14 16,19-7 1-16,-19 7 13 0,16-6 3 0,-16 6 16 0,0 0-1 15,17-7 18-15,-17 7-10 0,0 0 4 0,0 0-8 16,0 0 6-16,0 0-5 0,0 0 11 0,0 0-9 16,0 0 8-16,10 9-9 0,-10-9 13 15,0 0-14-15,0 0 9 0,-6 12-6 0,6-12 17 16,0 0-11-16,-4 14 8 0,4-14-13 0,0 0 22 0,-2 17-24 16,2-17 9-16,0 14-13 0,0-14 17 0,0 16-11 15,0-16 9-15,0 17-14 0,0-17 15 0,2 20-17 16,-2-20 16-16,2 19-15 0,-2-19 13 0,2 25-11 15,-2-25 14-15,2 24-19 0,-2-24-7 0,4 26 12 0,-2-13 14 16,0 1-12-16,1 1 12 0,-1-1-14 16,0-2 16-16,0 3-19 0,2-3 18 0,-4-12-18 0,4 23 16 15,-4-23-19-15,4 21 15 0,-4-21-18 0,6 24 15 16,-6-24-21-16,7 18 19 0,-7-18-13 0,6 19 11 16,-6-19-16-16,6 16 17 0,-6-16-16 0,4 11 16 15,-4-11-14-15,0 0 10 0,8 14-12 0,-8-14 19 0,0 0-22 16,4 15 20-16,-4-15-13 0,0 0 13 0,0 0-13 15,0 0 24-15,4 10-27 0,-4-10 16 0,0 0-15 16,0 0 11-16,0 0-18 0,0 0 17 0,0 0-14 16,0 0 45-16,0 0-37 0,0 0-19 15,-28-4 24-15,28 4-17 0,0 0 20 0,-21-2 4 0,21 2 9 16,0 0-3-16,-23-2 2 0,23 2 5 0,0 0-7 16,-25-1 0-16,25 1-4 0,0 0-5 0,-26 0 3 15,26 0-6-15,0 0 2 0,-25 0 3 0,25 0 0 16,0 0 0-16,0 0-2 0,-30 0-2 0,30 0 0 0,0 0-2 15,0 0-5-15,-23 1 1 0,23-1 1 0,0 0-4 16,0 0-2-16,0 0 1 0,-23 4-11 0,23-4-15 16,0 0-28-16,0 0-1 0,0 0-28 0,0 0-21 15,0 0-32-15,-18 4-23 0,18-4-24 0,0 0-18 16,0 0-209-16,0 0 124 0</inkml:trace>
  <inkml:trace contextRef="#ctx0" brushRef="#br0" timeOffset="95936.234">5950 5942 209 0,'0'0'216'16,"0"0"-47"-16,0 0-15 0,0 0-22 0,0 0-5 16,0 0-19-16,0 0 3 0,0 0-31 0,0 0 0 0,0 0-15 15,0 0 3-15,0 0-8 0,0 0 17 0,0 0-13 16,0 0 14-16,-25-1-20 0,25 1 13 0,0 0 1 16,0 0-1-16,0 0-4 0,0 0-1 0,-24-2-5 15,24 2-4-15,0 0-9 0,0 0-4 0,0 0-3 16,-29 0-3-16,29 0-7 0,0 0-5 0,0 0-3 15,-25 3-2-15,25-3-5 0,0 0-6 0,-21 5-2 0,21-5 0 16,0 0-3-16,-17 6 0 0,17-6-2 0,0 0 7 16,0 0-24-16,-17 8-12 0,17-8-15 15,0 0-16-15,0 0-18 0,0 0-28 0,0 0 4 16,-16 5-27-16,16-5-4 0,0 0-18 0,0 0-19 0,0 0-35 16,0 0-261-16,0 0 57 0</inkml:trace>
  <inkml:trace contextRef="#ctx0" brushRef="#br0" timeOffset="99151.27">6296 6114 2 0,'0'0'157'15,"0"0"-23"-15,0 0-22 0,0 0-23 0,0 0-9 16,0 0-11-16,0 0-4 0,0 0-3 0,0 0 3 16,0 0-3-16,0 0 9 0,0 0-9 0,0 0 11 0,0 0-32 15,0 0 35-15,0 0-14 0,0 0 7 0,0 0-11 16,0 0 12-16,0 0-17 0,0 0 14 0,0 0-38 16,0 0 26-16,0 0-23 0,0 0 4 0,0 0-21 15,0 0 9-15,0 0-18 0,0 0 10 0,0 0-16 16,-6-11 12-16,6 11-14 0,0 0 13 0,0 0-15 15,0-18 12-15,0 18-16 0,0 0 14 0,2-18-12 16,-2 18 14-16,0 0-17 0,2-15 16 0,-2 15-17 0,5-14 15 16,-5 14-16-16,0 0 18 0,6-16-14 0,-6 16 14 15,0 0-16-15,6-13 14 0,-6 13-14 0,0 0 12 16,6-12-11-16,-6 12 11 0,0 0-10 0,0 0 12 16,13-9-12-16,-13 9 12 0,0 0-12 0,0 0 13 15,0 0-11-15,0 0 10 0,0 0-10 0,22 3 12 16,-22-3-7-16,0 0 8 0,11 9-16 0,-11-9 16 0,0 0-14 15,12 14 13-15,-12-14-14 0,6 11 15 0,-6-11-13 16,6 13 13-16,-6-13-12 0,7 14 11 0,-7-14-14 16,5 12 15-16,-5-12-14 0,0 0 13 0,6 17-15 15,-6-17 15-15,0 0-16 0,6 13 16 0,-6-13-13 16,0 0 14-16,0 0-16 0,6 9 16 0,-6-9-12 16,0 0 8-16,0 0-8 0,0 0 10 0,0 0-14 15,0 0 13-15,0 0-13 0,15-9 11 0,-15 9-14 16,0 0 12-16,6-10-12 0,-6 10 13 0,0 0-13 15,8-18 11-15,-8 18-11 0,4-11 13 0,-4 11-12 0,0 0 13 16,11-13-13-16,-11 13 13 0,0 0-8 0,6-14 8 16,-6 14-15-16,0 0 14 0,8-11-11 0,-8 11 11 15,0 0-11-15,0 0 13 0,0 0-10 0,15-6 7 16,-15 6-7-16,0 0 12 0,0 0-11 0,0 0 12 16,16 3-12-16,-16-3 10 0,0 0-24 0,11 11 30 15,-11-11-14-15,0 0-5 0,8 16 9 0,-8-16 9 16,6 11-12-16,-6-11 11 0,0 0-13 0,6 15 12 0,-6-15-10 15,0 0 9-15,5 17-14 0,-5-17 12 16,0 0-10-16,0 0 13 0,7 10-13 0,-7-10 13 0,0 0-13 16,0 0 10-16,0 0-8 0,0 0 8 0,0 0-12 15,0 0 9-15,0 0-17 0,0 0 12 0,0 0-16 16,18-9 5-16,-18 9-14 0,0 0 7 0,9-18-8 16,-9 18 11-16,6-12-5 0,-6 12 10 0,8-13-6 15,-8 13 13-15,6-13-9 0,-6 13 13 0,11-13-10 16,-11 13 12-16,6-11-9 0,-6 11 9 0,8-13-9 0,-8 13 10 15,8-8-8-15,-8 8 9 0,0 0-8 0,13-12 9 16,-13 12-5-16,0 0 9 0,0 0-3 0,16-8 11 16,-16 8-10-16,0 0 12 0,0 0-10 0,0 0 7 15,0 0-10-15,25 6 11 0,-25-6-9 0,0 0 10 16,9 9-11-16,-9-9 13 0,9 9-6 0,-9-9 13 16,8 14-11-16,-8-14 11 0,4 12-8 0,-4-12 13 15,6 14-15-15,-6-14 13 0,6 13-21 0,-6-13 14 0,0 0-16 16,5 12 13-16,-5-12-17 0,0 0 15 0,6 13-15 15,-6-13 10-15,0 0-8 0,0 0 9 0,0 0-16 16,4 15 4-16,-4-15-22 0,0 0-4 0,0 0-35 16,0 0-21-16,0 0-37 0,0 0-27 0,0 0-38 15,0 0-209-15,0 0 153 0</inkml:trace>
  <inkml:trace contextRef="#ctx0" brushRef="#br0" timeOffset="99747.453">7106 5907 172 0,'0'0'215'0,"0"0"-47"0,0 0-25 0,0 0-11 16,0 0-19-16,8-9 0 0,-8 9 1 0,0 0-17 15,0 0-7-15,0 0-5 0,4-13-6 0,-4 13-7 16,0 0-9-16,0 0-7 0,-2-15-5 0,2 15-10 15,0 0-2-15,-4-13-7 0,4 13-6 0,0 0-8 16,-6-15 11-16,6 15-17 0,0 0-4 0,-9-14 0 16,9 14-3-16,-6-11-3 0,6 11 2 0,0 0-2 15,-10-14 1-15,10 14 1 0,0 0-2 0,-10-11-2 16,10 11 3-16,0 0-3 0,0 0-2 0,-11-8-2 0,11 8 0 16,0 0-1-16,0 0 1 0,0 0 2 0,-18 7 0 15,18-7-2-15,0 0 3 0,-11 14-1 0,11-14 1 16,-8 13 1-16,8-13-1 0,-6 17 0 0,6-17 2 15,-6 20 1-15,6-20 2 0,-7 23-3 0,7-23 3 0,-4 24 3 16,4-24 2-16,0 23 4 0,0-23 1 16,0 27 0-16,0-27 0 0,2 23 1 0,0-7 0 15,1-5 27-15,1 1-38 0,-4-12 7 0,6 22 1 0,-6-22-2 16,10 19 2-16,-10-19-1 0,11 18-4 0,-11-18 0 16,14 12 2-16,-14-12-4 0,17 9 2 0,-17-9 0 15,0 0-3-15,26 3-3 0,-26-3-1 0,0 0-3 16,26-1-15-16,-26 1-22 0,17-4-18 0,-17 4-17 15,16-6-20-15,-16 6-35 0,0 0-17 0,21-8-46 16,-21 8-271-16,0 0 58 0</inkml:trace>
  <inkml:trace contextRef="#ctx0" brushRef="#br0" timeOffset="99993.052">6972 6013 312 0,'0'0'271'0,"0"0"-56"15,0 0-18-15,0 0-35 0,0 0-16 0,0 0-40 16,0 0-10-16,0 0-13 0,0 0-3 0,0 0 3 16,0 0 17-16,0 0-36 0,0 0-9 0,0 0-10 15,14-8-10-15,-14 8-10 0,0 0-2 0,23-8-2 16,-23 8-6-16,18-6-24 0,-18 6-26 0,21-7-42 15,-21 7-37-15,23-9-39 0,-23 9-31 0,22-5-37 0,-22 5-203 16,23-7 108-16</inkml:trace>
  <inkml:trace contextRef="#ctx0" brushRef="#br0" timeOffset="100630.608">7308 5718 113 0,'0'0'218'0,"0"0"-51"16,0 0-27-16,-4-12-26 0,4 12-22 0,0 0-13 16,0 0 2-16,0 0 6 0,0 0 0 0,0 0-7 15,0 0-11-15,0 0-7 0,0 0-9 0,0 0-8 0,23-4-9 16,-23 4-9-16,0 0-1 0,0 0-7 15,29 0-3-15,-29 0-4 0,21-4-1 0,-21 4-2 16,20-1-11-16,-20 1-10 0,26-11-16 0,-26 11-12 0,27-8-12 16,-27 8-7-16,27-10-3 0,-27 10 6 0,25-11 4 15,-25 11 7-15,22-10 9 0,-22 10 6 0,19-8 6 16,-19 8 5-16,15-5 3 0,-15 5 10 0,0 0 11 16,19-6 10-16,-19 6 8 0,0 0 13 0,0 0-1 15,14 6 10-15,-14-6-7 0,0 0 12 0,5 18-2 16,-5-18 12-16,-2 18-10 0,2-18 14 0,-7 22-12 15,3-8 17-15,0 0 0 0,0 1-3 0,-2 0 0 0,0 2-5 16,0 0-4-16,0-1-3 0,0 2-17 0,-2 3 9 16,-1-3-4-16,1 0 3 0,0 1-7 0,2 0 2 15,-3-3-3-15,3-1-5 0,0 2-9 0,0-5-3 16,0 3-4-16,-1-1-1 0,1-3-4 0,6-11 0 0,-8 18-3 16,8-18 0-16,-8 15-6 0,8-15-7 15,-4 11-14-15,4-11-3 0,0 0-9 0,-7 12-12 16,7-12-18-16,0 0-13 0,0 0-7 0,0 0-15 15,0 0 5-15,7-10-21 0,-7 10-2 0,8-13-21 16,-8 13-10-16,14-18-15 0,-5 6-31 0,-1 1-162 0,0-2 189 16</inkml:trace>
  <inkml:trace contextRef="#ctx0" brushRef="#br0" timeOffset="101197.258">7645 5786 10 0,'11'-13'253'0,"-11"13"-61"0,0 0-34 16,10-10-32-16,-10 10-12 0,0 0-16 0,0 0 2 15,10-11-18-15,-10 11-1 0,0 0-15 0,0 0 9 0,0 0-4 16,0 0 22-16,0 0-22 0,0 0-10 0,0 0 14 16,13 7-6-16,-13-7-4 0,-4 13-3 0,4-13-2 15,-5 17-2-15,5-17 21 0,-8 20-34 0,2-7 4 16,0 1-3-16,0 2-2 0,-1-2-5 0,-1 1-2 0,0 2-1 16,0-1-5-16,-3 4-3 0,3-4-3 15,0-2 0-15,-1 3-4 0,1-2-6 0,0 0-4 16,2-3 2-16,-2 0-5 0,2-1-13 0,0 0 10 0,6-11 5 15,-10 16-15-15,10-16-3 0,-9 13-13 16,9-13-9-16,-6 13-9 0,6-13-6 0,0 0-4 0,-10 14-17 16,10-14-22-16,0 0-19 0,0 0-22 0,-10 9-3 15,10-9-9-15,0 0 7 0,0 0-11 0,0 0 27 16,0 0 5-16,0 0 22 0,-25-3 6 0,25 3 18 16,0 0 14-16,0 0 22 0,0 0 20 0,-19-3 15 15,19 3 5-15,0 0 3 0,0 0 5 0,0 0 8 16,0 0 10-16,-19 3 12 0,19-3 2 0,0 0 18 15,0 0-10-15,0 0 7 0,-12 10-14 0,12-10 7 0,0 0-9 16,0 0 12-16,0 0-12 0,0 0 10 0,0 0 7 16,-8 11 0-16,8-11-3 0,0 0-3 0,0 0-5 15,0 0 4-15,0 0-5 0,0 0-3 0,0 0-9 16,25-2-7-16,-25 2-7 0,0 0-3 0,27-7-7 16,-27 7-1-16,22-8-1 0,-22 8-2 0,27-6-8 15,-27 6 4-15,29-3-4 0,-29 3 0 0,30-5-3 16,-30 5-2-16,31-4 5 0,-31 4-1 0,29-2-2 0,-29 2 5 15,29 0-7-15,-29 0-8 0,27 0-7 16,-27 0 0-16,26 0-8 0,-26 0-8 0,22 2 2 0,-22-2-4 16,23 2-7-16,-23-2-1 0,0 0-7 0,29 2-13 15,-29-2 15-15,0 0-4 0,0 0 19 0,31 0-16 16,-31 0-2-16,0 0-30 0,0 0-25 0,23-4-37 16,-23 4-42-16,0 0-206 0,9-8 155 0</inkml:trace>
  <inkml:trace contextRef="#ctx0" brushRef="#br0" timeOffset="102576.078">8536 5080 60 0,'0'0'208'0,"0"0"-47"0,0 0-23 16,0 0-18-16,0 0-7 0,0 0-11 15,0 0-11-15,2 13-8 0,-2-13-3 0,0 0-2 0,-2 23-1 16,2-23-1-16,-4 20-3 0,2-8-1 0,-2 6 4 16,0-4-9-16,0 4-7 0,-3 5-5 0,-1 3-4 15,-2 4-3-15,-1 2-7 0,-1 0 2 0,-2 9-3 16,-1 1 3-16,0 1-3 0,-2 1 3 0,1 2-2 15,-1 1 0-15,0-1-2 0,-3 6-8 0,3-6-3 16,3-2-6-16,-3 3-7 0,4-2 9 0,0-4-5 16,1 4-23-16,2-4 18 0,-1-5-1 0,3 1-1 0,0-4-3 15,0 1-3-15,-1 0 6 0,3-3-3 0,0-5-1 16,2-2 3-16,-3 0-1 0,3-3-1 0,-2 0 6 16,2-2 1-16,0-3 2 0,0-1 4 0,0 2 4 15,2-6-3-15,2-11 1 0,-7 22-1 0,7-22 1 16,-3 19-4-16,3-19 2 0,-4 13-2 0,4-13-2 15,-4 13-3-15,4-13 2 0,0 0-3 0,-4 16-3 16,4-16-5-16,0 0 0 0,0 0-1 0,-4 13-2 0,4-13-4 16,0 0-3-16,0 0 1 0,0 0-3 0,0 0-6 15,-6 11-5-15,6-11-4 0,0 0 5 16,0 0-21-16,0 0-12 0,0 0-20 0,0 0-19 0,0 0-27 16,0 0-15-16,0 0-33 0,0 0-18 0,0 0-30 15,0 0-22-15,0 0-239 0,0 0 45 0</inkml:trace>
  <inkml:trace contextRef="#ctx0" brushRef="#br0" timeOffset="104113.379">9032 5574 138 0,'0'0'134'0,"0"0"-24"0,0 0-22 0,0 0 2 16,0 0-7-16,0 0-8 0,0 0-10 0,0 0 0 0,0 0 0 15,0 0 0-15,0 0 2 0,0 0-3 0,0 0 0 16,0 0-2-16,0 0 3 0,0 0 4 16,21 4-2-16,-21-4 1 0,0 0-6 0,0 0 1 0,6 11-6 15,-6-11-2-15,0 0-1 0,4 15-6 0,-4-15-1 16,4 14-5-16,-4-14-5 0,7 18-7 0,-7-18 3 15,4 21-8-15,-4-21-4 0,4 24 2 0,-2-10-27 16,2-2 23-16,-2 3-2 0,2-1 1 0,-2-2-2 16,2 3-3-16,1-2-1 0,-1 0 4 0,0 0 1 15,0-1-4-15,0 2 3 0,0-3-4 0,3 0-5 16,-3 0 1-16,-4-11-4 0,10 20 1 0,-10-20-2 0,8 19 3 16,-8-19-6-16,10 14 1 0,-10-14 2 0,8 14 0 15,-8-14-3-15,6 13 5 0,-6-13 0 16,0 0 2-16,8 12-5 0,-8-12 7 0,0 0-4 0,6 10 3 15,-6-10-2-15,0 0 4 0,0 0 0 0,0 0-3 16,0 0-5-16,0 0-1 0,0 0 0 0,0 0 1 16,0 0-5-16,0 0-4 0,0 0-4 0,0 0-4 15,0 0-1-15,0 0 3 0,-18-8 2 0,18 8-3 16,0 0 6-16,-15-13-3 0,15 13-3 0,-11-7 9 16,11 7-4-16,-12-7 3 0,12 7 0 0,-15-8-1 0,15 8 3 15,0 0 0-15,-18-7 0 0,18 7-4 0,0 0 2 16,-21-6-1-16,21 6 3 0,0 0-2 0,-23-4 0 15,23 4 3-15,0 0-1 0,-18-3 1 0,18 3-4 16,0 0 7-16,0 0-4 0,0 0 2 0,-29 0-3 16,29 0 4-16,0 0-5 0,-16 5 2 0,16-5-3 15,0 0 9-15,-14 8-2 0,14-8-3 0,0 0 4 16,-15 12-2-16,15-12-1 0,-8 10 4 0,8-10 3 0,-6 11 0 16,6-11 2-16,-7 11-1 0,7-11 1 15,0 0 0-15,-6 15 5 0,6-15-3 0,0 0 4 16,-2 16-7-16,2-16 6 0,0 0 1 0,6 15-1 15,-6-15-1-15,7 11 4 0,-7-11-4 0,10 9-2 0,-10-9 4 16,14 8-6-16,-14-8 2 0,15 7-4 0,-15-7-1 16,19 6 0-16,-19-6-3 0,17 3 0 0,-17-3 6 15,19 5-7-15,-19-5 2 0,0 0 2 0,29 1-2 0,-29-1 1 16,0 0 1-16,26-4-3 0,-26 4 7 16,21-5-9-16,-21 5 0 0,19-6 2 0,-19 6 1 0,16-7-4 15,-16 7-9-15,18-9-17 0,-18 9-21 0,14-8-22 16,-14 8-28-16,0 0-22 0,17-9-15 0,-17 9-19 15,0 0-48-15,12-8-268 0,-12 8 48 0</inkml:trace>
  <inkml:trace contextRef="#ctx0" brushRef="#br0" timeOffset="104797.149">9500 6057 38 0,'0'0'247'0,"0"0"-55"0,0 0-36 0,0 0-24 16,0 0-19-16,0 0-13 0,0 0-13 0,0 0-10 15,0 0-12-15,0 0-10 0,0 0-4 0,0 0-1 16,0 0 3-16,0 0 2 0,0 0 4 0,0 0 3 16,0 0-3-16,0 0-3 0,0 0 0 0,0 0-7 15,0 0-7-15,0 0-2 0,0 0-5 0,0 0-5 0,19-4-3 16,-19 4-8-16,0 0-3 0,0 0-2 0,0 0-25 16,31 2 24-16,-31-2 1 0,0 0-3 0,0 0-1 15,31 0-4-15,-31 0 1 0,0 0-2 0,26 0 1 16,-26 0-6-16,0 0 8 0,25 0-8 0,-25 0 2 15,0 0-1-15,27-2 5 0,-27 2-4 0,0 0-1 16,24-1-3-16,-24 1-7 0,0 0-18 0,23-6-13 16,-23 6-17-16,0 0-15 0,21-5-16 0,-21 5-17 0,0 0-20 15,13-7-35-15,-13 7-47 0,0 0-182 16,0 0 155-16</inkml:trace>
  <inkml:trace contextRef="#ctx0" brushRef="#br0" timeOffset="105195.139">9573 5902 157 0,'0'0'222'0,"-11"-8"-54"0,11 8-25 0,0 0-27 16,0 0-9-16,0 0-10 0,0 0-6 0,0 0-7 0,0 0-6 15,0 0-4-15,0 0-1 0,0 0 0 16,0 0-3-16,0 0 2 0,0 0 6 0,0 0-4 0,0 0 0 16,0 0-3-16,0 0-7 0,0 0-7 0,0 0 0 15,0 0-2-15,0 0 5 0,25-2 8 0,-25 2-28 16,0 0-7-16,0 0-6 0,26-1-2 0,-26 1-10 15,0 0-1-15,25-2-3 0,-25 2 0 0,0 0-2 16,27 0-1-16,-27 0-1 0,0 0-4 0,25-3 0 16,-25 3-2-16,0 0-1 0,24 0-13 0,-24 0-7 15,0 0-14-15,0 0-18 0,26-1-24 0,-26 1-38 0,0 0-14 16,0 0-32-16,0 0-38 0,25 0-46 0,-25 0-213 16,0 0 64-16</inkml:trace>
  <inkml:trace contextRef="#ctx0" brushRef="#br0" timeOffset="108062.083">10391 5835 1 0,'0'0'66'0,"0"0"-20"0,0 0-6 16,0 0-7-16,0 0 5 0,0 0-5 0,0 0 0 0,0 0-3 15,7 11 5-15,-7-11-1 0,0 0 2 16,0 0-1-16,0 0 12 0,0 0-18 0,0 0 24 0,0 0-2 16,0 0 0-16,0 0-2 0,0 0-2 0,0 0-1 15,0 0 0-15,0 0-3 0,0 0-2 0,0 0-3 16,0 0-1-16,0 0-3 0,0 0-3 0,0 0-5 15,0 0-1-15,0 0-5 0,0 0-2 0,0 0-3 16,0 0 0-16,0 0-2 0,0 0-2 0,0 0 0 16,0 0-1-16,0 0-1 0,0 0 0 0,0 0 2 15,0 0 2-15,0 0 3 0,0 0-1 0,0 0 2 0,0 0 1 16,0 0 2-16,0 0-4 0,0 0 1 0,0 0-5 16,0 0-3-16,0 0 1 0,0 0-1 0,0 0-4 15,0 0-1-15,0 0 0 0,0 0 0 0,0 0-2 16,0 0 1-16,0 0-1 0,0 0 0 0,0 0 0 15,0 0-1-15,0 0 0 0,0 0 1 0,0 0-2 16,0 0-3-16,0 0-1 0,0 0 0 0,0 0-1 16,0 0-3-16,0 0-1 0,6-12 0 0,-6 12 0 15,0 0 0-15,0 0 2 0,0 0-1 0,-2-14-1 16,2 14-4-16,0 0 0 0,0 0 1 0,0 0 1 0,-9-11 2 16,9 11 4-16,0 0-1 0,0 0 2 0,-12-7-1 15,12 7 0-15,0 0-1 0,0 0 2 0,0 0 0 16,-21-4 2-16,21 4 0 0,0 0 0 0,0 0 0 15,0 0 1-15,-22 2 1 0,22-2 1 0,0 0 1 16,0 0-2-16,-19 7 3 0,19-7 0 0,0 0 3 16,-13 10-2-16,13-10 1 0,-9 8 1 0,9-8 1 15,-8 10 4-15,8-10 4 0,-8 11 4 0,8-11 3 0,-4 11-1 16,4-11 4-16,-7 11 5 0,7-11 10 0,-2 13 4 16,2-13-5-16,2 15-2 0,-2-15 3 0,3 17-1 15,-3-17 2-15,6 16-3 0,-6-16 5 0,6 17-3 16,-6-17-6-16,10 17-3 0,-10-17-3 0,13 18 0 15,-13-18-5-15,13 15 3 0,-13-15-9 0,15 15 3 16,-15-15-4-16,16 11-3 0,-16-11-4 0,17 12 1 16,-17-12-1-16,16 7-2 0,-16-7-1 0,19 3-1 15,-19-3-11-15,0 0-17 0,27 2-19 0,-27-2-25 16,0 0-27-16,27-4-36 0,-27 4-37 0,13-7-47 16,-13 7-238-16,0 0 75 0</inkml:trace>
  <inkml:trace contextRef="#ctx0" brushRef="#br0" timeOffset="108610.322">10747 5961 248 0,'0'0'231'0,"0"0"-49"0,0 0-35 16,0 0-15-16,0 0-13 0,0 0-10 0,0 0-19 16,0 0-17-16,0 0-11 0,0 0-9 0,0 0-1 15,0 0-5-15,-23 2-3 0,23-2-5 0,0 0-1 16,0 0-3-16,0 0-1 0,-10 9 2 0,10-9-3 0,0 0-2 16,0 0-8-16,-6 9-3 0,6-9-5 15,0 0-2-15,0 0-3 0,0 0 2 0,0 0-7 0,0 0 1 16,0 0-2-16,0 0 3 0,0 0 1 0,-2 13-2 15,2-13 1-15,0 0 0 0,0 0-3 0,0 0 3 16,0 0 0-16,0 0 0 0,0 0-1 0,0 0 2 16,0 0-2-16,0 0 6 0,0 0-9 0,8-9 4 15,-8 9-3-15,0 0 0 0,0 0 0 0,0 0-2 16,0 0 1-16,0 0 0 0,-4-13 4 0,4 13-7 16,0 0-4-16,0 0-2 0,0 0-16 0,0 0-10 0,0 0-19 15,0 0-19-15,0 0-19 0,0 0-26 0,0 0-22 16,0 0-23-16,0 0-37 0,0 0-180 0,0 0 166 15</inkml:trace>
  <inkml:trace contextRef="#ctx0" brushRef="#br0" timeOffset="109714.82">11001 6005 93 0,'0'0'240'0,"0"0"-65"16,0 0-22-16,0 0-29 0,0 0-13 0,0 0-19 16,0 0-12-16,-10-8-16 0,10 8-14 0,0 0-9 0,0 0-7 15,0 0-9-15,0 0-1 0,-6-13 0 0,6 13 3 16,0 0 2-16,0 0 3 0,-2-17 0 0,2 17 1 15,0 0-4-15,2-14 3 0,-2 14-39 0,0 0 29 16,2-14-5-16,-2 14-2 0,0 0-7 0,4-17 2 16,-4 17-5-16,0 0 1 0,6-13-3 0,-6 13 1 15,0 0-2-15,6-13-1 0,-6 13-2 0,0 0-1 16,11-7 2-16,-11 7 4 0,0 0-5 0,0 0 3 0,0 0-2 16,18-8 4-16,-18 8-2 0,0 0 2 0,0 0-4 15,0 0 3-15,18 8-1 0,-18-8 0 16,0 0 1-16,12 7 3 0,-12-7 0 0,0 0-2 0,11 15 0 15,-11-15 2-15,0 0-4 0,8 14 2 0,-8-14-3 16,4 11 3-16,-4-11-2 0,0 0 3 0,4 16-3 16,-4-16 1-16,0 0 0 0,4 12 5 0,-4-12 0 15,0 0 10-15,0 0 2 0,0 0 0 0,4 14 0 0,-4-14-7 16,0 0-7-16,0 0-2 0,0 0-2 16,0 0 1-16,7-12-4 0,-7 12 1 0,0 0-4 15,6-16-3-15,-6 16-27 0,6-14 27 0,-6 14 0 0,6-14 1 16,-6 14-2-16,6-13 3 0,-6 13-3 0,9-13 3 15,-9 13-3-15,6-12 7 0,-6 12-4 0,8-12 4 16,-8 12-3-16,0 0 1 0,10-13-4 0,-10 13 6 16,0 0-2-16,11-9 5 0,-11 9-1 0,0 0 7 15,0 0-3-15,18-6 6 0,-18 6-3 0,0 0 5 16,0 0-2-16,14 6 2 0,-14-6-16 0,0 0 17 16,10 11-7-16,-10-11 3 0,4 11-4 0,-4-11 1 0,6 12-2 15,-6-12-1-15,5 12-2 0,-5-12 1 16,0 0-2-16,4 15 3 0,-4-15-1 0,0 0 2 0,0 0 2 15,6 14 0-15,-6-14-4 0,0 0-3 0,0 0 0 16,0 0-5-16,0 0 0 0,0 0-5 16,8-11 7-16,-8 11-5 0,6-11 1 0,-6 11-5 0,7-11-1 15,-7 11 1-15,6-11 1 0,-6 11-12 0,6-13 17 16,-6 13 1-16,8-9 6 0,-8 9-4 0,9-11-2 16,-9 11 0-16,8-9 2 0,-8 9 1 0,10-10-3 15,-10 10 6-15,13-7 0 0,-13 7 7 0,0 0 15 0,21-8 6 16,-21 8 10-16,0 0 5 0,0 0 4 15,29 0 5-15,-29 0 2 0,0 0 7 0,23 9-5 16,-23-9-5-16,14 11-15 0,-14-11 12 0,13 12-4 0,-13-12 0 16,12 13-5-16,-12-13-3 0,11 16-11 0,-11-16 2 15,8 17-12-15,-8-17 17 0,6 15-26 0,-6-15 2 16,6 13-3-16,-6-13 0 0,6 11-11 0,-6-11-7 16,0 0-13-16,7 13-14 0,-7-13-28 0,0 0-38 0,0 0-54 15,0 0-58-15,2 13-74 0,-2-13-226 16,0 0-17-16</inkml:trace>
  <inkml:trace contextRef="#ctx0" brushRef="#br0" timeOffset="113568.874">2963 6140 238 0,'0'0'209'0,"0"0"-40"16,0 0-28-16,0 0-23 0,0 0-15 0,0 0-16 15,0 0-16-15,0 0-12 0,0 0-3 0,0 0-22 16,0 0-7-16,0 0-5 0,0 0-5 0,0 0-2 15,0 0 1-15,0 0 4 0,0 0 0 0,0 0-1 16,0 0 10-16,0 0-10 0,0 0 11 0,0 0-14 16,0 0 9-16,6 11-11 0,-6-11 11 0,0 0-7 15,0 0 1-15,0 0-14 0,11 9 8 0,-11-9-11 16,0 0 10-16,0 0-13 0,0 0 14 0,0 0-12 0,0 0 12 16,0 0-17-16,0 0 15 0,0 0-12 0,0 0 13 15,18-3-16-15,-18 3 13 0,0 0-12 0,0 0 12 16,0 0-12-16,4-13 12 0,-4 13-8 0,0 0 8 15,0 0-15-15,0 0 15 0,-2-13-14 0,2 13 15 0,0 0-10 16,0 0 14-16,-6-12-8 0,6 12 18 16,0 0-13-16,0 0 20 0,0 0-18 0,-10-9 15 0,10 9-20 15,0 0 9-15,0 0-18 0,0 0 13 0,0 0-17 16,0 0 12-16,0 0-13 0,0 0 12 0,0 0-11 16,0 0 13-16,0 0-17 0,0 0 13 0,-15 7-13 15,15-7 29-15,0 0-35 0,0 0 14 0,0 0-16 16,0 0 16-16,2 14-16 0,-2-14 12 0,0 0-8 15,0 0 16-15,0 0-14 0,0 0 18 0,0 0-19 0,0 0 28 16,0 0-23-16,0 0 15 0,0 0-17 16,0 0 18-16,15-8-34 0,-15 8 38 0,0 0-20 0,0 0 9 15,0 0-20-15,0-13 5 0,0 13-22 0,0 0 5 16,0 0-15-16,-6-11-6 0,6 11-6 0,0 0-12 16,0 0-26-16,0 0-32 0,0 0-47 0,0 0-182 15,0 0 188-15</inkml:trace>
  <inkml:trace contextRef="#ctx0" brushRef="#br0" timeOffset="126193.905">11828 3832 109 0,'0'0'139'0,"0"0"-23"0,0 0-28 0,0 0-11 15,0 0-18-15,0 0-11 0,0 0-9 0,0 0-5 16,0 0-8-16,0 0-1 0,0 0 2 0,0 0 7 15,0 0 8-15,0 0 5 0,0 0 6 0,0 0 5 16,0 0-8-16,0 0 4 0,0 0-9 0,0 0 3 16,0 0-9-16,0 0-3 0,0 0-13 0,0 0 1 15,0 0-10-15,0 0 2 0,0 0-12 0,0 0 9 16,0 0-13-16,0 0 6 0,0 0-7 0,0 0 9 16,0 0-9-16,0 0 5 0,0 0-6 0,21-2 6 15,-21 2-6-15,0 0 7 0,16 8-4 0,-16-8 4 16,0 0-9-16,15 8 9 0,-15-8-7 0,12 13 5 15,-12-13-8-15,15 10 11 0,-15-10-9 0,11 13 7 0,-11-13-7 16,10 14 7-16,-10-14-8 0,13 17 9 0,-13-17-7 16,12 19 5-16,-12-19-6 0,10 16 8 0,-10-16-8 15,11 20 6-15,-11-20-6 0,10 21 7 0,-4-7-1 16,-2-4 1-16,3 1 0 0,-7-11-3 0,8 24 0 16,-4-13 1-16,0 3-11 0,-4-14 13 0,6 23 3 0,-6-23 5 15,5 22-2-15,-3-8 2 0,-2-14 1 16,4 24 1-16,-4-24 2 0,4 23-2 0,-4-23 4 0,2 25-4 15,-2-25 0-15,0 24-2 0,0-24 0 0,0 22 0 16,0-22 0-16,0 23 0 0,0-23-2 0,-2 25 0 16,2-25-2-16,-4 23 2 0,4-23 0 0,-4 25 0 15,4-25-1-15,-5 25-1 0,1-11 1 0,2-1 3 16,0 0 0-16,-2-1-11 0,4-12 10 0,-4 27-13 16,4-27 14-16,-6 26-13 0,6-26 9 0,-4 26-10 15,4-26 12-15,-2 24-12 0,-1-12 10 0,3-12-13 16,0 25 12-16,0-25-10 0,0 25 9 0,0-25-8 15,3 26 9-15,-3-26-12 0,2 24 11 0,-2-24-12 16,2 23 13-16,-2-23-12 0,2 25 13 0,-2-25-14 0,4 23 13 16,-4-23-10-16,4 22 11 0,-4-22-1 0,4 22-1 15,-4-22-2-15,6 20-1 0,-6-20 1 0,7 20-2 16,-7-20 0-16,4 17 0 0,-4-17-1 0,6 18-1 16,-6-18 1-16,4 12 1 0,-4-12-3 0,0 0 1 15,4 14-1-15,-4-14 0 0,0 0 1 0,6 13 0 16,-6-13-4-16,0 0 5 0,0 0 0 0,0 0 1 15,0 0 0-15,0 0-2 0,0 0 3 0,0 0-3 0,0 0 2 16,0 0 1-16,22-1 1 0,-22 1-4 0,0 0 5 16,0 0 1-16,0 0 4 0,0 0 2 0,0 0-1 15,0 0 1-15,0 0 0 0,0 0-4 0,0 0 1 16,0 0-3-16,0 0-1 0,0 0-2 0,0 0-4 16,0 0 2-16,0 0-1 0,0 0 2 0,0 0 0 15,0 15-3-15,0-15 0 0,-2 12 2 0,2-12 1 16,-4 16 2-16,4-16-1 0,-2 16 1 0,2-16-1 15,-2 20-2-15,2-20 1 0,0 22 0 0,0-22-2 16,2 26 2-16,-2-10 0 0,2 0 0 0,0 2-2 0,0-1 0 16,0 3 3-16,0 1-4 0,0 3 0 0,0-1 2 15,2 4-3-15,-2-4 2 0,3 6 4 0,-1-3-3 16,-2 1 4-16,2 3 1 0,-2-1-3 0,2 1 2 16,-2 2-10-16,2 2 12 0,-2-2-4 0,3 4 6 15,-3-4-37-15,0 1 44 0,-2-3 0 0,2 1-5 0,0 1 3 16,-2-2-2-16,0-1-5 0,0-1-2 15,0 0 2-15,0-2-1 0,0-5-3 0,-2 2 5 0,2-3-4 16,-2-1 4-16,0 1-2 0,0-2 3 0,-1 0 3 16,-1-2 4-16,2 0-3 0,-2-1 6 15,2 0 4-15,-2-2-1 0,-2 0 0 0,2 0-19 0,-1-2 23 16,-1-1-2-16,6-10-2 0,-10 18-3 0,10-18 4 16,-7 15-6-16,7-15-5 0,-11 14 0 0,11-14-2 15,-6 13-1-15,6-13-5 0,-8 12-1 0,8-12 2 16,0 0-2-16,-8 12 4 0,8-12-7 0,0 0 2 15,-11 13-2-15,11-13 1 0,0 0-2 0,-8 12-1 16,8-12-3-16,0 0 4 0,0 0 2 0,-6 9-7 16,6-9-3-16,0 0 0 0,0 0-8 0,0 0-7 0,0 0-7 15,-8 11-5-15,8-11-14 0,0 0-4 0,0 0-3 16,0 0-1-16,0 0-12 0,0 0-15 0,0 0-17 16,0 0-19-16,0 0-34 0,2 13-33 0,-2-13-246 15,0 0 94-15</inkml:trace>
  <inkml:trace contextRef="#ctx0" brushRef="#br0" timeOffset="134485.036">8788 4213 37 0,'0'0'215'0,"0"0"-36"0,0 0-32 16,0 0-19-16,0 0-23 0,0 0-16 0,0 0-14 0,0 0-17 15,0 0-11-15,0 0-10 0,0 0-9 0,0 0-4 16,-2-13-7-16,2 13-4 0,0 0-3 0,0 0-3 16,0 0 0-16,0 0-1 0,0 0-4 0,0 0 1 15,0 0 0-15,0 0-3 0,0 0-2 0,0 0-9 16,0 0-15-16,0 0-12 0,0 0-13 0,0 0-28 15,0 0-42-15,0 0-163 0,0 0 260 0</inkml:trace>
  <inkml:trace contextRef="#ctx0" brushRef="#br0" timeOffset="137634.055">12663 3945 54 0,'0'0'155'0,"0"0"-19"0,0 0-27 0,0 0-6 15,2-13-4-15,-2 13-11 0,0 0-9 0,0 0 3 16,0 0-10-16,0 0-2 0,0 0-13 0,0 0 1 0,0 0-13 16,0 0-4-16,0 0-13 0,0 0-2 0,-4-15-15 15,4 15 7-15,0 0-13 0,0 0 5 16,0 0-9-16,0 0 2 0,0 0-5 0,0 0 4 0,0 0-4 16,0 0 4-16,0 0-2 0,0 0 3 0,0 0-4 15,0 0 5-15,0 0-7 0,0 0 11 0,0 0-7 16,6 11 6-16,-6-11-6 0,0 0 7 0,0 0-3 15,2 14 5-15,-2-14-5 0,0 0 5 0,2 15-3 16,-2-15 3-16,0 0-3 0,0 19 3 0,0-19-9 16,3 13 5-16,-3-13 1 0,2 15-1 0,-2-15-2 15,0 14 1-15,0-14-1 0,2 17-1 0,-2-17 2 16,2 19 0-16,-2-19-1 0,2 16 0 0,-2-16 2 0,0 19-1 16,0-19-1-16,2 18 0 0,-2-18 8 0,2 19-9 15,-2-19 6-15,2 19-2 0,-2-19 0 0,2 14-2 16,-2-14-1-16,2 19 0 0,-2-19 1 0,2 17 12 15,-2-17-17-15,4 16-2 0,-4-16 1 0,2 17 1 16,-2-17 0-16,5 14 1 0,-5-14 1 0,6 17 1 16,-6-17-3-16,4 14 2 0,-4-14-1 0,4 16 1 15,-4-16-2-15,4 14 1 0,-4-14-1 0,6 15-1 16,-6-15 2-16,4 14 1 0,-4-14-2 0,5 12 0 0,-5-12-2 16,4 13 2-16,-4-13 2 0,6 11-2 0,-6-11-1 15,6 11 2-15,-6-11 0 0,6 12-1 0,-6-12 1 16,7 11-2-16,-7-11-2 0,6 11-6 0,-6-11 11 15,0 0-10-15,12 13 9 0,-12-13-8 0,0 0 10 16,12 10-10-16,-12-10 10 0,0 0-10 0,14 6 11 16,-14-6-10-16,0 0 8 0,0 0-2 0,23 2-5 15,-23-2 10-15,0 0-3 0,0 0-2 0,20-3 1 16,-20 3-1-16,0 0-1 0,15-7 1 0,-15 7-4 16,0 0 4-16,14-13-1 0,-14 13-1 0,0 0-3 15,11-14 1-15,-11 14 0 0,0 0 1 0,8-15 0 0,-8 15-1 16,4-13 1-16,-4 13 1 0,4-11-4 0,-4 11-1 15,0 0 0-15,0-18 3 0,0 18-2 0,0 0 3 16,-2-18 1-16,2 18 10 0,0 0-13 0,-6-18 2 16,6 18-2-16,0 0 5 0,-8-14-1 0,8 14 1 0,0 0-1 15,-13-11 3-15,13 11 3 0,0 0 2 16,-16-10-5-16,16 10 2 0,0 0 1 0,0 0-2 16,-23-1-1-16,23 1-2 0,0 0 0 0,-19 4 0 0,19-4-2 15,0 0 0-15,-18 9-10 0,18-9-8 0,-8 9-4 16,8-9-6-16,-8 9-13 0,8-9-12 0,-6 12-9 15,6-12-8-15,-4 14-15 0,4-14-12 16,-2 15-16-16,2-15-30 0,0 0-93 0,2 16 77 0</inkml:trace>
  <inkml:trace contextRef="#ctx0" brushRef="#br0" timeOffset="138079.465">13096 4411 128 0,'0'0'198'0,"0"0"-45"0,0 0-22 0,0 0-15 15,0 0-10-15,0 0-4 0,0 0-5 0,0 0-4 16,0 0-4-16,-8-9-10 0,8 9-5 16,0 0-2-16,0 0-7 0,0 0 0 0,0 0-5 0,0 0-7 15,0 0-8-15,0 0-8 0,0 0-10 0,0 0-6 16,0 0-4-16,0 0 8 0,0 0-18 0,-16 5-2 16,16-5 0-16,0 0-4 0,0 0 2 0,0 0-3 15,-4 13 3-15,4-13-2 0,0 0-2 0,0 0 0 0,0 0-3 16,0 0 2-16,0 0-2 0,0 0 2 0,0 15 2 15,0-15 0-15,0 0 2 0,0 0 1 0,0 0-2 16,0 0 1-16,0 0 0 0,0 0 2 0,0 0 1 16,0 0-1-16,0 0-2 0,0 0 1 0,0 0-1 15,0 0-1-15,0 0 0 0,2-14 2 0,-2 14-1 16,0 0-8-16,0 0-10 0,0 0-8 0,0 0-18 16,0 0-17-16,0 0-18 0,0 0-26 0,0 0-18 0,0 0-31 15,0 0-24-15,0 0-180 0,0 0 188 0</inkml:trace>
  <inkml:trace contextRef="#ctx0" brushRef="#br0" timeOffset="139145.233">13483 3932 105 0,'-2'-17'155'0,"2"17"-28"0,0 0-28 16,0 0-13-16,0-14-9 0,0 14-13 0,0 0-12 15,0 0-4-15,0 0-13 0,0 0-5 0,-2-16-3 16,2 16 8-16,0 0 3 0,0 0 11 0,0 0-2 16,0 0 0-16,0 0-6 0,0 0 1 0,6 11-9 15,-6-11 1-15,0 0-6 0,2 19 9 0,-2-19-12 16,2 15 6-16,-2-15-6 0,2 15 8 0,-2-15-12 0,2 20 6 15,-2-20-12-15,2 20 9 0,-2-20-6 0,4 22-1 16,-4-22-5-16,4 22 0 0,-4-22-1 0,3 24 0 16,-3-24 1-16,4 21-1 0,-4-21-4 0,6 21 1 15,-6-21-1-15,5 23-1 0,-1-9 1 0,0-1-2 16,-2-1-16-16,3 1 19 0,-1 1-2 0,-2-2-1 16,2 1 0-16,0-1-2 0,-4-12 7 0,6 25-12 15,-2-14 3-15,-4-11 0 0,7 22 2 0,-7-22-1 0,4 21-2 16,-4-21 1-16,6 18-1 0,-6-18 2 0,4 17-1 15,-4-17 0-15,6 15-1 0,-6-15 2 0,0 0-2 16,2 16 5-16,-2-16 3 0,0 0 7 0,4 13-4 16,-4-13 6-16,0 0 3 0,0 0 4 15,5 13-5-15,-5-13-24 0,0 0 20 0,0 0 1 0,0 0 0 16,0 0-10-16,0 0 0 0,0 0-2 0,0 0-2 16,0 0 1-16,0 0-3 0,0 0-4 0,0 0-5 15,0 0 1-15,0 0-2 0,0 0 2 0,0 0 1 16,-9-8 3-16,9 8-1 0,0 0 2 0,0 0 3 15,-10-14-4-15,10 14 2 0,0 0 1 0,-12-9 0 0,12 9-3 16,0 0 6-16,-13-9-2 0,13 9 0 0,0 0 8 16,-14-8-22-16,14 8 25 0,0 0-1 0,-15-5 11 15,15 5-13-15,0 0 3 0,-13-7-2 0,13 7-3 16,0 0-1-16,0 0 0 0,0 0-2 0,-23-3-2 16,23 3 1-16,0 0 2 0,0 0-2 0,0 0-1 15,-23 3 1-15,23-3-1 0,0 0-1 0,0 0 0 16,-14 7-1-16,14-7 2 0,0 0-2 0,0 0 1 0,-13 5-1 15,13-5 1-15,0 0 0 0,0 0-2 16,-12 11 4-16,12-11-20 0,0 0 24 0,0 0-3 0,-4 11 10 16,4-11-11-16,0 0 1 0,0 0 2 0,-2 16-5 15,2-16 6-15,0 0-6 0,0 0 3 16,4 14 1-16,-4-14 3 0,0 0-2 0,10 11-1 0,-10-11 0 16,0 0-2-16,13 11 0 0,-13-11-1 0,0 0 0 15,14 11 1-15,-14-11-2 0,0 0 4 0,17 10-1 16,-17-10 0-16,0 0-1 0,18 5 1 0,-18-5 3 15,0 0-3-15,0 0-21 0,22 2 28 0,-22-2-5 0,0 0 9 16,19-7-8-16,-19 7 2 0,0 0-1 0,18-11 0 16,-18 11 1-16,13-8-3 0,-13 8 3 0,0 0 0 15,14-11-1-15,-14 11 2 0,0 0 1 0,12-11-5 16,-12 11 5-16,0 0-4 0,0 0 0 0,13-7-2 16,-13 7 7-16,0 0-1 0,0 0-4 0,0 0 0 15,0 0 0-15,10-9-1 0,-10 9-4 0,0 0-1 16,0 0 1-16,0 0-25 0,0 0 27 0,0 0-6 0,0 0-6 15,0 0-14-15,0 0-11 0,0 0-16 0,0 0-17 16,0 0-16-16,11-11-11 0,-11 11-10 0,0 0-24 16,0 0-27-16,0 0-29 0,0 0-205 15,0 0 157-15</inkml:trace>
  <inkml:trace contextRef="#ctx0" brushRef="#br0" timeOffset="140134.873">13949 4452 20 0,'0'0'215'0,"0"0"-35"15,0 0-26-15,0 0-24 0,0 0-9 0,0 0-17 16,0 0 0-16,0 0-16 0,0 0-1 0,0 0-19 0,0 0 0 16,0 0-14-16,0 0 2 0,0 0-15 15,0 0 6-15,0 0-13 0,0 0 7 0,0 0-17 0,0 0 10 16,0 0-20-16,0 0 21 0,0 0-12 0,0 0 13 15,0 0-12-15,0 0 11 0,0 0 19 0,0 0-35 16,0 0-2-16,24 0-3 0,-24 0-19 0,0 0 18 16,0 0-12-16,20-4 8 0,-20 4-15 0,0 0 19 15,23-2-16-15,-23 2 14 0,0 0-15 0,27-5 12 16,-27 5-13-16,0 0 12 0,27-5-17 0,-27 5 17 16,0 0-14-16,23-2 7 0,-23 2-31 0,0 0 2 0,21-2-16 15,-21 2 8-15,0 0-16 0,0 0 4 0,25 0-13 16,-25 0-1-16,0 0-15 0,0 0-10 0,19 3-14 15,-19-3-2-15,0 0-12 0,0 0 2 0,0 0 9 16,0 0-4-16,20 4-16 0,-20-4-86 0,0 0 67 16</inkml:trace>
  <inkml:trace contextRef="#ctx0" brushRef="#br0" timeOffset="140583.329">14024 4344 105 0,'-12'-9'187'0,"12"9"-35"0,0 0-16 15,0 0-16-15,0 0-10 0,0 0-9 0,0 0-7 16,0 0-9-16,0 0-12 0,0 0-3 0,-10-9-10 16,10 9-6-16,0 0-8 0,0 0-4 0,0 0-9 15,0 0-6-15,0 0-6 0,0 0-6 0,0 0-2 16,0 0-2-16,0 0 6 0,0 0 5 0,0 0 2 16,0 0-1-16,0 0-3 0,0 0-1 0,0 0-13 15,0 0 18-15,0 0-3 0,29 2 2 0,-29-2-7 0,0 0-2 16,0 0-2-16,26 0-3 0,-26 0-1 0,0 0-35 15,0 0 39-15,34-2-3 0,-34 2-5 0,0 0 4 16,25 0-2-16,-25 0-4 0,0 0 2 0,25 0 1 16,-25 0-2-16,0 0 1 0,0 0-4 0,27 0 3 15,-27 0-3-15,0 0 2 0,0 0 2 0,0 0-3 16,23 2-6-16,-23-2-8 0,0 0 2 0,0 0-22 16,0 0 0-16,0 0-17 0,0 0-8 0,0 0-22 15,0 0-18-15,23 1-28 0,-23-1-43 0,0 0-205 0,0 0 172 16</inkml:trace>
  <inkml:trace contextRef="#ctx0" brushRef="#br0" timeOffset="141934.268">14693 4305 100 0,'0'0'175'0,"0"0"-31"0,0 0-19 0,-4 13-18 16,4-13-8-16,0 0-13 0,-4 14-4 0,4-14-10 15,0 0 0-15,-2 14-15 0,2-14 0 0,0 0-12 16,0 17 2-16,0-17-15 0,0 0 3 0,2 16-12 16,-2-16 6-16,0 0-13 0,6 12 5 0,-6-12-11 15,0 0 7-15,10 11-12 0,-10-11 8 0,0 0-10 16,0 0 11-16,21 5-14 0,-21-5 8 0,0 0-7 16,19-5 7-16,-19 5-10 0,14-8 5 0,-14 8-2 15,15-9 1-15,-15 9-4 0,14-14-6 0,-14 14-9 0,12-14-7 16,-12 14-11-16,13-16-8 0,-13 16-1 0,10-18 1 15,-10 18 1-15,7-18 4 0,-7 18-3 0,7-16 1 16,-7 16 4-16,2-19-1 0,-2 19 3 0,2-17 7 16,-2 17 6-16,-2-17 7 0,2 17-1 0,-4-15 4 15,4 15 7-15,-5-12 7 0,5 12-1 0,-5-9 0 16,5 9 4-16,0 0 3 0,-12-9 2 0,12 9 1 16,0 0 1-16,0 0 1 0,-21 4 0 0,21-4 1 0,-12 7 2 15,12-7 8-15,-11 11 4 0,11-11 5 0,-10 16 1 16,10-16-9-16,-8 19 3 0,8-19-9 15,-8 20 3-15,8-20-9 0,-7 23 5 0,7-23-7 0,-2 18 4 16,2-18-9-16,0 20 3 0,0-20-8 0,0 15 6 16,0-15-10-16,4 15 10 0,-4-15-6 0,0 0 4 15,9 12-4-15,-9-12 2 0,0 0-3 0,0 0 4 16,0 0-7-16,22 0 6 0,-22 0-6 0,0 0 5 16,17-10-7-16,-17 10-5 0,8-9-3 0,-8 9-4 15,11-11-1-15,-11 11 3 0,10-12 4 0,-10 12 2 16,8-11 1-16,-8 11 0 0,6-9 4 0,-6 9 3 0,0 0-1 15,8-11 1-15,-8 11 4 0,0 0 0 0,0 0 6 16,8-13-2-16,-8 13 1 0,0 0-2 0,0 0-1 16,0 0 0-16,0 0-1 0,0 0 5 0,0 0 0 15,0 0 2-15,0 0 0 0,0 0 3 0,0 0 7 16,0 0 2-16,6 13 3 0,-6-13 0 0,0 0 1 0,0 19-3 16,0-19 3-16,2 12-13 0,-2-12 8 15,2 17-8-15,-2-17 13 0,2 15-16 0,-2-15 10 0,6 12-14 16,-6-12-24-16,9 13 29 0,-9-13 9 0,10 10-12 15,-10-10 11-15,0 0-4 0,19 9-1 0,-19-9-5 16,0 0-1-16,0 0 2 0,27-2-7 0,-27 2 0 16,0 0 3-16,20-5-2 0,-20 5-4 0,0 0-2 15,19-7-16-15,-19 7-19 0,0 0-22 0,13-6-22 16,-13 6-27-16,0 0-18 0,0 0-28 0,0 0-40 16,15-9-149-16,-15 9 201 0</inkml:trace>
  <inkml:trace contextRef="#ctx0" brushRef="#br0" timeOffset="142868.75">15167 4407 168 0,'0'0'199'0,"0"0"-52"0,0 0-18 16,0 0-23-16,0 0-10 0,0 0-14 0,0 0-4 15,0 0-15-15,0 0 2 0,0 0-12 0,0 0 6 0,0 0-12 16,0 0 8-16,0 0-15 0,0 0 4 0,0 0-17 16,0 0 4-16,0 0-9 0,0 0 10 0,3-15-11 15,-3 15 18-15,0 0-18 0,0 0 8 0,0-16-4 16,0 16-5-16,0 0-3 0,0-17-2 0,0 17 2 16,0 0-1-16,0-20-5 0,0 20 0 0,4-13-1 15,-4 13-5-15,2-13-2 0,-2 13 3 0,4-13-4 0,-4 13 3 16,6-11-5-16,-6 11 2 0,8-11-3 15,-8 11 0-15,7-10-2 0,-7 10 6 0,0 0-5 0,12-11 1 16,-12 11 1-16,0 0 3 0,12-9-3 0,-12 9 3 16,0 0 8-16,0 0-7 0,0 0 4 0,0 0-4 15,27 2 3-15,-27-2-2 0,0 0 1 0,12 9 0 16,-12-9 0-16,8 11-2 0,-8-11-11 0,6 9 18 16,-6-9-9-16,6 13 7 0,-6-13-13 0,9 13 16 15,-9-13-16-15,6 15 14 0,-6-15-16 0,4 14 14 16,-4-14-14-16,6 10 24 0,-6-10-28 0,0 0 19 0,4 15-18 15,-4-15 15-15,0 0-30 0,0 0 40 16,4 14-14-16,-4-14 11 0,0 0-16 0,0 0 12 0,0 0-15 16,0 0 14-16,0 0-12 0,0 0 8 0,17-9 3 15,-17 9-3-15,6-11-4 0,-6 11-1 16,8-11-4-16,-8 11 5 0,11-13 0 0,-11 13-1 0,8-11-1 16,-8 11 0-16,8-11 1 0,-8 11 1 0,11-9-2 15,-11 9 0-15,10-9 0 0,-10 9 0 0,0 0 2 16,13-13-2-16,-13 13-2 0,0 0-19 0,15-8 26 15,-15 8-2-15,0 0 0 0,18-5 2 0,-18 5-1 0,0 0 1 16,0 0-1-16,27 5 2 0,-27-5 5 0,0 0-1 16,19 10-8-16,-19-10 16 0,10 7-4 0,-10-7 17 15,13 13 10-15,-13-13-2 0,8 11 0 0,-8-11 0 16,8 11-4-16,-8-11 6 0,6 14-8 0,-6-14 5 16,7 10-11-16,-7-10-29 0,0 0 26 0,6 15-1 15,-6-15-5-15,0 0-7 0,0 0 4 0,7 11-19 16,-7-11-21-16,0 0-17 0,0 0-39 0,0 0-21 0,0 0-44 15,0 0-31-15,0 0-40 0,0 0-66 16,0 0-122-16,0 0 130 0</inkml:trace>
  <inkml:trace contextRef="#ctx0" brushRef="#br0" timeOffset="143587.585">15933 4413 212 0,'0'0'208'0,"0"0"-37"0,0 0-30 16,0 0-15-16,0 0-18 0,0 0-6 0,0 0-23 0,0 0-2 15,-10-10-23-15,10 10-7 0,0 0-15 16,0 0 2-16,0 0-12 0,0 0 2 0,0 0-10 0,0 0 5 16,0 0-11-16,0 0-2 0,0 0 4 0,0 0 9 15,0 0-7-15,0 0 3 0,0 0-10 0,0 0 10 16,0 0-13-16,0 0 8 0,0 0-8 0,0 0 5 16,0 0-8-16,0 0 10 0,0 0-9 0,0 0 8 15,0 0-8-15,0 0 6 0,19 4-8 0,-19-4 9 16,0 0-10-16,0 0 13 0,0 0-10 0,10-7 12 15,-10 7-10-15,0 0 16 0,0 0-6 0,0 0 15 0,0 0-3 16,0 0 11-16,0 0-10 0,0-15 16 0,0 15-23 16,0 0 16-16,0 0-16 0,0 0 8 0,0 0-18 15,0 0 11-15,0 0-18 0,0 0 10 0,-17-6-12 16,17 6 8-16,0 0-14 0,0 0 8 0,0 0-25 16,0 0 12-16,0 0-36 0,0 0-24 0,0 0-11 15,0 0-27-15,0 0-24 0,0 0-33 0,0 0-58 16,-4 13-113-16,4-13 206 0</inkml:trace>
  <inkml:trace contextRef="#ctx0" brushRef="#br0" timeOffset="144699.392">16660 4286 23 0,'0'0'153'0,"0"0"-20"0,0 0-18 16,0 0-13-16,0 0 2 0,0 0-7 0,0 0-5 15,0 0-1-15,0 0-5 0,8-8-24 0,-8 8 27 16,0 0-7-16,0 0-11 0,0 0-7 0,0 0-6 16,0 0-7-16,0-15-2 0,0 15-5 0,0 0-4 15,0 0-5-15,0 0-1 0,-4-15-10 0,4 15 7 16,0 0-11-16,0 0-4 0,-10-12-2 0,10 12-2 0,0 0-4 15,0 0-3-15,-15-8-1 0,15 8 1 0,0 0-2 16,0 0-1-16,-20-8-5 0,20 8 10 0,0 0 0 16,0 0 2-16,-23 4-2 0,23-4 0 0,0 0-2 15,-19 8-3-15,19-8 1 0,-11 9-2 0,11-9 3 16,-10 9-2-16,10-9 2 0,-11 13-2 0,11-13 2 16,-8 13 4-16,8-13 1 0,-6 13 5 0,6-13 3 15,-4 14 0-15,4-14 0 0,-2 17-1 0,2-17 2 0,2 15 3 16,-2-15-5-16,6 17 5 0,-6-17-3 15,8 14 1-15,-8-14-3 0,13 16-4 0,-13-16 1 0,14 14-5 16,-14-14 0-16,18 11-1 0,-18-11-2 0,20 13 3 16,-20-13-7-16,21 12 2 0,-21-12 3 0,21 7-5 15,-21-7 1-15,20 5 0 0,-20-5-9 0,19 8-17 16,-19-8-31-16,0 0-15 0,27 1-35 0,-27-1-34 16,0 0-61-16,26 0-82 0,-26 0-130 0,0 0 124 15</inkml:trace>
  <inkml:trace contextRef="#ctx0" brushRef="#br0" timeOffset="145655.93">17087 4448 8 0,'0'0'207'15,"0"0"-39"-15,0 0-36 0,0 0-27 0,-4-12-15 0,4 12-16 16,0 0-5-16,0 0-13 0,-4-13-3 0,4 13-7 16,0 0 10-16,0 0-11 0,-3-16 15 0,3 16-12 15,0 0 4-15,3-13-10 0,-3 13 8 0,0 0-11 16,2-15 14-16,-2 15-15 0,0 0 8 0,2-15-7 16,-2 15-7-16,0 0-7 0,2-12-4 0,-2 12-6 15,0 0-2-15,6-11-5 0,-6 11-2 0,0 0-1 16,6-12-1-16,-6 12-2 0,0 0 3 0,0 0-4 15,15-9-1-15,-15 9-1 0,0 0 2 0,0 0-6 0,0 0-8 16,24 0 7-16,-24 0-5 0,0 0 13 0,15 6-11 16,-15-6 11-16,0 0-8 0,11 9 9 0,-11-9-7 15,0 0 8-15,11 15-10 0,-11-15 10 0,0 0-7 16,6 14 10-16,-6-14 1 0,0 0 0 0,6 18-8 16,-6-18 9-16,0 0-8 0,4 12 7 0,-4-12-11 15,0 0 10-15,0 0-7 0,4 11 9 0,-4-11-5 16,0 0 4-16,0 0-14 0,0 0 14 0,0 0-13 15,0 0 11-15,0 0-14 0,0 0 17 0,15-7-29 0,-15 7 27 16,0 0-8-16,6-13 17 0,-6 13-18 0,0 0 8 16,8-14-4-16,-8 14 2 0,0 0-2 0,8-16 0 15,-8 16-2-15,7-9-1 0,-7 9 1 0,6-11 1 16,-6 11-3-16,0 0 2 0,12-14-1 0,-12 14 0 16,0 0-1-16,11-8-1 0,-11 8 1 0,0 0 14 15,0 0-14-15,18-8-3 0,-18 8 3 0,0 0 1 16,0 0 0-16,0 0 1 0,20 4-1 0,-20-4-13 0,0 0 19 15,0 0 0-15,16 9 1 0,-16-9-13 16,0 0 10-16,11 11-11 0,-11-11 11 0,0 0-11 16,6 13 13-16,-6-13-12 0,0 0 13 0,8 11-46 0,-8-11 52 15,0 0-11-15,0 0 10 0,6 11-9 0,-6-11 9 16,0 0-7-16,0 0 15 0,0 0-14 0,0 0 9 16,0 0-2-16,0 0-15 0,0 0 10 0,0 0-1 15,0 0-4-15,0 0 1 0,0 0-3 0,13-9-4 16,-13 9-2-16,0 0-8 0,6-14-8 0,-6 14-4 15,6-12-3-15,-6 12-3 0,6-11 2 0,-6 11 4 16,9-9 1-16,-9 9 8 0,8-11 1 0,-8 11 6 0,10-9-1 16,-10 9 5-16,0 0-1 0,15-11 7 15,-15 11 5-15,0 0 7 0,14-7 3 0,-14 7 6 0,0 0 12 16,0 0 0-16,0 0 6 0,26 2 3 0,-26-2-4 16,0 0 1-16,15 11 0 0,-15-11 1 0,10 10-3 15,-10-10 3-15,10 11 0 0,-10-11 4 0,8 13 0 16,-8-13-3-16,9 14-11 0,-9-14-2 0,6 12-5 15,-6-12-5-15,6 11-1 0,-6-11-2 0,0 0 2 16,8 15-8-16,-8-15-1 0,0 0-9 0,0 0-15 16,9 12-23-16,-9-12-31 0,0 0-48 0,0 0-55 0,0 0-78 15,0 0-254-15,0 0-2 0</inkml:trace>
  <inkml:trace contextRef="#ctx0" brushRef="#br0" timeOffset="172914.238">18292 4436 39 0,'0'0'248'0,"0"0"-52"0,0 0-31 16,0 0-24-16,0 0-13 0,0 0-15 0,0 0-10 16,0 0-14-16,0 0-8 0,0 0-13 0,0 0-2 15,0 0-6-15,0 0-4 0,0 0-1 0,0 0-1 16,0 0-1-16,0 0-2 0,0 0 2 0,0 0-7 15,0 0 0-15,0 0-6 0,0 0-7 0,0 0-6 16,0 0-8-16,0 0 10 0,0 0 8 0,0 0 5 0,0 0-3 16,0 0-5-16,0 0-6 0,0 0-5 15,0 0-2-15,28 3-4 0,-28-3-5 0,0 0-3 16,23 2 2-16,-23-2-6 0,0 0 1 0,31 1-3 0,-31-1 1 16,22 4-3-16,-22-4-1 0,25 2 0 0,-25-2 3 15,23 4-2-15,-23-4 1 0,24 1 1 0,-24-1-2 16,22 2 3-16,-22-2-4 0,23 2 0 0,-23-2 2 15,0 0 1-15,33 0 2 0,-33 0-4 0,0 0-5 16,31-2 4-16,-31 2-3 0,0 0-8 0,27-3-8 0,-27 3-20 16,0 0-21-16,18-4-20 0,-18 4-24 15,0 0-30-15,0 0-36 0,0 0-33 0,0 0-34 0,0 0-179 16,0 0 121-16</inkml:trace>
  <inkml:trace contextRef="#ctx0" brushRef="#br0" timeOffset="173362.778">18407 4363 32 0,'0'0'225'0,"0"0"-38"0,0 0-24 0,0 0-26 16,0 0 4-16,0 0-6 0,0 0-8 0,0 0-6 16,0 0-10-16,0 0-5 0,0 0-10 0,0 0-9 15,0 0-3-15,-23-2-15 0,23 2-4 0,0 0-28 0,0 0 25 16,0 0-3-16,0 0 1 0,0 0-6 0,0 0-6 16,0 0-27-16,0 0 26 0,0 0-7 0,0 0-16 15,0 0-7-15,0 0-6 0,0 0 2 0,0 0-6 16,0 0 1-16,0 0-7 0,0 0 4 0,0 0-4 15,0 0 1-15,0 0-3 0,0 0 1 0,0 0-1 16,16-6 6-16,-16 6-5 0,0 0 2 0,29-2-5 16,-29 2 7-16,21-1-4 0,-21 1 2 0,0 0-3 15,30-2 2-15,-30 2-1 0,0 0 1 0,29-4-3 16,-29 4-2-16,0 0-9 0,23-4-11 0,-23 4-5 0,0 0-13 16,0 0-13-16,27-1-10 0,-27 1-11 0,0 0-9 15,0 0-9-15,0 0-12 0,18-2-14 16,-18 2-15-16,0 0-12 0,0 0-6 0,0 0-6 0,0 0-8 15,0 0-125-15,0 0 249 0</inkml:trace>
  <inkml:trace contextRef="#ctx0" brushRef="#br0" timeOffset="173900.735">18470 4276 244 0,'0'0'224'16,"0"0"-29"-16,0 0-19 0,-12-9-12 0,12 9-7 15,0 0-14-15,0 0-11 0,0 0-14 0,-10-10-5 16,10 10-14-16,0 0-10 0,0 0-15 0,0 0-3 16,0 0-20-16,0 0-5 0,0 0-10 0,0 0-12 0,0 0-6 15,0 0 0-15,0 0-9 0,0 0 4 0,0 0-4 16,0 0 1-16,0 0 0 0,0 0 2 16,0 0-7-16,0 0 3 0,0 0-2 0,0 0 2 0,16 11-5 15,-16-11 2-15,0 0-1 0,20 8 0 0,-20-8-3 16,19 6 4-16,-19-6-3 0,18 7-2 0,-18-7-25 15,23 3 34-15,-23-3-6 0,23 6 2 0,-23-6-4 16,23 4 3-16,-23-4 1 0,23 5 3 0,-23-5-7 16,25 4-1-16,-25-4 0 0,23 6 2 0,-23-6-4 15,19 3 2-15,-19-3-2 0,0 0 2 0,24 6 0 16,-24-6-2-16,0 0 1 0,21 6 2 0,-21-6-2 0,0 0 4 16,0 0-3-16,19 7 8 0,-19-7-12 15,0 0 9-15,0 0-3 0,6 11 2 0,-6-11-4 0,0 0-20 16,0 0 25-16,-2 14 5 0,2-14-1 0,0 0-5 15,-9 15-2-15,9-15 6 0,-6 12-4 0,6-12-1 16,-8 12 6-16,8-12-3 0,-10 15 2 0,10-15-1 16,-11 17 10-16,11-17-4 0,-10 17-1 0,10-17 8 15,-8 15-2-15,8-15 6 0,-11 18-5 0,11-18 3 0,-10 15-3 16,10-15-1-16,-8 13-5 0,8-13 4 0,-6 13-2 16,6-13-4-16,-7 12-3 0,7-12 0 0,0 0-2 15,-8 15 2-15,8-15-2 0,0 0 1 16,-6 11-4-16,6-11 1 0,0 0-2 0,0 0-4 15,-6 9 2-15,6-9-2 0,0 0 0 0,0 0-7 0,0 0-11 16,0 0-11-16,0 0-11 0,0 0-25 0,-2 15-31 16,2-15-42-16,0 0-42 0,0 0-41 0,0 0-35 15,0 0-243-15,0 0 4 0</inkml:trace>
  <inkml:trace contextRef="#ctx0" brushRef="#br0" timeOffset="178360.91">19213 3995 95 0,'0'0'123'0,"0"0"-29"15,0 0-17-15,0 0-16 0,0 0-6 0,0 0-9 0,0 0-6 16,0 0-1-16,0 0-5 0,0 0 2 15,0 0-2-15,0-13 7 0,0 13-2 0,0 0 4 0,0 0-1 16,0 0 8-16,0 0-13 0,0 0 5 0,0 0-11 16,0 0 9-16,0 0-11 0,0 0 5 0,0 0-8 15,0 0 1-15,0 0-7 0,0 0 3 0,0 0-11 16,0 0 3-16,0 0-9 0,0 0 7 0,0 0-8 16,0 0 7-16,0 0-8 0,0 0 7 0,0 0-8 0,0 0 5 15,0 0-5-15,0 0 4 0,0 0-6 16,0 0 8-16,0 0-11 0,0 0 5 0,0 0-4 0,0 0 8 15,0 0 1-15,0 0 8 0,0 0-7 0,0 0 7 16,4 13-6-16,-4-13 8 0,0 0-13 0,4 12 9 16,-4-12-10-16,0 0 7 0,4 16-1 0,-4-16 3 15,0 0 0-15,6 16-2 0,-6-16-2 0,3 14-1 16,-3-14 3-16,4 12-1 0,-4-12 2 0,0 0-1 16,4 19 2-16,-4-19-5 0,2 12 1 0,-2-12 1 15,0 0-3-15,2 19 0 0,-2-19 4 0,0 0 0 16,4 14 1-16,-4-14-2 0,0 0 0 0,2 19 1 15,-2-19-4-15,2 13-1 0,-2-13 1 0,0 0-1 16,0 21 1-16,0-21-3 0,0 14 1 0,0-14 1 0,0 0 0 16,2 17-4-16,-2-17-1 0,0 15 2 0,0-15-1 15,0 0 1-15,2 16 0 0,-2-16 0 0,2 13 0 16,-2-13-1-16,0 0-2 0,5 19-1 0,-5-19 3 16,0 0-1-16,2 18 1 0,-2-18-2 0,0 0 1 15,4 19-1-15,-4-19 2 0,0 0-3 0,6 19 1 0,-6-19 2 16,0 0-3-16,4 14 4 0,-4-14-5 0,4 13 5 15,-4-13-2-15,0 0 2 0,6 12-2 0,-6-12 0 16,0 0-2-16,7 13 2 0,-7-13-1 0,0 0 0 16,6 10 1-16,-6-10-2 0,0 0 3 0,6 11-2 15,-6-11 2-15,0 0-2 0,0 0 0 0,10 9 1 16,-10-9 0-16,0 0 2 0,0 0-1 0,0 0-2 0,12 9 3 16,-12-9-3-16,0 0 4 0,0 0-2 15,0 0 0-15,0 0-1 0,27-2-1 0,-27 2 0 16,0 0-1-16,14-5 1 0,-14 5-2 0,0 0 0 15,17-11-2-15,-17 11 2 0,0 0 2 0,16-11-4 16,-16 11 3-16,8-9 2 0,-8 9-1 0,0 0-1 0,13-14 1 16,-13 14 1-16,0 0-2 0,8-12 3 0,-8 12-3 15,0 0 4-15,6-9-2 0,-6 9-2 0,0 0-2 16,0 0 1-16,0-16-1 0,0 16 2 0,0 0 2 16,0 0-2-16,-8-14-1 0,8 14 2 0,0 0-1 15,-10-7 1-15,10 7-2 0,0 0 2 0,-17-8 2 0,17 8-2 16,0 0 1-16,-16-5-1 0,16 5 2 15,0 0-2-15,-21-2 2 0,21 2 1 0,0 0 4 0,0 0-1 16,-23 0-1-16,23 0 0 0,0 0-3 0,0 0 0 16,-22 4 0-16,22-4 0 0,0 0-1 0,-14 7 3 15,14-7 1-15,0 0 0 0,-12 14 1 0,12-14 1 16,-9 13 0-16,9-13-1 0,-8 16 1 0,8-16-2 16,-8 14-5-16,8-14 3 0,-6 18 1 0,6-18-4 15,-7 12 1-15,7-12-2 0,-4 15-19 0,4-15-28 16,0 0-40-16,-6 15-44 0,6-15-48 0,0 0-56 0,0 0-144 15,-4 13 162-15</inkml:trace>
  <inkml:trace contextRef="#ctx0" brushRef="#br0" timeOffset="179582.094">19650 4038 58 0,'0'0'110'0,"0"0"-8"0,0 0-9 0,-4-15-18 0,4 15-1 16,0 0 0-16,0 0-6 0,0-17-1 0,0 17-9 15,0 0 4-15,0 0-2 0,0 0 10 0,-2-14-4 16,2 14 6-16,0 0-11 0,0 0 12 0,0 0-17 16,0 0 8-16,0 0-14 0,0 0 5 15,0 0-14-15,0 0 4 0,0 0-17 0,-2-12 6 0,2 12-16 16,0 0 9-16,0 0-20 0,0 0 10 0,0 0-18 15,0 0 13-15,0 0-12 0,0 0 14 0,0 0-14 16,0 0-4-16,0 0 10 0,0 15 7 0,0-15-2 16,0 0 2-16,2 12-8 0,-2-12 14 0,0 0-16 15,4 17 13-15,-4-17-2 0,4 14-1 0,-4-14-2 0,4 12 3 16,-4-12 0-16,4 15 6 0,-4-15 1 0,7 14 2 16,-7-14 0-16,4 19-1 0,-4-19-5 0,6 19-4 15,-6-19 1-15,4 18 6 0,-4-18-7 0,6 22-1 16,-6-22-5-16,4 21 3 0,-4-21-1 0,2 22 0 15,-2-22-26-15,5 21 32 0,-5-21 1 0,4 23-5 16,-4-23-8-16,2 23 2 0,-2-23-5 0,4 19 3 16,-4-19-1-16,2 19 2 0,-2-19-4 0,2 18 2 15,-2-18 0-15,2 18 0 0,-2-18-2 0,2 14 2 0,-2-14-1 16,2 15-1-16,-2-15 2 0,0 0 5 0,2 15-9 16,-2-15 1-16,0 0-1 0,2 15 5 0,-2-15-7 15,0 0 5-15,0 0 2 0,2 16-6 0,-2-16 1 16,0 0-20-16,0 0 25 0,0 0 3 0,3 13 2 15,-3-13-5-15,0 0-3 0,0 0-2 0,0 0 2 16,0 0 11-16,0 0-13 0,0 0 2 0,0 0 0 16,0 0 3-16,0 0-2 0,0 0 1 0,0 0-3 15,0 0-9-15,0 0 7 0,0 0-1 0,0 0-2 0,0 0 2 16,0 0-1-16,0 0 0 0,-9-13 2 0,9 13-2 16,0 0 0-16,-8-14 2 0,8 14 0 0,0 0-1 15,-10-16-20-15,10 16 27 0,0 0-3 0,-13-13 7 16,13 13-5-16,-8-9 0 0,8 9 2 0,0 0-3 15,-12-11 1-15,12 11-3 0,0 0 2 0,-13-11-3 16,13 11 3-16,0 0-2 0,-12-8 2 0,12 8-3 16,0 0 1-16,-13-11 0 0,13 11 0 0,0 0 1 0,-9-6-1 15,9 6 3-15,0 0-2 0,0 0-1 16,-16-8-2-16,16 8 2 0,0 0 0 0,0 0-1 0,0 0 3 16,-17-7-26-16,17 7 26 0,0 0 12 0,0 0-9 15,0 0-2-15,0 0-3 0,0 0-1 0,-23 1 2 16,23-1-1-16,0 0-1 0,0 0 3 0,0 0 0 15,-14 11-1-15,14-11 4 0,0 0-5 0,-8 9 0 16,8-9 3-16,0 0 2 0,-7 16-2 0,7-16-2 16,0 0 2-16,-4 16 6 0,4-16-7 0,0 0 6 15,0 18-4-15,0-18 1 0,4 12 1 0,-4-12-1 0,7 15 0 16,-7-15-26-16,8 13 28 0,-8-13 3 16,12 13-1-16,-12-13-7 0,11 13 5 0,-11-13-3 0,14 13 5 15,-14-13-1-15,14 11 1 0,-14-11 7 0,15 9-4 16,-15-9 4-16,15 7 2 0,-15-7-7 0,17 6 4 15,-17-6-2-15,0 0 3 0,27 6-2 0,-27-6-2 16,0 0-4-16,25-3 4 0,-25 3-2 0,0 0-4 16,24-3-2-16,-24 3 2 0,0 0 0 0,23-6 1 0,-23 6-3 15,0 0-19-15,0 0 23 0,20-6-5 0,-20 6 3 16,0 0-4-16,0 0-18 0,14-6-31 16,-14 6-30-16,0 0-24 0,0 0-31 0,0 0-22 15,0 0-14-15,0 0-18 0,0 0-33 0,0 0-171 0,0 0 154 16</inkml:trace>
  <inkml:trace contextRef="#ctx0" brushRef="#br0" timeOffset="180299.108">20053 4507 60 0,'0'0'115'0,"0"0"-7"0,0 0-7 16,0 0-11-16,0 0 1 0,0 0-2 16,0 0-11-16,0 0-1 0,0 0-7 0,0 0-3 15,0 0 2-15,0 0-2 0,0 0-3 0,0 0-2 0,0 0-8 16,0 0-7-16,0 0-4 0,0 0-6 0,0 0-4 15,0 0-4-15,0 0-6 0,0 0-3 0,0 0-12 16,0 0 11-16,0 0 8 0,0 0 13 0,0 0-7 16,0 0-2-16,0 0 0 0,0 0 0 0,0 0-4 15,0 0-3-15,0 0-3 0,0 0-2 0,0 0 3 16,24 0-2-16,-24 0-5 0,0 0-4 0,0 0-4 16,25-2 3-16,-25 2-2 0,0 0-1 0,0 0 1 0,27-2-7 15,-27 2 4-15,0 0 3 0,0 0-3 0,26 0-2 16,-26 0-2-16,0 0 2 0,0 0-3 0,0 0-24 15,29 0 28-15,-29 0 0 0,0 0 6 0,0 0-10 16,0 0-2-16,0 0 1 0,0 0-12 0,28 0-14 16,-28 0-15-16,0 0-13 0,0 0-16 0,0 0-14 15,0 0-8-15,0 0-11 0,0 0-8 0,0 0-17 16,0 0-20-16,0 0-31 0,0 0-93 0,0 0 84 0</inkml:trace>
  <inkml:trace contextRef="#ctx0" brushRef="#br0" timeOffset="180774.246">20051 4414 178 0,'0'0'206'0,"0"0"-43"0,0 0-20 0,0 0-20 16,0 0-17-16,0 0-13 0,0 0-13 0,0 0-12 15,0 0-12-15,0 0-8 0,0 0-11 0,0 0-5 16,0 0-5-16,0 0 0 0,0 0 11 0,0 0 6 16,0 0-1-16,0 0 4 0,0 0-5 0,0 0 3 15,0 0-6-15,0 0-1 0,0 0-4 0,0 0-5 16,0 0 4-16,0 0-6 0,26 4 1 0,-26-4-7 15,0 0-1-15,0 0-4 0,0 0-4 0,27 2 1 16,-27-2-1-16,0 0-4 0,0 0 0 0,25 0 2 0,-25 0-4 16,0 0 7-16,0 0-3 0,0 0 4 0,29 1-20 15,-29-1 20-15,0 0-3 0,0 0 3 0,0 0-4 16,0 0 7-16,22 2-3 0,-22-2-1 0,0 0-2 16,0 0-4-16,0 0 2 0,0 0-5 0,0 0 0 15,0 0 4-15,0 0-5 0,21 3-1 0,-21-3 1 16,0 0-2-16,0 0 0 0,0 0-3 0,0 0 1 15,0 0 3-15,0 0-6 0,0 0-1 0,0 0-12 0,0 0-11 16,0 0-12-16,0 0-21 0,0 0-17 0,0 0-23 16,0 0-29-16,0 0-36 0,0 0-35 0,0 0-225 15,0 0 108-15</inkml:trace>
  <inkml:trace contextRef="#ctx0" brushRef="#br0" timeOffset="182454.922">20634 4286 101 0,'0'0'141'0,"0"0"-18"0,0 0-24 16,0 0-12-16,0 0-10 0,0 0-10 0,0 0-5 15,0 0-15-15,0 0-5 0,0 0-6 0,0 0-3 0,0 0-3 16,-12 6 5-16,12-6 4 0,0 0 1 16,0 0-1-16,-5 15-3 0,5-15-1 0,0 0 1 0,-2 16 1 15,2-16-5-15,0 0-9 0,-2 21-3 0,2-21 3 16,0 15-1-16,0-15 1 0,0 14 0 0,0-14-1 15,2 18 4-15,-2-18 1 0,5 14-5 0,-5-14-11 16,6 15 6-16,-6-15-9 0,6 15 9 0,-6-15-13 16,6 13 10-16,-6-13-11 0,7 11 9 0,-7-11-9 15,11 8 9-15,-11-8-10 0,0 0 9 0,14 12-12 16,-14-12 12-16,0 0-8 0,0 0 8 0,21 3-2 0,-21-3 0 16,0 0-6-16,16-9 0 0,-16 9-14 0,13-9 11 15,-13 9-8-15,8-12-6 0,-8 12-3 0,8-17 1 16,-8 17-1-16,7-17-3 0,-7 17 2 0,2-16 1 15,-2 16-1-15,0-17 0 0,0 17-3 0,-2-15 2 16,2 15 4-16,-7-17 0 0,7 17 0 0,-6-12 3 16,6 12 1-16,-6-12 0 0,6 12 5 0,-8-9-1 15,8 9 0-15,0 0 2 0,-13-11 1 0,13 11-2 16,0 0 0-16,0 0 2 0,-18-7 1 0,18 7-2 16,0 0 2-16,0 0 0 0,-19 5 2 0,19-5 0 0,0 0-1 15,-12 10 1-15,12-10 0 0,0 0 9 0,-13 12 3 16,13-12-1-16,-5 13 2 0,5-13-4 0,-6 15 4 15,6-15 2-15,-2 14 0 0,2-14-1 0,-4 15-7 16,4-15 8-16,0 16-6 0,0-16 7 0,2 14-9 16,-2-14 9-16,4 13-9 0,-4-13 7 0,6 12-9 15,-6-12 7-15,0 0-9 0,11 11 8 0,-11-11-6 16,0 0 9-16,15 5-5 0,-15-5-9 0,0 0 7 0,0 0-10 16,23-4 10-16,-23 4-1 0,0 0-1 15,16-9 0-15,-16 9-5 0,0 0 4 0,13-9 1 16,-13 9 0-16,0 0 0 0,10-7-2 0,-10 7-1 0,0 0 1 15,0 0-2-15,8-10 3 0,-8 10-1 0,0 0-1 16,0 0-1-16,0 0 2 0,0 0 1 0,8-11-3 16,-8 11 1-16,0 0 0 0,0 0-2 0,0 0 2 15,0 0-5-15,0 0-4 0,0 0 4 0,0 0 0 0,0 0 2 16,0 0 3-16,0 0 4 0,0 0-2 0,0 0 0 16,11 9 0-16,-11-9 19 0,0 0 0 15,0 0-1-15,10 16-5 0,-10-16-2 0,0 0 0 0,10 9 1 16,-10-9 1-16,0 0-2 0,13 11-2 0,-13-11 3 15,0 0 1-15,13 9 1 0,-13-9 14 0,0 0-14 16,19 5-5-16,-19-5 6 0,0 0-3 0,16 6-5 16,-16-6 1-16,0 0-5 0,0 0 3 0,23 0 0 15,-23 0-5-15,0 0-2 0,0 0 1 0,19-5-7 16,-19 5-12-16,0 0-12 0,0 0-14 0,18-4-19 16,-18 4-26-16,0 0-19 0,0 0-34 0,15-8-42 0,-15 8-226 15,0 0 131-15</inkml:trace>
  <inkml:trace contextRef="#ctx0" brushRef="#br0" timeOffset="182971.681">21065 4350 37 0,'0'0'194'16,"0"0"-30"-16,0 0-29 0,0 0-10 0,0 0-20 15,0 0-10-15,8-8-10 0,-8 8-8 0,0 0-7 16,0 0-6-16,0 0-6 0,0 0-6 0,5-13-2 16,-5 13-3-16,0 0-4 0,0 0-6 0,2-11-7 15,-2 11-3-15,0 0-2 0,0 0 1 0,-4-16 5 16,4 16 0-16,0 0-16 0,0 0 14 0,-3-13-1 15,3 13-8-15,0 0-1 0,0 0 0 0,-10-11 1 0,10 11-6 16,0 0 2-16,-12-10-6 0,12 10 0 0,0 0-4 16,0 0 2-16,-17-5 21 0,17 5-24 0,0 0-2 15,0 0-1-15,0 0-1 0,-25 1 0 0,25-1-1 16,0 0 3-16,-14 7-1 0,14-7 1 0,0 0 1 16,-13 13 1-16,13-13-2 0,-10 8 6 0,10-8 0 15,-8 11 4-15,8-11-16 0,-9 15 24 0,9-15 1 16,-4 16 0-16,4-16 3 0,-4 16 0 0,4-16-4 0,-2 16-4 15,2-16 5-15,0 19-1 0,0-19-3 16,2 17 3-16,-2-17 0 0,4 16 1 0,-4-16 4 0,7 16 0 16,-7-16 6-16,10 10-3 0,-10-10 5 0,14 11-8 15,-14-11 0-15,19 8-2 0,-19-8-5 0,19 4-6 16,-19-4-1-16,20 5-2 0,-20-5-4 0,0 0 0 16,33-2-5-16,-33 2-28 0,18-4 9 0,-18 4-19 15,0 0-21-15,27-2-39 0,-27 2-34 0,0 0-31 16,18-3-49-16,-18 3-67 0,0 0-181 0,0 0 59 15</inkml:trace>
  <inkml:trace contextRef="#ctx0" brushRef="#br0" timeOffset="184319.057">20716 3996 154 0,'0'0'135'0,"0"0"-27"0,0 0-11 15,0 0-13-15,0 0-11 0,0 0-16 16,-23-1-6-16,23 1-8 0,0 0 1 0,0 0-3 0,0 0 4 16,-19 6-9-16,19-6 7 0,0 0-7 0,-14 5 1 15,14-5-2-15,0 0-1 0,-15 7-6 0,15-7-1 16,-9 10-12-16,9-10 6 0,-8 9-8 0,8-9 6 15,-11 10 2-15,11-10 2 0,-10 14 4 0,10-14 0 16,-8 14-2-16,8-14 0 0,-10 15 2 0,10-15 2 16,-11 18 3-16,11-18-1 0,-10 17-1 0,10-17 2 15,-10 19 4-15,10-19-7 0,-11 18-8 0,11-18 1 0,-8 19-6 16,8-19 2-16,-6 20 5 0,6-20-10 0,-6 21-1 16,6-21 2-16,-5 19-2 0,5-19 0 0,-4 23-1 15,4-23-3-15,-4 23 0 0,4-23-4 0,-2 23 2 16,2-23-2-16,-2 24 0 0,2-24 1 0,-2 23 1 15,2-23-1-15,0 24-2 0,0-24 1 0,-2 22 1 16,2-22 4-16,0 22-9 0,0-22-1 0,0 19 3 16,0-19-3-16,2 20 2 0,-2-20 0 0,2 19-4 15,-2-19-13-15,2 18-17 0,-2-18-16 0,6 18-34 16,-6-18-12-16,6 20-25 0,-6-20-18 0,9 15-26 0,-9-15-51 16,10 17-99-16,-10-17 228 0</inkml:trace>
  <inkml:trace contextRef="#ctx0" brushRef="#br0" timeOffset="184994.399">21180 4015 202 0,'0'0'193'0,"0"0"-23"0,0 0-22 16,0 0-8-16,0 0-32 0,0 0-2 0,-21-2-26 16,21 2-7-16,0 0-27 0,0 0 11 0,0 0-5 15,0 0 15-15,0 0-14 0,0 0 6 0,-4 13-18 16,4-13 6-16,0 0-3 0,8 13-9 0,-8-13-4 16,6 11-7-16,-6-11 0 0,11 15-5 0,-11-15-5 0,12 14-4 15,-12-14 1-15,15 19-6 0,-7-10-1 0,1 1 3 16,1 1-2-16,1 0 0 0,-1 2-1 15,1-2 2-15,1 2-3 0,-2 0-18 0,1 2 20 0,-1-2 2 16,-2 2-2-16,0-1 1 0,1 1-1 0,-1 2-2 16,-2-3 1-16,0 3 2 0,-1 0-2 0,-1-1 0 15,-1 1-1-15,-1 0-1 0,0-1 2 0,-2 3 0 16,0-4-2-16,0 0-2 0,-2-1 5 0,2-14-2 0,-2 27 1 16,2-27 2-16,-3 21-2 0,3-21 2 0,-2 19-3 15,2-19-1-15,-2 14-1 0,2-14-4 0,-5 13-14 16,5-13-14-16,0 0-28 0,-8 15-6 0,8-15-11 15,0 0-20-15,-8 9-21 0,8-9-28 0,0 0-44 16,0 0-185-16,0 0 171 0</inkml:trace>
  <inkml:trace contextRef="#ctx0" brushRef="#br0" timeOffset="185406.477">21594 4473 165 0,'0'0'224'16,"0"0"-41"-16,0 0-20 0,0 0-16 0,0 0-14 0,0 0-15 15,0 0-19-15,0 0-19 0,0 0-11 0,-14-6-10 16,14 6-8-16,0 0-12 0,0 0-5 0,0 0-10 16,0 0-5-16,0 0-7 0,0 0 0 0,0 0-5 15,0 0 2-15,0 0-5 0,0 0 1 0,0 0-5 16,0 0 4-16,0 0-2 0,0 0 2 0,0 0-2 16,0 0 3-16,0 15-2 0,0-15 1 0,0 0-19 15,0 0 23-15,0 0 1 0,0 0-2 0,0 0-1 0,0 0 0 16,0 0 0-16,0 0-1 0,0 0-1 15,0 0-1-15,0 0 1 0,0 0-2 0,0 0-2 0,0 0-2 16,0 0 1-16,0 0-11 0,0 0-18 0,0 0-12 16,0 0-19-16,0 0-22 0,0 0-28 0,0 0-25 15,0 0-44-15,0 0-156 0,0 0 206 0</inkml:trace>
  <inkml:trace contextRef="#ctx0" brushRef="#br0" timeOffset="185872.791">21894 3995 131 0,'0'0'207'0,"0"0"-59"0,0 0-21 0,0 0-24 15,0 0-6-15,0 0-9 0,-23 6-3 0,23-6-12 16,0 0 4-16,-12 12-9 0,12-12 3 0,-11 11-13 15,11-11 6-15,-8 17-7 0,8-17 5 0,-8 18 1 0,2-7-2 16,2 3-1-16,-3-2 3 0,3 3-7 0,-2 0-2 16,3 1-4-16,-1 3-5 0,0-1-8 0,0 1-3 15,-1 0-4-15,3 0-1 0,0 2-6 0,0 0-2 16,0-1-3-16,2 0-4 0,0 1 0 0,2-1 1 16,0-1-7-16,0-1 0 0,2 0-5 0,-1 2 5 15,3-2-1-15,-2-3-3 0,1 3-2 0,1-3-6 16,0-2-13-16,3 0-21 0,-3-1-24 0,2-1-29 15,-2 0-40-15,3 2-15 0,-9-13-30 0,12 15-28 0,-12-15-230 16,15 13 95-16</inkml:trace>
  <inkml:trace contextRef="#ctx0" brushRef="#br0" timeOffset="186622.129">22017 4494 57 0,'0'0'193'0,"0"0"-36"0,0 0-37 0,0 0-13 0,0 0-33 15,0 0-7-15,0 0-10 0,4-10 3 0,-4 10-2 16,0 0-5-16,0 0-6 0,-2-14 5 0,2 14-2 16,0 0 1-16,-2-18-6 0,2 18-3 0,0 0-2 15,0-18-3-15,0 18 1 0,0 0-4 0,0-21-2 16,0 21-1-16,2-15-5 0,-2 15-6 0,2-13 0 15,-2 13 0-15,2-15 3 0,-2 15-15 0,4-11 0 16,-4 11-5-16,4-13 1 0,-4 13-2 0,7-11-11 0,-7 11 15 16,0 0-1-16,10-12 9 0,-10 12-10 15,0 0-1-15,12-5 1 0,-12 5 3 0,0 0 3 0,0 0 1 16,0 0 5-16,21 0-4 0,-21 0 20 0,0 0-23 16,11 11 3-16,-11-11 1 0,0 0-6 0,11 15 6 15,-11-15-1-15,6 11 0 0,-6-11-1 0,4 11-3 16,-4-11 3-16,4 13-4 0,-4-13 1 0,4 12 0 15,-4-12-2-15,0 0-1 0,2 16-3 0,-2-16 3 16,0 0 1-16,0 13 1 0,0-13 9 0,0 0-11 16,0 0 3-16,0 0-2 0,0 0-1 0,2 15-1 0,-2-15 0 15,0 0-5-15,0 0-2 0,0 0-2 0,0 0-6 16,0 0-1-16,0 0-2 0,0 0-5 0,0 0-3 16,11-12-5-16,-11 12 0 0,0 0-3 0,8-14 8 15,-8 14 6-15,6-11 3 0,-6 11 2 0,6-12 2 16,-6 12 3-16,9-10 0 0,-9 10 2 0,8-12-2 15,-8 12 4-15,10-9 5 0,-10 9 1 0,0 0 4 16,13-9 3-16,-13 9 13 0,0 0 11 0,0 0 13 0,14-5-2 16,-14 5 3-16,0 0-8 0,0 0-5 0,15 9-5 15,-15-9-4-15,0 0-1 0,8 13 4 16,-8-13 0-16,0 0-7 0,5 19-4 0,-5-19 1 0,4 12-2 16,-4-12-6-16,2 15-1 0,-2-15 2 0,0 0 0 15,2 17-8-15,-2-17 1 0,0 0 3 0,2 15-2 16,-2-15-4-16,0 0-7 0,0 0-22 0,0 0-25 15,2 14-36-15,-2-14-43 0,0 0-38 0,0 0-44 16,0 0-56-16,0 0-161 0,0 0 102 0</inkml:trace>
  <inkml:trace contextRef="#ctx0" brushRef="#br0" timeOffset="187017.404">22400 4416 180 0,'0'0'173'0,"0"0"-26"15,0 0-3-15,0 0-10 0,0 0-1 0,0 0-5 16,0 0-3-16,0 0-5 0,0 0-8 0,0 0-3 15,0 0-9-15,0 0-3 0,0 0-13 0,0 0-10 16,0 0-9-16,0 0-8 0,0 0-12 0,0 0-10 0,0 0 2 16,2 16-7-16,-2-16-7 0,0 0-5 15,0 0 25-15,0 0-36 0,-2 12-4 0,2-12-3 0,0 0 2 16,0 0-2-16,0 0-2 0,0 0 1 0,0 0-1 16,0 0-5-16,0 0 5 0,0 0 0 0,0 0 1 15,0 0 2-15,0 0-11 0,0 0-1 0,0 0-7 16,0 0-2-16,0 0-11 0,13-9-5 0,-13 9-9 15,0 0-15-15,0 0-28 0,0 0-31 0,0 0-38 16,0 0-39-16,0 0-15 0,0 0-173 0,0 0 162 16</inkml:trace>
  <inkml:trace contextRef="#ctx0" brushRef="#br0" timeOffset="187857.131">22567 4467 71 0,'0'0'240'16,"0"0"-65"-16,0 0-25 0,0 0-29 0,0 0-20 15,0 0-10-15,0 0-20 0,0 0-13 0,-11-10-10 16,11 10-9-16,0 0-1 0,-6-13-3 0,6 13-3 16,0 0-4-16,-4-12-4 0,4 12-5 0,0 0 1 15,-4-16-9-15,4 16 9 0,0 0-12 0,0-14-2 0,0 14 1 16,0 0-3-16,0-13 1 0,0 13 1 16,0 0-1-16,4-16-3 0,-4 16 14 0,0 0-17 0,6-10-1 15,-6 10-1-15,0 0 1 0,11-10 2 0,-11 10 0 16,0 0-2-16,0 0 0 0,14-7 4 0,-14 7-2 15,0 0 0-15,0 0 0 0,0 0 2 0,0 0 9 16,23 2 6-16,-23-2 2 0,0 0 0 16,0 0 8-16,12 9-8 0,-12-9 2 0,0 0-6 0,8 11-3 15,-8-11-3-15,0 0 2 0,5 11-3 0,-5-11-2 16,0 0 3-16,4 15-5 0,-4-15 0 0,0 0-2 0,2 15 1 16,-2-15-4-16,0 0 4 0,0 0-4 0,2 12-4 15,-2-12-4-15,0 0-4 0,0 0 0 0,0 0-1 16,0 0-9-16,0 0-1 0,0 0-6 0,0 0-12 15,0 0 1-15,0 0 3 0,0 0 4 0,0 0 7 16,0 0-3-16,14-10 5 0,-14 10 0 0,0 0 7 16,9-15 1-16,-9 15 2 0,0 0 3 0,10-12 3 15,-10 12 1-15,0 0 0 0,9-14 2 0,-9 14 4 16,0 0 2-16,0 0 13 0,15-7 14 0,-15 7 5 16,0 0-1-16,0 0-1 0,0 0 0 0,0 0 1 0,22 1 4 15,-22-1-5-15,0 0-1 0,11 9 2 0,-11-9-6 16,0 0 4-16,10 12 2 0,-10-12-1 0,0 0 0 15,8 13 3-15,-8-13 1 0,0 0-14 0,9 11-2 16,-9-11-7-16,0 0 1 0,0 0 2 0,6 11 0 16,-6-11-2-16,0 0 0 0,0 0-5 0,0 0-8 15,0 0-10-15,0 0-10 0,0 0-10 0,12-7 1 16,-12 7-8-16,0 0-3 0,6-17 1 0,-6 17 4 16,7-11 1-16,-7 11 6 0,6-12 6 0,-6 12 4 15,0 0 4-15,8-12 0 0,-8 12 3 0,0 0 4 0,8-11 1 16,-8 11 2-16,0 0 10 0,0 0 4 0,13-9 3 15,-13 9 0-15,0 0 5 0,0 0 3 0,0 0 5 16,0 0 2-16,0 0 2 0,26 1 2 0,-26-1 5 16,0 0-3-16,12 8 1 0,-12-8 1 0,0 0 8 15,10 9 13-15,-10-9-2 0,0 0-2 0,9 12-1 16,-9-12 1-16,0 0-2 0,6 14-4 0,-6-14-12 16,0 0 2-16,0 0-9 0,6 13-6 0,-6-13 0 15,0 0-3-15,0 0-12 0,0 0 6 0,0 0-48 0,4 13-29 16,-4-13-39-16,0 0-47 0,0 0-56 0,0 0-69 15,0 0-188-15,0 0 58 0</inkml:trace>
  <inkml:trace contextRef="#ctx0" brushRef="#br0" timeOffset="188554.252">22908 3941 160 0,'0'0'205'0,"0"0"-45"0,0 0-30 0,0 0-25 16,0 0-25-16,0 0 0 0,-6-9-14 0,6 9 4 15,0 0-5-15,0 0 4 0,0 0-16 0,0 0-2 16,0 0-12-16,14-8 9 0,-14 8-9 0,0 0 4 16,0 0-1-16,21 4 1 0,-21-4-13 0,14 6 7 15,-14-6-10-15,16 8 12 0,-16-8-5 0,16 11-9 16,-16-11 4-16,21 14-5 0,-11-5-4 0,1 0 2 0,-3 1 0 15,2 1 22-15,1 0-28 0,-3 0-4 0,0 2 3 16,0 0-1-16,1 1 2 0,-3 2 2 16,0-2 6-16,0 3 0 0,-1 0 3 0,2-1-3 15,-3 1 2-15,0 2 8 0,0-3-9 0,-2 2 7 0,2 0-6 16,-2 2 11-16,0-3-7 0,0 2 5 0,0-2-7 16,-2 3 3-16,0-3-4 0,0 1 2 0,0 0-6 15,-2-2 1-15,2 0-1 0,-2 2-4 0,0-6-4 0,0 3 1 16,2-15-3-16,-4 25 0 0,4-25-2 15,-4 21-1-15,4-21-2 0,-6 18-2 0,6-18 1 0,-6 17-2 16,6-17 0-16,-6 15 1 0,6-15-8 0,-6 12-4 16,6-12-14-16,-6 12-20 0,6-12-18 0,0 0-16 15,-6 15-21-15,6-15-28 0,0 0-35 0,0 0-35 16,-6 13-43-16,6-13-51 0,0 0-144 0,0 0 100 16</inkml:trace>
  <inkml:trace contextRef="#ctx0" brushRef="#br0" timeOffset="197533.208">21734 4740 39 0,'0'0'121'0,"0"0"-20"16,0 0-16-16,0 0-22 0,0 0-12 0,-4-11-9 0,4 11-3 16,0 0-11-16,0 0 0 0,0 0-3 0,0 0-3 15,0 0 2-15,0 0-2 0,0 0 0 0,0 0-1 16,0 0 3-16,0 0 5 0,0 0 4 0,0 0 6 15,0 0-1-15,0 0 1 0,0 0-3 0,0 0-8 16,0 0 5-16,0 0-3 0,0 0-1 0,0 0-11 16,0 0 6-16,0 0 0 0,0 0 1 0,0 0 6 0,0 0-5 15,0 0 2-15,2 13-1 0,-2-13-6 0,0 0-3 16,0 0 4-16,0 0 2 0,6 15-5 0,-6-15 6 16,0 0-2-16,4 10-4 0,-4-10-4 0,0 0-2 15,6 15 1-15,-6-15-1 0,0 0 0 0,8 16-3 16,-8-16-5-16,7 11 5 0,-7-11 10 0,6 8-18 15,-6-8 1-15,6 12-2 0,-6-12 5 0,0 0-4 16,12 13 0-16,-12-13 0 0,0 0 1 0,11 11-1 16,-11-11 3-16,0 0-3 0,11 11-1 0,-11-11 1 0,0 0 0 15,15 9-2-15,-15-9 4 0,0 0-2 0,12 9 3 16,-12-9-1-16,0 0 1 0,14 10 0 0,-14-10 1 16,0 0-2-16,15 9 1 0,-15-9-2 0,0 0 4 15,14 8-5-15,-14-8 3 0,0 0-3 0,17 8 2 16,-17-8-1-16,0 0 0 0,19 10 1 0,-19-10-1 15,0 0 2-15,20 9-5 0,-20-9 0 0,0 0 0 16,18 6 1-16,-18-6-1 0,0 0 1 0,20 3 0 16,-20-3 1-16,0 0-1 0,0 0-1 0,27 2-2 15,-27-2 2-15,0 0-1 0,0 0 2 0,27 2 1 0,-27-2-2 16,0 0 0-16,0 0 0 0,29-2-1 0,-29 2 1 16,0 0-3-16,23-4 5 0,-23 4 0 0,0 0-1 15,22-3-1-15,-22 3 0 0,0 0 1 0,24-8-3 16,-24 8 4-16,0 0-1 0,23-1-3 0,-23 1 3 15,0 0 1-15,23-4-3 0,-23 4 3 0,0 0-2 16,25-4-1-16,-25 4 3 0,0 0 0 0,29 0-2 16,-29 0-1-16,0 0 4 0,25 2-3 0,-25-2 1 15,0 0-2-15,27 2 3 0,-27-2-2 0,19 4 0 0,-19-4 1 16,0 0-1-16,25 7 2 0,-25-7-2 0,0 0 0 16,25 7 0-16,-25-7 2 0,16 6-2 0,-16-6 1 15,0 0-2-15,21 9 3 0,-21-9-3 0,13 6 2 16,-13-6 1-16,13 7-1 0,-13-7 1 0,0 0-1 15,18 9 0-15,-18-9-2 0,0 0 2 0,17 11 2 16,-17-11 0-16,0 0-1 0,14 11-2 0,-14-11 3 16,0 0 0-16,11 10-1 0,-11-10 2 0,0 0-3 15,10 13 1-15,-10-13 1 0,0 0-1 0,10 11-2 16,-10-11 3-16,0 0-2 0,9 10 0 0,-9-10 3 0,0 0-8 16,8 13 4-16,-8-13 1 0,0 0-1 15,0 0 0-15,8 12 0 0,-8-12 3 0,0 0-3 0,0 0-2 16,0 0 1-16,8 11 4 0,-8-11-3 0,0 0-2 15,0 0 4-15,0 0-2 0,0 0 2 0,0 0-1 16,0 0 0-16,0 0-2 0,8 9 3 0,-8-9 0 16,0 0-3-16,0 0 1 0,0 0-1 0,0 0-1 15,0 0 4-15,0 0 0 0,0 0-2 0,0 0 2 16,0 0 0-16,0 0-2 0,0 0 0 0,0 0 2 16,8-9-2-16,-8 9 0 0,0 0-2 0,0 0 2 0,0 0-1 15,6-15-1-15,-6 15 3 0,0 0-2 0,4-13-1 16,-4 13 3-16,0 0-2 0,8-13 0 15,-8 13 2-15,0 0-2 0,9-15 1 0,-9 15 0 0,0 0 3 16,8-14 0-16,-8 14 1 0,0 0-1 0,10-16 0 16,-10 16 0-16,0 0 0 0,13-12 0 0,-13 12 3 15,0 0 0-15,12-13 2 0,-12 13 0 0,10-9-3 16,-10 9-2-16,0 0 1 0,17-10-2 0,-17 10-1 0,12-7 3 16,-12 7-2-16,15-7-1 0,-15 7 0 15,0 0 0-15,22-9 0 0,-22 9-1 0,16-4 2 16,-16 4-1-16,17-5 1 0,-17 5-2 0,16-6 1 0,-16 6 1 15,0 0-4-15,25-6 3 0,-25 6 1 0,0 0-5 16,25-1 6-16,-25 1-3 0,0 0 4 0,0 0-1 16,31 0-1-16,-31 0 4 0,0 0-4 0,0 0 2 15,28 1-2-15,-28-1 4 0,0 0 0 0,24 0-1 0,-24 0 1 16,0 0-1-16,25 1-2 0,-25-1 1 16,0 0-2-16,25 3 2 0,-25-3-4 0,0 0 4 15,29 2 4-15,-29-2-9 0,0 0 2 0,28 1 1 0,-28-1-1 16,0 0 0-16,29 5 0 0,-29-5 2 0,0 0-3 15,27 0-3-15,-27 0 8 0,0 0 2 0,29 0 2 16,-29 0-2-16,0 0 5 0,27 0-2 0,-27 0-1 16,0 0 1-16,24-2 2 0,-24 2 0 0,0 0 3 15,24-4 2-15,-24 4 0 0,0 0-2 0,25-5 2 16,-25 5 0-16,0 0 0 0,21-7 3 0,-21 7-4 16,0 0-1-16,18-3-1 0,-18 3-5 0,0 0-4 15,19-6 1-15,-19 6 3 0,0 0 1 0,0 0 4 16,16-7-2-16,-16 7-1 0,0 0-4 0,13-7 5 0,-13 7-4 15,0 0-1-15,10-11-1 0,-10 11 1 0,0 0-2 16,7-11-5-16,-7 11 3 0,0 0-10 0,7-10-12 16,-7 10-19-16,0 0-20 0,0 0-31 0,8-11-39 15,-8 11-62-15,0 0-61 0,0 0-238 0,0 0 19 16</inkml:trace>
  <inkml:trace contextRef="#ctx0" brushRef="#br0" timeOffset="-201473.86">22431 5297 106 0,'0'0'154'0,"0"0"-25"0,0 0-28 16,0 0-8-16,0 0-5 0,0 0-9 0,0 0-8 16,0 0-10-16,0 0-9 0,0 0-5 0,0 0-5 15,0 0-5-15,-16-6-7 0,16 6-2 0,0 0-8 16,0 0 1-16,0 0-3 0,0 0 4 0,0 0-1 16,0 0 6-16,0 0-3 0,0 0 1 0,0 0 1 15,0 0 0-15,0 0 0 0,0 0-4 0,0 0-7 0,0 0 2 16,0 0-6-16,0 0-1 0,0 0-6 15,0 0 3-15,-17 4-2 0,17-4-2 0,0 0-2 16,0 0-1-16,0 0 2 0,0 0-1 0,0 0 0 0,0 0 2 16,0 0-3-16,0 0 1 0,0 0 0 0,0 0 0 15,15 8-1-15,-15-8 2 0,0 0-4 0,0 0 7 16,0 0-6-16,22 1 3 0,-22-1-3 0,0 0 2 16,0 0-1-16,27 2 1 0,-27-2-3 0,0 0-3 0,25-2-6 15,-25 2-1-15,0 0-7 0,27-1-3 16,-27 1-1-16,0 0 2 0,26-2 1 0,-26 2 2 15,0 0 0-15,23-3 4 0,-23 3 1 0,0 0 3 0,0 0 2 16,26-3 2-16,-26 3 0 0,0 0 3 0,0 0 3 16,0 0 1-16,0 0 2 0,27 0 1 0,-27 0 1 15,0 0-2-15,0 0 2 0,0 0-1 0,9 9-1 16,-9-9 4-16,0 0-3 0,0 0-1 0,0 17-14 16,0-17 19-16,0 0 0 0,-5 18 3 0,5-18-4 15,-4 17 4-15,4-17 5 0,-8 17-2 0,8-17-1 16,-8 19 4-16,2-7-1 0,1-1 0 0,-1 0-2 15,0-1 0-15,0 4-3 0,0-3 2 0,-1 2 2 16,-1-2 2-16,2 2-2 0,-2 0 2 0,2-1-3 0,-2 0-1 16,0 1-3-16,2 2 3 0,-2-2-6 0,-1 0 5 15,1 1-2-15,2-2 4 0,-2 1-1 0,1 1 1 16,-1 0-3-16,0-2 2 0,2-1-3 0,-3 2 2 16,3-1-4-16,-2-1 4 0,2 0 3 0,6-11 3 15,-11 16-2-15,11-16 4 0,-10 15-5 0,10-15 1 16,-7 11-3-16,7-11 1 0,0 0-6 0,-8 13 1 15,8-13-6-15,0 0 5 0,0 0-12 0,-11 11-8 0,11-11-12 16,0 0-16-16,0 0-13 0,0 0-16 0,0 0-25 16,0 0-22-16,0 0-34 0,0 0-35 0,0 0-173 15,4-13 184-15</inkml:trace>
  <inkml:trace contextRef="#ctx0" brushRef="#br0" timeOffset="-200839.126">22702 5419 116 0,'0'0'97'0,"0"0"-12"0,0 0-13 0,8-9-19 16,-8 9-3-16,0 0 0 0,0 0 1 0,0 0 0 15,0 0-4-15,9-9-2 0,-9 9-1 0,0 0 1 16,0 0 2-16,0 0-11 0,0 0 6 0,0 0-6 15,0 0-7-15,0 0 0 0,0 0-3 0,0 0-3 16,0 0 7-16,0 0-7 0,0 0 1 0,-4 12-3 16,4-12-3-16,0 0-2 0,-11 15 5 0,11-15-3 0,-8 13 4 15,8-13 6-15,-10 13-1 0,10-13 0 0,-12 14-1 16,12-14-1-16,-10 16-1 0,10-16-4 0,-12 16 3 16,12-16-4-16,-15 18-1 0,15-18-3 0,-12 21-2 15,12-21-2-15,-15 20-3 0,9-9-2 0,6-11 1 16,-12 21-3-16,12-21 2 0,-11 18-4 0,5-7 2 15,6-11-1-15,-12 22 3 0,7-10-5 0,-1-1 4 16,6-11-2-16,-10 20 5 0,10-20-4 0,-10 21 9 0,10-21 0 16,-10 16 5-16,10-16-2 0,-10 19 1 0,10-19-2 15,-8 16 2-15,8-16-4 0,-11 15 0 0,11-15-5 16,-8 13 2-16,8-13 10 0,-6 12-10 0,6-12-1 16,-6 10 3-16,6-10-3 0,0 0 1 0,-9 11-2 15,9-11 0-15,0 0-1 0,0 0-3 0,-8 11-2 16,8-11-2-16,0 0 0 0,0 0-2 0,0 0-10 15,0 0-1-15,-6 12-10 0,6-12-7 0,0 0-12 16,0 0-3-16,0 0-14 0,0 0-5 0,0 0-11 16,0 0-1-16,0 0-11 0,0 0-6 0,0 0-12 0,0 0-19 15,0 0-23-15,0 0-124 0,0 0 83 0</inkml:trace>
  <inkml:trace contextRef="#ctx0" brushRef="#br0" timeOffset="-200339.779">22360 5870 122 0,'0'0'150'0,"0"0"-25"0,0 0-16 16,0 0-7-16,0 0-12 0,0 0-8 0,0 0-4 16,0 0-10-16,0 0-8 0,0 0-12 0,0 0-6 15,0 0-11-15,0 0-4 0,0 0-6 0,0 0 13 16,0 0 7-16,0 0 4 0,0 0-3 0,0 0 2 15,0 0-6-15,0 0 0 0,0 0 0 0,0 0 0 16,0 0-7-16,26-2 1 0,-26 2 0 0,0 0-2 16,25-4-5-16,-25 4 1 0,22-1-7 0,-22 1 2 0,27-2 14 15,-27 2-19-15,33 0-5 0,-33 0 1 0,37-2-4 16,-37 2-1-16,37 0-3 0,-37 0 2 0,41 0-5 16,-41 0 3-16,41 0-3 0,-41 0 0 0,37 0 1 15,-37 0 0-15,35 2 3 0,-35-2 3 0,29 2-5 16,-29-2-3-16,22 1 2 0,-22-1-1 0,23 4 9 15,-23-4-12-15,0 0 5 0,25 0-8 0,-25 0 7 16,0 0-6-16,0 0-3 0,24 4-15 0,-24-4-12 16,0 0-19-16,0 0-20 0,0 0-25 0,0 0-27 15,0 0-40-15,25-2-58 0,-25 2-112 0,0 0 209 0</inkml:trace>
  <inkml:trace contextRef="#ctx0" brushRef="#br0" timeOffset="-192127.13">23753 4581 152 0,'0'0'206'0,"0"0"-57"0,-10 9-22 0,10-9-22 16,0 0-21-16,0 0-10 0,0 0-17 0,0 0-9 15,0 0-10-15,0 0-9 0,0 0 1 0,0 0-3 16,0 0-1-16,0 0 2 0,14-5 4 0,-14 5 3 15,0 0 1-15,0 0 0 0,15-7-5 0,-15 7-6 16,0 0 0-16,0 0-3 0,21-5-5 0,-21 5-2 16,0 0-3-16,0 0-3 0,26-1 2 0,-26 1-4 0,0 0-4 15,24 1 3-15,-24-1-3 0,0 0 1 16,27 0 0-16,-27 0-1 0,0 0 0 0,29 3-2 16,-29-3-2-16,0 0 0 0,27 0-6 0,-27 0-6 0,0 0-2 15,23 2-6-15,-23-2-4 0,0 0-4 0,0 0 2 16,24 3-3-16,-24-3-3 0,0 0-7 0,0 0-18 15,0 0-35-15,0 0-23 0,0 0-31 0,20 3-123 16,-20-3 82-16</inkml:trace>
  <inkml:trace contextRef="#ctx0" brushRef="#br0" timeOffset="-191746.626">23784 4536 159 0,'0'0'167'0,"0"0"-33"0,0 0-11 0,0 0-10 16,0 0-9-16,0 0-6 0,0 0-8 0,-12-7-9 15,12 7-8-15,0 0-10 0,0 0-8 0,0 0-7 16,0 0-6-16,0 0-5 0,0 0-4 15,0 0-4-15,0 0 0 0,0 0 9 0,0 0 3 0,0 0-5 16,0 0-8-16,0 0-3 0,0 0-4 0,0 0-4 16,0 0-3-16,21-6-1 0,-21 6-7 0,0 0 2 15,0 0 0-15,24-1-4 0,-24 1-1 0,0 0 2 16,22-5-4-16,-22 5 2 0,0 0-1 0,25-3-1 16,-25 3 1-16,0 0-2 0,23-5 0 0,-23 5-5 0,0 0-11 15,18-4-10-15,-18 4-8 0,0 0-8 0,0 0-8 16,21-2-7-16,-21 2-7 0,0 0-5 0,0 0-11 15,0 0-16-15,0 0-28 0,0 0-23 0,16-7-148 16,-16 7 247-16</inkml:trace>
  <inkml:trace contextRef="#ctx0" brushRef="#br0" timeOffset="-191292.483">23901 4429 126 0,'0'0'189'0,"0"0"-37"0,0 0-21 0,0 0-10 15,-14-8-12-15,14 8-13 0,0 0-12 0,0 0-10 16,0 0-15-16,0 0-10 0,0 0-10 0,0 0-4 16,0 0 2-16,0 0 5 0,0 0-1 0,0 0-2 15,0 0-2-15,0 0-1 0,0 0-9 0,0 0-3 16,0 0 0-16,0 0 8 0,20 7-16 0,-20-7-3 16,0 0-7-16,0 0 3 0,25 4-5 0,-25-4 4 0,0 0-5 15,25 4 3-15,-25-4 4 0,0 0-9 0,28 6 2 16,-28-6-1-16,18 4-13 0,-18-4 13 0,19 6 1 15,-19-6-1-15,17 3 0 0,-17-3 2 0,16 8-2 16,-16-8 0-16,12 4-1 0,-12-4 4 0,15 11-4 16,-15-11 0-16,0 0 2 0,14 13-1 0,-14-13 5 15,9 9-2-15,-9-9 2 0,6 13 4 0,-6-13 1 16,4 10 3-16,-4-10-1 0,0 15 3 0,0-15 3 0,2 15 5 16,-2-15 0-16,-2 14 2 0,2-14 0 15,-4 17-4-15,4-17 1 0,-6 14-26 0,6-14 29 0,-7 16-2 16,7-16 1-16,-8 14-3 0,8-14-2 0,-8 12-2 15,8-12-1-15,-8 13-4 0,8-13 4 0,-9 8-3 16,9-8-5-16,0 0-1 0,-8 15 2 0,8-15-3 16,0 0-4-16,0 0 1 0,-8 10-3 0,8-10-5 15,0 0 3-15,0 0-4 0,0 0 2 0,0 0-11 16,0 0-6-16,-6 10-16 0,6-10-10 0,0 0-14 16,0 0-13-16,0 0-15 0,0 0-18 0,0 0-25 15,0 0-27-15,0 0-47 0,0 0-203 0,0 0 135 0</inkml:trace>
  <inkml:trace contextRef="#ctx0" brushRef="#br0" timeOffset="-188539.141">24611 4318 75 0,'0'0'126'0,"0"0"-3"0,0 0-18 0,0 0-4 15,0 0-6-15,0 0-5 0,0 0-9 0,-8 11-4 16,8-11-6-16,0 0-2 0,0 0-6 0,-4 17-5 15,4-17-5-15,0 0-5 0,-4 15-8 0,4-15-6 0,-2 15-4 16,2-15-4-16,-3 13-5 0,3-13-4 0,0 13-5 16,0-13-1-16,3 14 2 0,-3-14-7 15,4 16 3-15,-4-16-4 0,6 12 1 0,-6-12-3 0,6 11 0 16,-6-11 0-16,8 11 1 0,-8-11-3 16,11 10 4-16,-11-10-3 0,0 0-1 0,14 9 0 0,-14-9 1 15,0 0-1-15,15 7-1 0,-15-7 1 0,0 0 0 16,0 0 1-16,22-6-2 0,-22 6 0 0,0 0 0 15,17-8-5-15,-17 8-9 0,10-11-8 0,-10 11-1 16,10-12-4-16,-10 12-6 0,6-14-5 0,-6 14 1 16,6-15-2-16,-6 15-6 0,2-19 5 0,-2 19 4 0,2-16 6 15,-2 16 6-15,-2-18 4 0,2 18 0 0,-4-14 8 16,4 14 1-16,-6-17 0 0,6 17 5 0,-7-13-1 16,7 13-2-16,-9-15 7 0,9 15 3 0,-8-11-1 15,8 11 1-15,-8-9-1 0,8 9-2 0,0 0 2 16,-15-10 0-16,15 10 2 0,0 0 0 0,0 0-1 15,0 0-1-15,0 0 3 0,-27 5-2 0,27-5 0 16,0 0 1-16,-14 13 3 0,14-13 1 0,-6 12-1 0,6-12 0 16,-9 15 3-16,9-15 5 0,-6 17 1 15,6-17 7-15,-4 17-3 0,4-17-1 0,-4 16-1 0,4-16-4 16,-2 13 2-16,2-13-2 0,0 0 2 0,0 19 1 16,0-19 2-16,0 0 2 0,4 10-1 15,-4-10-1-15,0 0-6 0,0 0-1 0,14 8-1 0,-14-8-1 16,0 0 0-16,0 0-6 0,19-6 1 0,-19 6-1 15,0 0-4-15,17-9-3 0,-17 9-6 0,12-7-4 16,-12 7-1-16,12-9 1 0,-12 9 1 0,11-7-1 16,-11 7-1-16,0 0 5 0,14-12 1 0,-14 12 3 0,0 0-6 15,12-11 12-15,-12 11 0 0,0 0 3 0,0 0-2 16,10-9 7-16,-10 9 0 0,0 0-4 16,0 0 2-16,0 0-1 0,0 0 4 0,0 0 5 0,0 0 0 15,0 0 1-15,0 0-2 0,8 11 4 0,-8-11 1 16,0 0-2-16,0 14-2 0,0-14-3 0,0 0 1 15,2 18 0-15,-2-18-5 0,4 11 2 0,-4-11 0 16,7 13-2-16,-7-13 3 0,6 9-1 0,-6-9 4 16,10 9 5-16,-10-9 4 0,0 0-4 0,19 8-1 15,-19-8-4-15,0 0-3 0,18 3 2 0,-18-3-6 16,0 0-1-16,23-3-3 0,-23 3-10 0,0 0-15 16,21-10-12-16,-21 10-13 0,0 0-14 0,17-7-13 15,-17 7-18-15,0 0-20 0,13-7-32 0,-13 7-136 0,0 0 262 16</inkml:trace>
  <inkml:trace contextRef="#ctx0" brushRef="#br0" timeOffset="-187997.806">25059 4292 90 0,'0'0'177'0,"0"0"-32"0,0 0-20 16,0 0-6-16,-7-13-15 0,7 13 1 0,0 0-4 15,0 0-10-15,0 0-7 0,-10-11-9 0,10 11-11 0,0 0-11 16,0 0-8-16,-12-7-4 0,12 7-4 0,0 0-7 16,0 0-2-16,0 0 4 0,-25-4 2 0,25 4-3 15,0 0-4-15,0 0-3 0,-24 4-4 0,24-4 1 16,0 0-2-16,-21 7-1 0,21-7 0 0,-12 8-2 15,12-8 1-15,-10 9-2 0,10-9 2 0,-11 11 0 16,11-11 1-16,-8 13 3 0,8-13-2 0,-6 12 5 16,6-12-7-16,-4 18 4 0,4-18-1 0,0 14 1 15,0-14 0-15,0 18 0 0,0-18-6 0,4 20-1 16,-4-20 6-16,6 14-12 0,-6-14 1 0,10 16 11 0,-10-16 6 16,11 15-1-16,-11-15-1 0,14 14-1 15,-14-14-3-15,15 9-2 0,-15-9-3 0,16 8-11 16,-16-8 5-16,18 5 1 0,-18-5-9 0,0 0-15 0,25 4-20 15,-25-4-21-15,0 0-30 0,0 0-37 0,29-3-42 16,-29 3-54-16,0 0-287 0,0 0-1 0</inkml:trace>
  <inkml:trace contextRef="#ctx0" brushRef="#br0" timeOffset="-184678.755">25504 3229 93 0,'0'0'142'0,"0"0"-20"16,0 0-27-16,0 0-2 0,-2 15-12 0,2-15-16 15,2 15-7-15,-2-15-1 0,0 14-2 0,0-14 3 16,2 21-8-16,-2-21 6 0,2 27-8 0,0-10-3 0,-2-1-8 16,2 5 5-16,-2-1-9 0,2 1 2 0,-2 5-8 15,0-1 3-15,0 3-7 0,0 0 2 16,0 1-7-16,0 1 5 0,-2 1-9 0,2-3 10 0,0 4-11 16,0-1 8-16,0 3-1 0,0-3 0 0,0 1-1 15,0 1 1-15,0-2-1 0,2 0 1 0,-4 1 13 16,2 0-8-16,2-3-2 0,-4 0-1 0,4 1 2 15,-2 0-3-15,0-2-2 0,0-2 3 0,0-1 5 16,0 0-7-16,0-3-3 0,0-2-1 0,0 0-3 16,0 0 7-16,0 0-4 0,0-4 4 0,0 1 1 15,0-2-5-15,0-3 7 0,0-12 1 0,0 26-4 0,0-26-7 16,0 22 9-16,0-22-6 0,0 19-2 16,0-19-6-16,-2 21-1 0,2-21-1 0,-2 16 2 0,2-16-4 15,-2 15-1-15,2-15 4 0,-2 13 0 0,2-13-1 16,0 0 1-16,-4 16-4 0,4-16 1 0,0 0 1 15,-2 13 1-15,2-13-1 0,0 0-2 0,0 0-2 16,0 0 2-16,-2 15-2 0,2-15-4 0,0 0 8 16,0 0-5-16,0 0-6 0,0 0 4 0,0 0-3 0,0 0-5 15,-4 14-9-15,4-14-9 0,0 0-10 16,0 0-11-16,0 0-16 0,0 0-20 0,0 0-27 0,0 0-42 16,0 0-38-16,0 0-61 0,0 0-123 0,0 0 167 15</inkml:trace>
  <inkml:trace contextRef="#ctx0" brushRef="#br0" timeOffset="-183749.071">25773 4132 38 0,'0'0'181'16,"-4"-17"-33"-16,4 17-33 0,0 0-9 0,-6-12-7 15,6 12-3-15,0 0-8 0,-7-14-6 0,7 14-15 0,0 0 2 16,0 0-15-16,-4-15-2 0,4 15-15 16,0 0-2-16,0 0-12 0,0 0-7 0,-6-11-2 0,6 11-1 15,0 0-6-15,0 0 6 0,0 0-4 0,0 0 13 16,0 0-5-16,0 0 7 0,0 0-4 0,0 0 1 15,0 0-2-15,0 0-1 0,-2 15 0 0,2-15 2 16,0 0 1-16,2 18 2 0,-2-18 0 0,0 15-5 16,0-15-1-16,2 18 3 0,-2-18 1 0,0 21 0 15,0-21-4-15,2 21 3 0,-2-21 16 0,2 25-23 16,-2-25-2-16,2 24 0 0,-2-24-1 0,2 28 3 0,0-15-3 16,-2 4 1-16,2-4 1 0,1 1-2 15,-1 1-6-15,0 0 11 0,2 0 0 0,-2-1 0 0,2 1-1 16,0-2-4-16,0 2-1 0,0-2-4 0,1 1 3 15,-5-14-4-15,8 19 1 0,-8-19-1 0,6 19 0 16,-6-19 1-16,8 14-2 0,-8-14 2 0,9 14 3 16,-9-14-2-16,8 9-5 0,-8-9 3 0,0 0 0 15,14 8-2-15,-14-8 0 0,0 0-23 0,0 0 25 0,0 0-4 16,25-3 0-16,-25 3-6 0,0 0-6 16,14-11-8-16,-14 11-2 0,10-11-4 0,-10 11-4 0,8-13-4 15,-8 13 4-15,6-13 0 0,-6 13 2 0,7-13 0 16,-7 13 1-16,4-12 6 0,-4 12 1 15,0-15 4-15,0 15 0 0,-2-13 6 0,2 13 2 0,0 0 3 16,-2-19-4-16,2 19 6 0,0 0-1 0,-11-12 6 16,11 12 0-16,0 0-1 0,-14-9-9 0,14 9 12 15,0 0-1-15,0 0 0 0,-22-2 1 0,22 2 0 16,0 0 1-16,-21 7-3 0,21-7 3 0,-12 7-4 16,12-7 2-16,0 0 0 0,-15 13-3 0,15-13 0 15,-10 13 1-15,10-13-4 0,-6 12-11 0,6-12-19 16,-6 13-21-16,6-13-13 0,-4 14-22 0,4-14-15 0,0 0-35 15,-2 16-68-15,2-16-85 0,0 0 251 0</inkml:trace>
  <inkml:trace contextRef="#ctx0" brushRef="#br0" timeOffset="-182866.29">26214 3932 93 0,'0'-19'153'15,"0"19"-26"-15,0-15-27 0,0 15-8 16,0-14-9-16,0 14-7 0,0 0-12 0,0-15-2 0,0 15-10 16,0 0-5-16,0 0-10 0,-2-15-6 0,2 15-6 15,0 0 0-15,0 0-10 0,0 0 6 0,0 0-2 16,0 0 13-16,0 0-5 0,0 0 6 0,0 0-6 16,0 0 5-16,8 13-8 0,-8-13 4 0,7 17-9 15,-7-17 6-15,6 20-8 0,-4-7 2 0,2 2-2 16,0-2 7-16,0 4-5 0,0-3 6 0,1 2-10 15,-1-1 5-15,0 4-18 0,0-3 22 0,0 4 1 0,0-3 0 16,0 2 2-16,0 1-4 0,1-1-3 0,-1 1 3 16,-2-1 0-16,2 1 7 0,0 1 0 0,-2-2-2 15,0 1-3-15,1-3 0 0,-1 4-16 0,0-2 10 16,3 0-11-16,-3-1 11 0,2-4-15 0,-2 4 14 16,2-4-17-16,-2 1 12 0,2-3-15 0,-4-12 14 15,4 23-22-15,-4-23 18 0,4 18-12 0,-4-18 16 16,5 15-14-16,-5-15 12 0,0 0-14 0,4 15 14 0,-4-15-11 15,0 0 24-15,0 0-20 0,0 0-15 16,0 0 7-16,0 0-16 0,0 0 5 0,0 0-15 0,0 0 7 16,-2-16-13-16,2 16 7 0,-7-14-8 0,7 14 5 15,-8-12-1-15,8 12 12 0,-12-13 2 0,12 13-5 16,-13-13 10-16,13 13 4 0,-13-13 0 0,13 13 3 16,-15-13 1-16,15 13 3 0,-16-9 0 0,16 9 1 15,-17-9 3-15,17 9 4 0,-16-11-4 0,16 11 2 16,0 0-1-16,-21-5 4 0,21 5-6 0,0 0 3 15,0 0 1-15,-27 2 1 0,27-2 3 0,0 0-5 0,-16 11 13 16,16-11-3-16,-10 12 14 0,10-12-7 0,-8 12 15 16,8-12-9-16,-8 15 14 0,8-15-10 0,-4 18 11 15,4-18-3-15,-2 21-3 0,2-21-1 0,2 19 1 16,-2-19 3-16,4 20 3 0,-4-20 6 0,8 18-3 16,-8-18 1-16,12 20 0 0,-12-20-2 0,16 14-5 15,-16-14 0-15,21 11-4 0,-21-11-8 0,23 5-4 16,-23-5-8-16,22 2-1 0,-22-2-11 0,27-2-31 15,-27 2-28-15,27-5-34 0,-27 5-55 0,26-6-36 16,-26 6-54-16,21-11-301 0,-21 11-47 0</inkml:trace>
  <inkml:trace contextRef="#ctx0" brushRef="#br0" timeOffset="-181384.152">26592 4635 54 0,'3'-13'187'0,"-3"13"-35"0,0 0-31 0,0 0-15 15,0 0-13-15,0 0-17 0,0 0-6 0,0 0-12 16,0 0-6-16,0 0-14 0,0 0 0 0,0 0-3 16,0 0 10-16,0 0-1 0,0 0 9 0,0 0-7 15,0 0 3-15,0 0-12 0,0 0 9 0,7 12-14 0,-7-12 5 16,0 0-11-16,4 17 8 0,-4-17-14 16,2 13 5-16,-2-13-11 0,2 15 4 0,-2-15-14 0,2 13 11 15,-2-13-12-15,2 15 10 0,-2-15-12 0,4 10 4 16,-4-10-7-16,0 0 7 0,2 15-7 0,-2-15 8 15,0 0-12-15,0 0 11 0,7 14-8 0,-7-14 9 16,0 0-8-16,0 0 4 0,0 0 1 0,0 0-10 16,0 0-12-16,0 0 0 0,0 0-12 0,4-11 7 15,-4 11-5-15,0 0 1 0,-2-19-6 0,2 19 10 16,-2-13-5-16,2 13 3 0,-5-15 5 0,5 15 4 0,-4-15-1 16,4 15 10-16,-6-14-4 0,6 14 12 0,-6-13-4 15,6 13 10-15,-6-12-1 0,6 12 4 0,-3-12-3 16,3 12 9-16,0 0-4 0,-9-17 6 0,9 17-10 15,0 0 4-15,-4-11-7 0,4 11 3 0,0 0-8 16,0 0 4-16,0 0-7 0,-6-10 8 0,6 10-6 16,0 0 9-16,0 0-3 0,0 0 8 0,0 0-5 15,0 0 7-15,0 0-11 0,0 0 5 0,0 0-3 0,0 0 8 16,0 0-2-16,26-3 6 0,-26 3-10 16,0 0 6-16,18 5-12 0,-18-5 12 0,0 0-9 0,25 2 10 15,-25-2-12-15,0 0 8 0,27 2-11 0,-27-2 6 16,0 0-5-16,25-2 6 0,-25 2-7 0,0 0 6 15,25-2-6-15,-25 2 8 0,0 0-9 0,0 0 8 16,21-1-8-16,-21 1 11 0,0 0-16 0,0 0 25 16,0 0-7-16,0 0 14 0,23-1-12 0,-23 1 7 15,0 0-10-15,0 0 8 0,0 0-10 0,0 0 10 16,0 0-13-16,0 0 9 0,0 0-12 0,0 0 8 0,0 0-8 16,0 0 6-16,0 0-10 0,0 0 10 0,23 1-10 15,-23-1 8-15,0 0-11 0,0 0 10 16,0 0-2-16,0 0 2 0,0 0-10 0,0 0 12 0,0 0-12 15,0 0 12-15,6 11-12 0,-6-11 12 0,0 0-7 16,0 0 8-16,0 0-9 0,2 14 10 0,-2-14-13 16,0 0 13-16,0 0-11 0,0 18 14 0,0-18-16 15,0 0 12-15,2 12-10 0,-2-12 11 0,0 0-14 16,2 15 11-16,-2-15-11 0,0 0 12 0,2 17-16 0,-2-17 16 16,0 0-11-16,5 16 10 0,-5-16-10 15,0 0 9-15,4 19-9 0,-4-19 12 0,0 0 0 0,6 16-5 16,-6-16-9-16,0 0 11 0,4 15-12 0,-4-15 12 15,0 0-10-15,0 0 10 0,4 15-1 0,-4-15 4 16,0 0-16-16,0 0 22 0,0 0-12 0,4 11 15 16,-4-11-13-16,0 0 14 0,0 0-10 0,0 0 10 15,0 0-18-15,0 0 14 0,0 0-16 0,0 0 10 16,0 0-10-16,0 0 9 0,0 0-10 0,0 0 12 16,0 0-11-16,0 0 8 0,0 0 0 0,-16 6-11 15,16-6 11-15,0 0-12 0,0 0 12 0,0 0-1 16,-21-3 13-16,21 3-13 0,0 0 10 0,0 0-15 0,-23-1 13 15,23 1-16-15,0 0 14 0,0 0-15 0,-24 0 14 16,24 0-14-16,0 0 12 0,0 0-12 0,-24 1 13 16,24-1-16-16,0 0 15 0,0 0-17 0,-21 3 19 15,21-3-17-15,0 0 14 0,0 0-10 0,0 0 5 16,-21 3-11-16,21-3-12 0,0 0 23 0,0 0 10 16,0 0-16-16,0 0 11 0,0 0-13 0,0 0 9 15,0 0-19-15,0 0 11 0,0 0-16 0,0 0 4 0,0 0-44 16,0 0 16-16,0 0-30 0,0 0-12 0,0 0-29 15,0 0-22-15,0 0-35 0,0 0-239 0,0 0 128 16</inkml:trace>
  <inkml:trace contextRef="#ctx0" brushRef="#br0" timeOffset="-159505.974">23214 3021 87 0,'0'0'111'0,"0"0"-11"16,0 0-11-16,0 0-11 0,0 0-11 0,0 0 3 16,0 0-8-16,0 0-5 0,0 0 4 0,0 0-11 15,0-14 8-15,0 14-8 0,0 0 6 0,0 0-1 16,0 0 7-16,0 0-8 0,0 0-5 0,0 0-18 16,0 0 2-16,0 0-16 0,0 0 2 0,0 0-13 15,0 0 10-15,0 0-8 0,-29 4 2 0,29-4-5 16,-11 9 2-16,11-9-6 0,-14 12 6 0,14-12-5 0,-17 16 4 15,9-9-9-15,-2 2 9 0,0 3-7 0,0-3 4 16,0 2-5-16,0 0 7 0,-1 1-9 16,-1 0 6-16,4 1-5 0,-3 0-1 0,1 0-4 0,0 2 6 15,-3-1-7-15,3 3 6 0,-1-2-6 0,1 2 7 16,0-2-7-16,1-1 8 0,-2 3-9 0,1-2 6 16,2-3-16-16,-3 3 22 0,3-2-13 0,-2 2 12 15,1-2-6-15,1 2 3 0,2-3-4 0,-2 1 1 0,-1 1-5 16,1-2 8-16,2-1-5 0,-2 2 4 15,1 2-4-15,1-4 6 0,-1 3-3 0,1 0 1 16,0-1-2-16,-3-1 1 0,3 2 0 0,0-1 3 0,-2-2-2 16,1 1 1-16,1 1 0 0,2-3 4 0,4-10-3 15,-10 17 4-15,10-17-3 0,-11 18 0 0,11-18-4 16,-8 15 8-16,8-15-8 0,-8 13 6 0,8-13-8 16,-6 10 9-16,6-10-4 0,-7 12 3 15,7-12-4-15,0 0 4 0,-6 13-6 0,6-13 7 0,0 0-3 16,-6 11 0-16,6-11 0 0,0 0 2 0,0 0-4 15,-8 11 4-15,8-11-5 0,0 0 5 0,0 0-7 16,0 0 9-16,0 0-7 0,0 0 5 0,0 0-8 16,0 0 9-16,-4 12-4 0,4-12 5 0,0 0-9 0,0 0 10 15,0 0-9-15,0 0 8 0,0 0-7 0,0 0 6 16,0 0-7-16,0 0 4 0,2-13 5 16,-2 13-10-16,0 0-4 0,0 0 7 0,2-15-5 0,-2 15 7 15,0 0-8-15,0 0 5 0,0-16-4 0,0 16 6 16,0 0-6-16,0-16 6 0,0 16-3 0,0 0 4 15,0-14-5-15,0 14 7 0,0 0-9 0,0-18 7 16,0 18-6-16,0 0 9 0,0-18-6 0,0 18 5 0,0 0-1 16,0-14 1-16,0 14-5 0,0 0 7 0,0 0-7 15,0-14 5-15,0 14-5 0,0 0 7 16,0 0-2-16,0 0 2 0,0 0-6 0,-2-17 8 0,2 17-8 16,0 0 6-16,0 0-3 0,0 0 1 0,0 0-1 15,0 0 4-15,0 0-5 0,0 0 5 0,0 0-6 16,0-14 5-16,0 14-7 0,0 0 7 0,0 0-9 15,0 0 8-15,0 0-8 0,0 0 6 0,0 0-4 0,0 0 5 16,0 0-3-16,0 0 0 0,0 0-4 16,0 0 8-16,0 0-6 0,0 0 6 0,0 0-5 0,0 0 4 15,0 0-2-15,0 0 9 0,0 0-8 0,0 0 8 16,0 0-7-16,0 14 7 0,0-14-8 0,0 0 8 16,0 0-3-16,0 0 7 0,2 17-6 0,-2-17 4 15,0 0-4-15,0 0 3 0,4 14-5 0,-4-14 5 16,0 0-8-16,0 0 8 0,2 16-6 0,-2-16 1 15,0 0-2-15,2 14-2 0,-2-14 0 0,0 0 3 16,0 0-4-16,2 16 4 0,-2-16-5 0,0 0 4 16,0 0-5-16,0 0 3 0,4 15-6 0,-4-15 7 15,0 0-6-15,0 0 8 0,0 0-4 0,0 0 3 0,0 0-8 16,6 10 11-16,-6-10-6 0,0 0 2 0,0 0-2 16,0 0 4-16,0 0-9 0,0 0 10 0,0 0-7 15,0 0 6-15,0 0-6 0,0 0 7 0,0 0-8 16,0 0 5-16,21-2-2 0,-21 2 2 0,0 0-4 15,10-10 7-15,-10 10-8 0,0 0 5 0,11-13-6 16,-11 13 8-16,8-9-8 0,-8 9 5 0,8-12-4 16,-8 12 7-16,11-9-7 0,-11 9 6 0,8-9-7 15,-8 9 8-15,0 0-8 0,12-13 6 0,-12 13-7 0,0 0 10 16,11-8-8-16,-11 8 6 0,0 0-3 0,0 0 2 16,9-11-2-16,-9 11 3 0,0 0-4 0,0 0 5 15,0 0-5-15,0 0 7 0,0 0-7 0,0 0 3 16,0 0-9-16,0 0-5 0,0 0-27 0,0 0-18 15,23-1-28-15,-23 1-30 0,0 0-18 0,0 0-148 16,0 0 266-16</inkml:trace>
  <inkml:trace contextRef="#ctx0" brushRef="#br0" timeOffset="-82531.608">1674 7629 143 0,'0'0'164'0,"0"0"-35"16,0 0-11-16,0 0-22 0,0 0-13 0,0-15-8 15,0 15 0-15,0 0-3 0,0 0-4 0,0 0-5 16,0-17-3-16,0 17 6 0,0 0-16 0,0 0 3 16,0 0-12-16,0 0 9 0,0-12-15 0,0 12 10 15,0 0-8-15,0 0 2 0,0 0-15 0,0 0 13 16,0 0-18-16,0 0 12 0,0 0-15 0,0 0 16 15,0 0-18-15,0 0 11 0,0 0-20 0,0 0 16 16,0 0-17-16,0 0 13 0,0 0-18 0,0 0 16 0,0 0-15 16,0 0 12-16,2 16-17 0,-2-16 16 0,0 13-15 15,0-13 13-15,3 15-16 0,-3-15 16 0,2 17-15 16,-2-17 14-16,2 18-14 0,-2-18 17 0,2 21-18 16,-2-21 12-16,2 22-10 0,-2-22 15 0,2 22-17 15,-2-22 14-15,4 22-15 0,-4-22 15 0,2 23-15 16,-2-23 14-16,2 22-12 0,-2-22 17 0,4 23-15 0,-4-23 12 15,4 23-13-15,-4-23 20 0,5 21-21 0,-5-21 15 16,4 25-14-16,-4-25 17 0,4 22-16 0,-4-22 16 16,4 22-14-16,-4-22 12 0,2 22-9 0,-2-22 11 15,6 21-14-15,-6-21 16 0,4 20-20 0,-4-20 15 16,4 21-12-16,-4-21 14 0,6 16-15 0,-6-16 23 16,4 19-27-16,-4-19 15 0,8 12-14 0,-8-12 12 0,6 13-15 15,-6-13 15-15,4 13-12 0,-4-13 16 16,0 0-17-16,11 14 17 0,-11-14-17 0,0 0 17 0,14 8-15 15,-14-8 17-15,0 0-18 0,0 0 16 0,23 2-16 16,-23-2 16-16,0 0-15 0,19-6 15 0,-19 6-19 16,0 0 23-16,18-12-26 0,-18 12 13 0,13-11-23 15,-13 11 16-15,10-16-18 0,-10 16 8 0,10-17-13 16,-10 17 16-16,5-19-12 0,-5 19 15 0,7-16-11 16,-7 16 15-16,4-17-13 0,-4 17 14 0,0-18-11 15,0 18 15-15,-2-15-12 0,2 15 18 0,-5-13-16 0,5 13 15 16,0 0-9-16,-9-13 12 0,9 13-12 0,0 0 14 15,-16-9-11-15,16 9 13 0,0 0-13 0,0 0 16 16,-25 0-15-16,25 0 16 0,0 0-20 0,-19 9 19 16,19-9-17-16,-12 7 14 0,12-7-16 0,-11 10 14 15,11-10-16-15,-8 15 12 0,8-15-16 0,-6 14 7 16,6-14-18-16,-4 18-12 0,4-18 3 0,-2 20-8 0,2-20-3 16,0 18-8-16,0-18-13 0,0 15-13 0,0-15-20 15,0 17-24-15,0-17-30 0,0 0-160 16,0 18 231-16</inkml:trace>
  <inkml:trace contextRef="#ctx0" brushRef="#br0" timeOffset="-81408.158">1683 7511 168 0,'0'0'162'0,"0"0"-36"0,0 0-17 0,0 0-12 0,0 0-14 16,0 0-8-16,-21-4-7 0,21 4-10 0,0 0-2 16,0 0-4-16,0 0-4 0,0 0-2 0,-25 4-2 15,25-4-2-15,0 0 1 0,-14 5-3 0,14-5-1 16,-11 9-2-16,11-9 1 0,-12 10 0 0,12-10 6 0,-11 12-16 16,11-12 14-16,-13 16-11 0,13-16 6 0,-16 15-20 15,16-15 13-15,-13 18-18 0,13-18 23 0,-10 17-29 16,10-17 16-16,-10 19-19 0,10-19 17 0,-9 19-41 15,9-19 41-15,-6 21-15 0,6-21 11 0,-6 18-15 16,6-18 16-16,-6 21-16 0,6-21 17 0,-2 21-18 16,2-21 16-16,-2 23-16 0,2-23 15 0,0 23-18 0,0-23 10 15,0 21-11-15,0-21 18 0,2 25-16 16,-2-25 16-16,2 23-16 0,-2-23 17 0,4 27-15 0,-4-27 13 16,6 25-14-16,-4-13 18 0,0 4-18 0,2-3 18 15,0 1-19-15,1 0 18 0,-1-1-16 0,2-1 16 16,-2 1-18-16,0 3 16 0,2-6-18 0,1 3 19 15,-3-2-19-15,2 2 20 0,0-2-16 0,0 1 16 16,1-1-19-16,1-1 18 0,-1 2-22 0,-1-1 19 16,2 0-17-16,1-2 17 0,-1 1-17 0,0 0 17 15,3 0-17-15,-3-1 20 0,-8-9-23 0,19 18 16 0,-19-18-15 16,20 13 17-16,-9-6-16 0,-11-7 15 0,22 16-15 16,-22-16 17-16,22 11-16 0,-22-11 13 0,25 9-13 15,-25-9 14-15,27 7-13 0,-27-7 15 0,27 6-18 16,-27-6 18-16,24 1-17 0,-24-1 14 0,29 3-14 15,-29-3 14-15,26-3-15 0,-26 3 17 0,29-1-17 16,-29 1 14-16,29-4-14 0,-29 4 34 0,29-4-38 0,-29 4 17 16,27-8-14-16,-27 8 16 0,28-9-20 0,-28 9 21 15,24-8-19-15,-24 8 19 0,25-11-15 0,-25 11 14 16,23-13-16-16,-23 13 18 0,21-15-18 0,-21 15 17 16,20-17-18-16,-11 8 17 0,0 0-16 0,-1 0 17 15,0-3-16-15,1 3 15 0,-3-2-15 0,2 1 14 16,-2-3-17-16,1 5 21 0,-3-3-16 0,-4 11 15 0,8-23-18 15,-8 23 16-15,6-22-16 0,-6 22 16 0,4-22-16 16,-4 22 15-16,2-21-14 0,-2 21 17 0,-2-23-21 16,2 23 15-16,-2-21-8 0,2 21 15 0,-8-26-18 15,4 16 16-15,0-4-18 0,-2 1 20 0,-1 0-20 16,-1 1 20-16,0 0-15 0,0-1 13 0,-1 2-16 16,-1-1 15-16,1-1-15 0,-2 3 18 15,-1 1-21-15,2-2 20 0,-5-1-19 0,3 1 18 0,-3 2-19 16,1-2 17-16,-1 1-16 0,-3-2 17 0,1 1-11 15,4 3 21-15,-4-1-17 0,1 0 13 0,-1 2-15 0,1-1 15 16,-1 1-21-16,0-1 21 0,1 3-19 0,-3-3 17 16,2 3-18-16,-2-1 15 0,1 3-16 0,-1-3 16 15,0 3-18-15,1-3 18 0,-3 2 3 0,21 4-2 16,-38-6-29-16,38 6 7 0,-39-1-27 0,39 1 7 16,-40 1-29-16,40-1 4 0,-37 4-34 0,37-4-15 15,-36 6-23-15,36-6-29 0,-33 9-33 0,16-3-20 0,3 1-151 16,1 0 184-16</inkml:trace>
  <inkml:trace contextRef="#ctx0" brushRef="#br0" timeOffset="-78650.907">2992 8045 105 0,'0'0'173'0,"0"0"-37"0,0 0-14 0,0 0-15 0,0 0-7 16,0 0-12-16,0 0 4 0,0 0-10 0,0 0 10 16,0 0-16-16,0 0 7 0,-4-13-20 0,4 13 16 0,0 0-26 15,0 0 9-15,0 0-15 0,0 0 7 0,0 0-21 16,0 0 6-16,0 0-21 0,0 0 8 0,0 0-19 15,0 0 27-15,0 0-35 0,-4 15 14 0,4-15-11 16,0 0 6-16,2 14-12 0,-2-14 13 0,2 14-15 16,-2-14 26-16,2 14-21 0,-2-14 15 0,4 17-13 15,-4-17 10-15,6 19-15 0,-6-19 14 0,7 18-15 0,-7-18 15 16,8 17-17-16,-8-17 14 0,10 15-12 0,-10-15 14 16,11 13-17-16,-11-13 26 0,10 11-25 15,-10-11 13-15,0 0-12 0,17 7 13 0,-17-7-14 0,0 0 18 16,21-2-20-16,-21 2 25 0,13-9-23 0,-13 9 12 15,10-13-18-15,-10 13 10 0,10-16-12 0,-10 16-2 16,8-19-15-16,-8 19 11 0,7-22-12 0,-7 22 1 16,2-22 10-16,-2 22 17 0,-2-23-20 0,2 23 10 15,-2-20-7-15,2 20-18 0,-7-22 28 0,7 22 12 0,-8-19-10 16,8 19 10-16,-10-18-10 0,10 18 10 0,-15-13-11 16,15 13 10-16,-14-12-11 0,14 12 6 0,-15-7-6 15,15 7 6-15,0 0-9 0,-21-3 12 0,21 3-10 0,0 0 11 16,-21 6-8-16,21-6 10 0,-10 10-9 15,10-10 11-15,-13 13-9 0,13-13 10 0,-8 18-8 0,8-18 10 16,-6 23-10-16,6-23 9 0,-2 24-8 0,2-24 7 16,0 22-7-16,0-22 8 0,2 22-9 0,-2-22-2 15,4 24 5-15,-4-24 9 0,8 21-10 0,-8-21 8 16,13 19-7-16,-13-19 7 0,12 12-8 0,-12-12 9 0,14 8-10 16,-14-8 11-16,0 0-9 0,22 1 9 0,-22-1-12 15,0 0 12-15,23-7-9 0,-23 7 7 0,14-11-10 16,-14 11 7-16,15-14-13 0,-15 14 6 0,12-14-13 15,-12 14 5-15,11-17-9 0,-11 17 8 0,8-15-9 0,-8 15 11 16,8-16-4-16,-8 16 10 0,4-13-4 16,-4 13 9-16,2-14-7 0,-2 14 12 0,0 0 1 15,-2-15 3-15,2 15-6 0,0 0 10 0,0 0-8 0,-4-14 14 16,4 14-8-16,0 0 6 0,0 0-8 0,0 0 6 16,0 0-8-16,0 0 10 0,0 0-8 0,0 0 13 15,-14 8-12-15,14-8 7 0,0 0-9 0,0 0 11 0,2 16-12 16,-2-16 9-16,6 13-10 0,-6-13 15 0,6 16-14 15,-6-16 12-15,10 12-14 0,-10-12 8 0,9 17-6 16,-9-17 11-16,14 13-12 0,-14-13 20 0,15 13-22 16,-15-13 13-16,15 9-12 0,-15-9 13 0,19 7-15 15,-19-7 12-15,0 0-13 0,25 5 12 0,-25-5-13 16,0 0 12-16,24-5-13 0,-24 5 11 0,17-9-13 0,-17 9 12 16,14-9-16-16,-14 9-6 0,13-9-27 15,-13 9-12-15,10-10-25 0,-10 10-29 0,8-10-32 0,-8 10-61 16,0 0-148-16,4-13 197 0</inkml:trace>
  <inkml:trace contextRef="#ctx0" brushRef="#br0" timeOffset="-77988.071">3321 7486 157 0,'0'0'220'0,"-2"-12"-55"0,2 12-14 16,0 0-30-16,-2-15-4 0,2 15-21 0,0 0-2 16,0 0-18-16,-2-13 1 0,2 13-18 0,0 0 11 15,0 0-11-15,0 0 11 0,0 0-19 0,0 0 34 16,0 0-42-16,8 11 7 0,-8-11-19 0,6 13 10 15,-6-13-18-15,6 16 18 0,-6-16-17 0,10 21 12 16,-4-6-6-16,-2-5-4 0,4 5-2 0,-2 1-2 0,1-1-3 16,1-1 5-16,-2 2-3 0,2 1 1 0,-1 0-3 15,3-1 2-15,-2 4-4 0,-2-4-5 0,5 0 1 16,-5 2-2-16,2-3-2 0,0 0-2 0,1 2-4 16,-3 0 2-16,2-2-4 0,-1 2 4 0,0-3-2 15,1 1 0-15,-2 1-15 0,2-1 18 0,-1 0-17 16,-1-1 17-16,0 2-16 0,0-2 16 0,0 0-12 15,1 1 12-15,-3-1-12 0,2 1 13 0,-2-5-18 0,2 4 21 16,-2-1-16-16,-4-13 11 0,7 19-13 16,-7-19 17-16,6 21-20 0,-6-21 22 0,6 17-17 0,-6-17 15 15,4 16-15-15,-4-16 12 0,4 15-11 0,-4-15 12 16,4 15-17-16,-4-15 20 0,4 12-18 0,-4-12 16 16,0 0-15-16,5 15 14 0,-5-15-13 0,0 0 12 15,2 12-15-15,-2-12 13 0,0 0-18 0,0 0 14 0,4 13-22 16,-4-13 7-16,0 0-26 0,0 0 0 15,0 0-24-15,0 0-7 0,0 0-23 0,4 13-5 16,-4-13-23-16,0 0-13 0,0 0-29 0,0 0-44 0,0 0-159 16,0 0 176-16</inkml:trace>
  <inkml:trace contextRef="#ctx0" brushRef="#br0" timeOffset="-77301.244">3710 7672 50 0,'0'0'200'15,"0"0"-38"-15,-6-14-23 0,6 14-16 0,0 0-6 16,0 0-14-16,-6-12 4 0,6 12-16 0,0 0 4 16,0 0-18-16,0 0 6 0,-8-10-16 0,8 10 10 15,0 0-17-15,0 0 9 0,0 0-25 0,0 0 9 0,0 0-25 16,0 0 14-16,0 0-18 0,-15 10 11 0,15-10-16 15,0 0 16-15,-2 18-3 0,2-18-5 0,0 17 5 16,0-17-9-16,4 18-2 0,-4-18-1 0,5 25-5 16,-3-13 4-16,2 1-5 0,0 1 0 0,0 1-2 15,2 0 0-15,-2 0 0 0,3 5-22 0,-1-6 17 16,2 4-13-16,0 1 18 0,1 1-15 0,-1-1 14 0,0-1-16 16,0 0 20-16,1 2-9 0,-2-2 9 0,1 0-20 15,2 3 17-15,-1-5-18 0,1 3 16 0,0-3-17 16,1 2 18-16,-3-2-18 0,2-2 16 0,-1-1-16 15,1 0 14-15,-2-1-13 0,3-2 14 16,-3 0-15-16,2-1 20 0,-10-9-20 0,16 10 16 0,-16-10-18 16,16 9 18-16,-16-9-16 0,0 0 15 0,23-3-13 15,-23 3 11-15,16-9-19 0,-16 9 8 0,13-15-20 16,-13 15 10-16,10-17-20 0,-10 17 15 0,11-18-16 16,-11 18 17-16,4-18-9 0,-4 18 19 0,0-20-12 0,0 20 18 15,-4-19-16-15,4 19 21 0,-9-17-16 0,9 17 17 16,-10-17-11-16,10 17 17 0,-12-12-13 0,12 12 16 15,-15-9-18-15,15 9 18 0,-16-10-14 0,16 10 11 16,0 0-16-16,-23-1-9 0,23 1 18 0,0 0 8 16,-20 7-11-16,20-7 11 0,-12 11-15 0,12-11 7 0,-11 17-26 15,11-17 3-15,-8 20-32 0,4-7-13 16,2-1-44-16,2-12 1 0,-6 25-29 0,6-25-21 0,-2 25-44 16,2-25-145-16,-2 23 196 0</inkml:trace>
  <inkml:trace contextRef="#ctx0" brushRef="#br0" timeOffset="-76362.245">4564 8206 87 0,'0'0'196'0,"0"0"-43"0,0 0-24 15,0 0-17-15,0 0-10 0,0 0-9 0,0 0 6 0,0 0-10 16,0 0 11-16,0 0-14 0,0 0 3 0,0 0-17 16,0 0 17-16,-12 7-32 0,12-7 7 0,0 0-20 15,0 0 8-15,0 0-23 0,0 0 9 0,0 0-23 16,0 0 9-16,0 0-16 0,0 0 9 0,0 0-16 15,0 0 13-15,0 0-13 0,0 0 18 0,0 0-15 16,0 0 28-16,0 0-34 0,25 3 19 0,-25-3-18 0,0 0 15 16,24-3-12-16,-24 3 17 0,0 0-19 0,29 0 17 15,-29 0-19-15,24 0 15 0,-24 0-17 0,25-3 12 16,-25 3-12-16,25 0 15 0,-25 0-15 0,27-3 16 16,-27 3-18-16,24-1 18 0,-24 1-18 0,25-2 15 15,-25 2-16-15,24-3 17 0,-24 3-16 0,21-2 11 16,-21 2-11-16,20-2 13 0,-20 2-22 0,0 0-7 15,25-4-23-15,-25 4-10 0,0 0-31 0,0 0-9 0,25 0-22 16,-25 0-18-16,0 0-25 0,0 0-57 16,0 0-121-16,0 0 201 0</inkml:trace>
  <inkml:trace contextRef="#ctx0" brushRef="#br0" timeOffset="-76015.936">4645 8121 130 0,'0'0'273'0,"0"0"-69"16,0 0-25-16,0 0-30 0,0 0-7 0,0 0-22 16,0 0-1-16,0 0-26 0,-23 3 5 0,23-3-17 15,0 0 6-15,0 0-6 0,0 0-7 0,0 0-7 16,0 0-7-16,0 0-4 0,0 0-4 0,0 0-6 0,0 0-5 15,0 0-9-15,0 0-5 0,0 0-9 16,0 0-3-16,0 0-9 0,0 0 4 0,0 0-2 0,0 0-1 16,0 0 1-16,0 0-1 0,0 0-2 0,23 4 0 15,-23-4-1-15,0 0 2 0,28 2-4 0,-28-2 1 16,20 2 1-16,-20-2-3 0,25 2-1 0,-25-2 1 16,23 0 2-16,-23 0-3 0,23 2-7 0,-23-2-18 15,0 0-20-15,29 2-33 0,-29-2-12 0,0 0-33 16,0 0-16-16,32 1-27 0,-32-1-15 0,0 0-18 15,0 0-205-15,0 0 138 0</inkml:trace>
  <inkml:trace contextRef="#ctx0" brushRef="#br0" timeOffset="-75498.643">4753 8006 34 0,'0'0'324'0,"-16"-7"-78"15,16 7-49-15,0 0-17 0,0 0-31 0,0 0 9 16,0 0-43-16,0 0-16 0,-15-7-9 0,15 7-13 16,0 0-11-16,0 0-8 0,0 0 2 0,0 0-6 15,0 0 28-15,0 0-44 0,0 0-4 0,0 0-5 16,9 12-2-16,-9-12-7 0,0 0-1 0,14 9-2 16,-14-9 0-16,15 9-10 0,-15-9 5 0,16 6-8 15,-16-6 6-15,19 6-4 0,-19-6-2 0,21 8 1 0,-21-8 0 16,27 7-1-16,-27-7-3 0,29 5 4 15,-29-5-5-15,31 6 0 0,-31-6 0 0,33 6 2 0,-33-6-2 16,28 6-2-16,-28-6 4 0,25 3-4 0,-25-3 2 16,23 3-3-16,-23-3 3 0,20 4 0 0,-20-4 0 15,0 0 0-15,25 4 4 0,-25-4-3 0,0 0 3 16,17 6-1-16,-17-6 1 0,0 0-2 0,0 0-2 16,8 8 5-16,-8-8 0 0,0 0 1 0,0 0-6 15,-6 16 8-15,6-16-1 0,0 0 1 0,-13 12 1 0,13-12 0 16,-10 13 0-16,10-13 0 0,-12 13 4 0,12-13 0 15,-13 14 0-15,13-14 3 0,-12 16 3 0,12-16 7 16,-13 15-3-16,13-15 15 0,-12 17-20 0,12-17-2 16,-10 14 0-16,10-14-4 0,-11 13-14 0,11-13 11 15,-8 13 4-15,8-13-4 0,-6 12-1 0,6-12-5 16,0 0 3-16,-8 14-4 0,8-14 2 0,0 0-1 16,-7 12-2-16,7-12-2 0,0 0 0 0,0 0 1 0,-3 13-4 15,3-13-3-15,0 0-14 0,0 0-12 0,0 0-17 16,0 0-22-16,3 12-37 0,-3-12-16 0,0 0-35 15,0 0-22-15,0 0-39 0,0 0-57 0,15-6-152 16,-15 6 103-16</inkml:trace>
  <inkml:trace contextRef="#ctx0" brushRef="#br0" timeOffset="-73648.474">5813 7997 141 0,'0'0'197'0,"0"0"-49"16,0 0-19-16,0 0-16 0,0 0-3 0,0 0-8 15,0 0-8-15,0 0-6 0,-2-15-3 0,2 15-12 16,0 0-4-16,0 0-8 0,0 0-8 0,0 0-6 15,0 0-7-15,0 0-7 0,0 0-1 0,0 0-4 16,0 0-7-16,0 0-3 0,0 0-6 0,0 0 1 16,0 0-7-16,0 0-2 0,0 0 0 0,0 0-2 15,-13 13 1-15,13-13 2 0,0 0 3 0,-2 18 9 0,2-18-7 16,-2 18-2-16,2-18 2 0,0 20-3 0,0-20 4 16,2 21 0-16,-2-21-1 0,2 21-3 0,-2-21 0 15,4 20-3-15,-4-20 2 0,9 21-2 0,-9-21-1 16,7 19 0-16,-7-19-1 0,12 15 1 0,-12-15-4 15,13 10 2-15,-13-10 3 0,14 8 8 0,-14-8-12 0,0 0 3 16,23 2-2-16,-23-2 3 0,14-4-2 16,-14 4-3-16,15-12 3 0,-15 12 1 0,12-15-5 0,-12 15-8 15,11-16-9-15,-11 16-4 0,6-17-6 0,-6 17-2 16,2-21-1-16,-2 21-1 0,-2-23 1 0,2 23-1 16,-4-24-1-16,4 24 1 0,-9-20 3 0,9 20 6 15,-10-20 2-15,10 20 6 0,-12-15 3 0,12 15 2 0,-15-15 2 16,15 15 2-16,-14-11 2 0,14 11 3 15,-13-6 0-15,13 6 0 0,0 0 0 0,-18-6 1 16,18 6-3-16,0 0 4 0,0 0 2 0,-23 6 3 16,23-6 8-16,-7 9 5 0,7-9 2 0,-6 14-4 15,6-14 3-15,-5 15 0 0,5-15-2 0,-2 19-1 0,2-19-2 16,0 21-1-16,0-21 1 0,4 25-2 0,-4-25-3 16,7 21 1-16,-4-8-2 0,-3-13 0 0,8 22-1 15,-8-22-2-15,10 17-1 0,-10-17 2 0,13 16-3 16,-13-16 3-16,12 11-1 0,-12-11-2 0,0 0 2 15,19 6 1-15,-19-6-1 0,0 0-1 0,16-6 2 16,-16 6-6-16,13-11 2 0,-13 11-2 0,8-14-3 0,-8 14-4 16,10-15 1-16,-10 15 1 0,7-16-2 0,-7 16 2 15,6-13 1-15,-6 13 0 0,4-15 3 0,-4 15 1 16,0 0 6-16,6-14 1 0,-6 14 4 0,0 0 2 16,4-13-2-16,-4 13 0 0,0 0-3 0,0 0-3 15,0 0 2-15,0 0 3 0,0 0 1 0,0 0 0 0,0 0 0 16,0 0 1-16,6 13-1 0,-6-13 3 15,0 0-2-15,4 14 4 0,-4-14-2 0,6 15 0 16,-6-15-5-16,6 13 9 0,-6-13-2 0,8 12-4 16,-8-12-1-16,11 15 1 0,-11-15 1 0,12 11-3 15,-12-11-4-15,12 9 3 0,-12-9 0 0,15 9-2 0,-15-9 3 16,16 6-3-16,-16-6 1 0,0 0-2 0,23 2-1 16,-23-2-43-16,0 0 48 0,23-4-2 0,-23 4-5 15,15-5-23-15,-15 5-26 0,13-8-29 0,-13 8-33 16,14-7-40-16,-14 7-43 0,11-9-56 0,-11 9-142 15,8-9 159-15</inkml:trace>
  <inkml:trace contextRef="#ctx0" brushRef="#br0" timeOffset="-73149.759">6356 7976 290 0,'0'0'237'15,"0"0"-36"-15,15-7-27 0,-15 7-17 0,0 0-24 16,0 0-24-16,0 0-22 0,0 0-10 0,0 0-7 16,6-12-8-16,-6 12-8 0,0 0-5 0,0 0-8 15,0 0-6-15,-6-10-4 0,6 10-5 0,0 0 1 16,0 0-3-16,-13-9-3 0,13 9-7 0,0 0-1 0,-12-9-4 15,12 9 0-15,0 0-3 0,-16-7-3 16,16 7 0-16,0 0 1 0,-19-9-25 0,19 9 30 0,0 0-3 16,-19-3 7-16,19 3-8 0,0 0-1 0,0 0-2 15,-24 3-1-15,24-3-3 0,0 0 2 0,-17 12 0 16,17-12 1-16,-9 13-1 0,9-13 2 0,-11 13-1 16,11-13 0-16,-8 18 3 0,8-18 9 0,-4 19-3 15,4-19 4-15,-4 18 4 0,4-18-2 0,0 22-1 16,0-22-3-16,0 23 0 0,0-23 1 0,4 21-2 15,-4-21 0-15,6 20-29 0,-6-20 33 0,10 14-1 0,-10-14 13 16,15 18-4-16,-15-18 4 0,15 8-2 0,-15-8-3 16,21 9-2-16,-21-9 0 0,21 4-2 15,-21-4-3-15,23 0 1 0,-23 0-2 0,0 0-26 0,35 0 26 16,-35 0-3-16,20-2-6 0,-20 2 2 0,22-5-1 16,-22 5-4-16,19-4-18 0,-19 4-16 0,16-6-20 15,-16 6-29-15,0 0-30 0,21-4-29 0,-21 4-28 16,0 0-30-16,14-11-55 0,-14 11-176 0,0 0 102 15</inkml:trace>
  <inkml:trace contextRef="#ctx0" brushRef="#br0" timeOffset="-72456.683">6660 7368 61 0,'-4'-15'172'0,"2"3"-20"0,2 12-24 15,-6-19-1-15,6 19-11 0,-4-15 1 0,4 15-9 16,-4-13 5-16,4 13-10 0,0 0-2 0,-5-16-24 16,5 16 5-16,0 0-27 0,0 0 7 0,0 0-6 15,0 0-1-15,0 0-1 0,0 0-4 0,0 0-4 16,0 0-1-16,0 19-2 0,0-19 0 0,5 20 2 16,-1-8 0-16,0 3 2 0,0 2-5 0,2 0-1 15,-2 4 0-15,3-2 3 0,1 4-3 0,-2-1 0 0,-1 1-3 16,3 2-5-16,1 0 3 0,-1 2-3 0,2 2-7 15,1 1-2-15,-3-3-5 0,2 2 5 0,1 0 0 16,-1-1 3-16,0 0-3 0,1 1-1 0,-1 1 1 16,0-3 4-16,1-1-6 0,-4-2 0 0,3 1-2 15,-2 0-3-15,1-2 1 0,-1-2-3 0,2-1-5 16,-3 3 0-16,1-3-2 0,0 0-3 0,-2-3 0 16,0 0-1-16,1-2 0 0,-3 1 0 0,2-4 1 15,-6-12-3-15,6 23-2 0,-6-23 2 0,6 21-1 16,-6-21 0-16,7 16 2 0,-7-16-3 0,6 15 4 0,-6-15-4 15,4 13 0-15,-4-13 2 0,4 13-2 0,-4-13-6 16,0 0-9-16,2 14-7 0,-2-14-10 0,0 0-13 16,0 0-14-16,4 14-16 0,-4-14-14 0,0 0-23 15,0 0-32-15,0 0-40 0,0 0-31 0,0 0-38 16,0 0-269-16,0 0-24 0</inkml:trace>
  <inkml:trace contextRef="#ctx0" brushRef="#br0" timeOffset="-70621.09">7185 7705 105 0,'0'0'240'15,"0"0"-61"-15,-4-17-22 0,4 17-12 16,0 0-8-16,-6-14-8 0,6 14-5 0,0 0-23 0,-4-13-8 16,4 13-12-16,0 0-6 0,0 0-10 0,-6-12-7 15,6 12-10-15,0 0-3 0,0 0-10 0,0 0-4 16,0 0-7-16,0 0-3 0,0 0-4 0,0 0 1 15,0 0-1-15,0 0 4 0,0 0-8 0,0 0 2 16,0 0-4-16,0 17 0 0,0-17 4 0,2 16 1 0,-2-16 0 16,6 19-1-16,-6-19-1 0,4 23-4 15,0-11 5-15,0 3-3 0,3 0 1 0,-3 0 1 0,0 1-6 16,2 0 6-16,0 2-3 0,0-2 3 0,-1 0-2 16,1 2 2-16,0-2-3 0,2-2-1 0,-2 4-1 15,1-4 4-15,1 3-5 0,-3-2 5 0,3 0-3 16,-2-1 3-16,3 1-6 0,-1-2 4 0,-2 0-6 15,0-2 1-15,3 1 2 0,-3-2-2 0,-6-10-4 16,12 17 2-16,-12-17-4 0,11 15 5 0,-11-15-2 16,10 11 1-16,-10-11-2 0,0 0 3 0,12 11 0 15,-12-11 1-15,0 0-2 0,0 0 2 0,0 0-3 16,0 0 4-16,0 0 13 0,0 0-28 0,0 0-12 0,21-4-4 16,-21 4-3-16,0 0-5 0,0 0 4 0,0 0-1 15,-2-17-1-15,2 17-3 0,0 0 2 0,-4-11-2 16,4 11 7-16,0 0 2 0,-6-12 6 0,6 12 4 15,0 0 1-15,-9-12 2 0,9 12 0 0,0 0 7 16,-8-10-22-16,8 10 27 0,0 0 1 0,0 0 3 0,-8-10-6 16,8 10 0-16,0 0 3 0,0 0-5 15,0 0 0-15,-10-11 1 0,10 11 5 0,0 0-4 0,0 0 1 16,-7-9-1-16,7 9 1 0,0 0-2 0,0 0 3 16,-8-12-2-16,8 12 3 0,0 0-1 0,0 0 1 15,-10-13 0-15,10 13 0 0,0 0 11 0,0 0-15 16,-9-8 3-16,9 8-6 0,0 0 3 0,0 0 1 15,0 0 1-15,-12-10 0 0,12 10 5 0,0 0-2 16,0 0 1-16,0 0 0 0,0 0-2 0,0 0-1 16,0 0 4-16,0 0-3 0,0 0 4 0,0 0 2 15,-21 6 2-15,21-6-1 0,0 0-7 0,0 0 4 16,0 0 2-16,-6 11-4 0,6-11 3 0,0 0-2 16,0 0 2-16,0 0-1 0,-2 15-1 0,2-15-2 0,0 0 0 15,0 0-1-15,2 17-5 0,-2-17 5 0,0 0 0 16,2 12-11-16,-2-12-21 0,0 0-17 0,4 15-27 15,-4-15-33-15,0 0-30 0,4 13-32 0,-4-13-34 16,0 0-224-16,9 11 108 0</inkml:trace>
  <inkml:trace contextRef="#ctx0" brushRef="#br0" timeOffset="-69823.687">7256 8049 56 0,'0'0'166'15,"0"0"-21"-15,0 0-23 0,0 0-13 0,0 0-11 0,0 0-10 16,0 0-8-16,0 0-9 0,0 0-7 0,0 0-7 16,0 0-4-16,0 0-6 0,0 0-4 15,6 12-3-15,-6-12-6 0,0 0-2 0,0 0-4 0,9 11-3 16,-9-11 3-16,0 0 0 0,12 10-5 0,-12-10 0 16,0 0-3-16,17 10 0 0,-17-10 0 0,15 7 0 15,-15-7-2-15,14 5-2 0,-14-5-2 0,17 7-3 16,-17-7 0-16,16 5-2 0,-16-5-1 0,19 5-2 15,-19-5-1-15,0 0 1 0,24 3-2 0,-24-3 2 16,0 0 0-16,0 0 1 0,30 0-1 0,-30 0 3 16,0 0-1-16,21-8 2 0,-21 8-2 0,0 0 9 0,17-12-9 15,-17 12-2-15,0 0 1 0,10-12-1 16,-10 12-3-16,0 0 0 0,2-17-1 0,-2 17 1 0,0 0-1 16,-4-15-1-16,4 15-1 0,-6-11 1 0,6 11-1 15,-11-10-2-15,11 10 3 0,-10-8 0 0,10 8 0 16,-12-9 0-16,12 9 0 0,0 0-1 0,-21-11 0 15,21 11 0-15,0 0-1 0,-20-4 0 0,20 4 0 16,0 0 0-16,0 0 0 0,-29-1-1 0,29 1 4 16,0 0-14-16,-18 5-5 0,18-5-12 0,0 0-11 15,-17 11-14-15,17-11-16 0,-12 9-15 0,12-9-18 0,-8 8-21 16,8-8-40-16,-9 12-172 0,9-12 206 0</inkml:trace>
  <inkml:trace contextRef="#ctx0" brushRef="#br0" timeOffset="-69153.608">7735 8003 91 0,'0'0'247'16,"0"0"-59"-16,0 0-25 0,0 0-24 0,0 0-10 0,0 0-11 16,0 0-11-16,-6-11-15 0,6 11-12 0,0 0-8 15,0 0-7-15,0 0-6 0,0 0-8 0,0 0-5 16,-8-10-6-16,8 10 5 0,0 0-9 0,0 0 0 15,0 0-4-15,0 0-2 0,-11-10-1 0,11 10-2 0,0 0-7 16,0 0-1-16,0 0-2 0,-13-9 1 16,13 9-5-16,0 0-43 0,0 0 44 0,0 0 1 0,0 0-7 15,-25 0 0-15,25 0 1 0,0 0-4 0,0 0 1 16,-21 9-3-16,21-9 2 0,0 0-3 0,-12 9 0 16,12-9 3-16,0 0-2 0,-10 11-2 0,10-11 0 15,-9 11-24-15,9-11 29 0,-6 10-1 0,6-10 0 16,-4 18-1-16,4-18-2 0,-4 14-2 0,4-14 0 15,-4 16 0-15,4-16 0 0,0 15-2 0,0-15 1 16,2 17 0-16,-2-17-1 0,6 14 1 0,-6-14 1 16,10 17 0-16,-10-17 1 0,15 10-2 0,-15-10 1 15,21 7 5-15,-21-7-2 0,22 6 3 0,-22-6-2 16,26 3 0-16,-26-3 1 0,27 3-2 0,-27-3 31 0,29 0-39 16,-29 0-21-16,25 0 27 0,-25 0-14 0,25-3-20 15,-25 3-40-15,0 0-38 0,31-3-41 0,-31 3-40 16,0 0-74-16,23-4-132 0,-23 4 145 0</inkml:trace>
  <inkml:trace contextRef="#ctx0" brushRef="#br0" timeOffset="-7897.898">2732 9719 98 0,'0'0'129'0,"0"0"-22"0,0 0-26 0,0 0-11 16,0 0-11-16,0 0-12 0,-19-4 5 0,19 4-5 0,0 0 3 16,0 0-4-16,0 0 5 0,0 0-8 15,0 0 5-15,0 0-13 0,0 0 9 0,0 0-10 0,0 0 1 16,-23 0-12-16,23 0 2 0,0 0-12 15,0 0 7-15,0 0-9 0,0 0 8 0,0 0-11 16,0 0 9-16,0 0-12 0,-8 11 9 0,8-11-11 0,0 0 7 16,0 0-8-16,0 0 7 0,0 17-8 0,0-17 5 15,0 0-8-15,0 0 7 0,0 0-8 0,0 0 9 16,4 11-9-16,-4-11 8 0,0 0-9 0,0 0 9 16,0 0-9-16,0 0 11 0,0 0-10 0,0 0 12 0,0 0-11 15,0 0 7-15,0 0-6 0,0 0 7 16,0 0-8-16,0 0 8 0,13-9-8 0,-13 9 7 15,0 0-8-15,0 0 11 0,0 0-9 0,-2-13 10 0,2 13-9 16,0 0 9-16,0 0-7 0,-5-13 10 0,5 13-8 16,0 0 8-16,0 0-11 0,0 0 12 0,0 0-10 15,0 0 9-15,-12-6-8 0,12 6 7 0,0 0-12 16,0 0 9-16,0 0-10 0,0 0 6 0,0 0-8 16,0 0 6-16,0 0-8 0,0 0 9 0,-14 9-11 15,14-9 3-15,0 0-23 0,0 0-7 0,2 15-21 16,-2-15-18-16,0 0-37 0,2 14-50 0,-2-14-125 15,0 0 256-15</inkml:trace>
  <inkml:trace contextRef="#ctx0" brushRef="#br0" timeOffset="-6423.025">3284 9632 134 0,'0'0'147'0,"0"0"-33"0,0 0-30 0,0 0-10 16,0 0-13-16,0 0-2 0,0 0-11 0,0 0 2 0,0 0-8 16,-9 9 0-16,9-9-10 0,0 0 0 0,0 0-6 15,0 0 2-15,0 0-8 0,-4 13 3 0,4-13-7 16,0 0 2-16,0 0-5 0,-4 15 4 0,4-15-8 15,0 0 4-15,-2 13-6 0,2-13 4 0,0 0-7 16,0 17 6-16,0-17 0 0,0 14 14 0,0-14-12 16,0 13 5-16,0-13-9 0,2 15 3 0,-2-15-5 15,4 13 5-15,-4-13-11 0,2 14 11 0,-2-14-7 0,4 12 8 16,-4-12-10-16,7 13 5 0,-7-13-8 0,0 0 13 16,8 13-14-16,-8-13 7 0,8 9-7 0,-8-9 6 15,0 0-7-15,15 11 9 0,-15-11-8 0,0 0 8 16,0 0-8-16,22 4 9 0,-22-4-8 0,0 0 6 15,0 0-9-15,24-4 10 0,-24 4-8 0,10-8 9 16,-10 8-10-16,13-12 7 0,-13 12-10 0,10-13 6 0,-10 13-11 16,11-17 4-16,-11 17-9 0,6-19 8 0,-6 19-10 15,4-18 7-15,-4 18-8 0,4-18 6 16,-4 18-11-16,0-21 5 0,0 21-2 0,-2-18 6 0,2 18-5 16,-6-19 5-16,6 19-4 0,-6-16 7 0,6 16-3 15,-9-15 7-15,9 15-2 0,-12-11 8 0,12 11-7 16,-13-9 5-16,13 9-4 0,-16-9 7 0,16 9-3 15,0 0 0-15,-18-3-1 0,18 3 4 0,0 0-5 0,0 0 1 16,-22 4-1-16,22-4 0 0,0 0-2 16,-15 9 1-16,15-9-1 0,0 0 6 0,-10 15-3 0,10-15 3 15,-6 11-3-15,6-11 5 0,-5 14 0 0,5-14 3 16,-2 12-1-16,2-12 9 0,0 17 0 0,0-17 4 16,5 15-5-16,-5-15 2 0,2 16-2 0,-2-16 3 15,4 19-7-15,-4-19 7 0,6 17-9 0,-6-17 7 16,6 14-7-16,-6-14 4 0,6 11-6 0,-6-11 11 0,0 0-10 15,11 15 9-15,-11-15-10 0,0 0 15 16,10 8-5-16,-10-8 8 0,0 0-5 0,0 0 6 0,0 0-7 16,0 0 3-16,22-4-11 0,-22 4 5 0,0 0-9 15,10-15 7-15,-10 15-9 0,8-10 8 0,-8 10-10 16,7-11 9-16,-7 11-12 0,0 0 11 0,8-12-8 16,-8 12 7-16,0 0-7 0,8-13 9 0,-8 13-7 15,0 0 9-15,0 0-6 0,6-11 8 0,-6 11-7 16,0 0 6-16,0 0-7 0,0 0 6 0,0 0-5 15,0 0 5-15,0 0-10 0,4-11 7 0,-4 11-9 16,0 0 7-16,0 0-9 0,0 0 9 0,0 0-8 16,0 0 8-16,0 0-9 0,0 0 9 0,0 0-6 0,7 12 6 15,-7-12-6-15,0 0 8 0,0 0-6 0,4 11 8 16,-4-11-10-16,0 0 13 0,4 14-8 0,-4-14 11 16,0 0-8-16,0 0 8 0,8 13-11 0,-8-13 9 15,0 0-8-15,10 12 21 0,-10-12 1 0,0 0 4 16,13 11-16-16,-13-11 9 0,0 0-11 0,14 10-9 15,-14-10 5-15,0 0 7 0,15 6-7 0,-15-6 3 16,0 0-13-16,0 0 11 0,17 7-10 0,-17-7 12 0,0 0-13 16,0 0 11-16,0 0-13 0,21-6 12 0,-21 6-11 15,0 0-8-15,8-9 0 0,-8 9 5 0,0 0-16 16,7-15-7-16,-7 15-18 0,0 0-1 0,2-13-13 16,-2 13-7-16,0 0-22 0,0 0-26 0,0-14-26 15,0 14-155-15,0 0 246 0</inkml:trace>
  <inkml:trace contextRef="#ctx0" brushRef="#br0" timeOffset="-5507.18">3546 9218 6 0,'0'0'168'0,"0"0"-31"0,4-13-33 0,-4 13-18 15,0 0-4-15,0 0-14 0,4-15 0 0,-4 15-5 16,0 0 1-16,0 0-7 0,0 0 9 0,5-14-12 16,-5 14 5-16,0 0-12 0,0 0 2 0,0 0-13 15,0 0 6-15,0 0-15 0,0 0 8 0,4-12-10 16,-4 12 5-16,0 0-10 0,0 0 10 0,0 0-13 0,0 0 9 15,0 0-13-15,0 0 12 0,0 0-13 0,0 0 9 16,0 0-12-16,6 12 11 0,-6-12-12 0,0 0 8 16,4 16-14-16,-4-16 11 0,4 11-12 0,-4-11 8 15,2 15-10-15,-2-15 12 0,4 17-27 0,-4-17 28 16,7 14-12-16,-7-14 24 0,6 19-27 0,-6-19 12 16,6 20-12-16,-6-20 11 0,8 20-12 0,-8-20 13 15,6 23-11-15,-6-23 10 0,9 20-11 0,-9-20 12 16,6 25-9-16,-6-25 20 0,5 21-19 0,-5-21 15 15,4 21-9-15,-4-21 14 0,4 20-14 0,-4-20 15 0,4 19-15 16,-4-19 12-16,5 21-12 0,-5-21 12 0,2 21-16 16,-2-21 15-16,2 20-15 0,-2-20 10 0,2 23-14 15,-2-23 15-15,2 20-14 0,-2-20 14 0,0 20-15 16,0-20 18-16,2 21-21 0,-2-21 17 0,0 18-7 16,0-18 2-16,2 20-17 0,-2-20 18 0,0 16-19 15,0-16 17-15,2 19-13 0,-2-19 15 0,0 17-18 16,0-17 19-16,2 14-16 0,-2-14 16 0,0 18-16 15,0-18 14-15,2 12-13 0,-2-12 14 0,0 0-14 16,2 19 15-16,-2-19-16 0,0 0 14 0,0 16-15 16,0-16 15-16,0 0-16 0,2 15 29 0,-2-15-31 0,0 0 14 15,0 0-2-15,2 14 0 0,-2-14-11 0,0 0 14 16,0 0-14-16,5 14 15 0,-5-14-15 0,0 0 15 16,0 0-15-16,0 0 15 0,2 15-14 0,-2-15 13 15,0 0-19-15,0 0 3 0,8 9-28 0,-8-9-8 16,0 0-29-16,0 0-17 0,0 0-31 0,0 0-22 15,8 11-34-15,-8-11-203 0,0 0 161 0</inkml:trace>
  <inkml:trace contextRef="#ctx0" brushRef="#br0" timeOffset="-4590.752">3784 9292 117 0,'0'0'131'0,"0"0"-22"16,0 0-25-16,0 0-7 0,0 0-1 0,0 0-6 16,-2-16-6-16,2 16-5 0,0 0 2 0,0 0-9 15,0 0 1-15,0 0-10 0,0 0 4 0,0 0-8 16,0 0-1-16,4-13-5 0,-4 13 1 0,0 0-7 16,0 0 3-16,0 0-6 0,0 0 13 0,0 0-7 0,0 0 13 15,0 0-18-15,0 0 10 0,8 13-13 0,-8-13 5 16,0 0-12-16,4 12 9 0,-4-12-11 0,0 0 12 15,4 19-11-15,-4-19 14 0,5 11-15 0,-5-11 10 16,4 13-16-16,-4-13 13 0,4 14-17 0,-4-14 15 16,2 13-19-16,-2-13 17 0,6 17-14 0,-6-17 12 15,4 15-12-15,-4-15 14 0,4 16-16 0,-4-16 15 16,5 18-18-16,-5-18 19 0,4 18-13 0,-4-18 17 16,6 20-16-16,-6-20 13 0,6 20-14 0,-6-20 16 15,6 21-15-15,-6-21 12 0,6 21-16 0,-6-21 28 16,7 21-30-16,-7-21 15 0,8 20-17 0,-8-20 20 15,6 21-16-15,-6-21 15 0,6 20-18 0,-6-20 16 0,7 20-15 16,-7-20 11-16,6 19-14 0,-6-19 14 0,8 18-18 16,-8-18 17-16,8 19-17 0,-8-19 18 0,10 15-17 15,-10-15 17-15,8 15-16 0,-8-15 16 0,10 13-17 16,-10-13 15-16,11 11-15 0,-11-11 14 0,10 11-14 16,-10-11 16-16,0 0-15 0,16 10 17 0,-16-10-16 0,0 0 14 15,15 8-18-15,-15-8 19 0,0 0-14 0,0 0 12 16,0 0-17-16,25-2 13 0,-25 2-15 0,0 0 13 15,10-9-11-15,-10 9 12 0,0 0-13 0,10-15 28 16,-10 15-35-16,0 0 17 0,7-14-15 0,-7 14 23 16,0 0-18-16,2-21 8 0,-2 21-14 0,0 0 15 15,-2-18-14-15,2 18 16 0,0 0-11 0,-5-15 13 0,5 15-13 16,0 0 12-16,-6-15-37 0,6 15 47 0,0 0-16 16,-8-9 18-16,8 9-22 0,0 0 13 15,0 0-9-15,-15-6 13 0,15 6-16 0,0 0 15 0,0 0-13 16,0 0 12-16,-22 6-13 0,22-6 14 0,0 0-14 15,-15 15 12-15,15-15-13 0,-8 12 13 0,8-12-19 16,-8 13 1-16,8-13-38 0,-9 17-16 0,9-17-34 16,-6 21-18-16,6-21-28 0,-6 20-42 0,6-20-160 15,-6 20 196-15</inkml:trace>
  <inkml:trace contextRef="#ctx0" brushRef="#br0" timeOffset="-3523.543">4503 9793 156 0,'0'0'190'0,"0"0"-50"0,0 0-14 15,0 0-24-15,0 0-8 0,0 0-17 0,0 0 0 16,0 0-15-16,0 0 4 0,0 0-13 0,0 0 3 16,0 0-14-16,0 0 4 0,0 0-12 0,0 0 11 15,0 0-9-15,0 0 13 0,0 0-11 0,0 0 13 16,0 0-15-16,0 0 7 0,0 0-15 0,14-7 6 16,-14 7-17-16,0 0 11 0,0 0-14 0,20-6 22 15,-20 6-31-15,0 0 12 0,23-4-16 0,-23 4 11 0,0 0-13 16,27-4 11-16,-27 4-13 0,19-4 12 15,-19 4-13-15,20-5 12 0,-20 5-12 0,19-3 14 0,-19 3-16 16,17-4 13-16,-17 4-11 0,0 0 12 0,29-5-13 16,-29 5 12-16,0 0-14 0,25-4 14 0,-25 4-13 15,0 0 12-15,21-2-12 0,-21 2 14 0,0 0-14 16,0 0 24-16,20-2-28 0,-20 2 17 0,0 0-14 16,0 0 15-16,0 0-26 0,0 0 20 0,0 0-36 0,25 2-5 15,-25-2-33-15,0 0-13 0,0 0-27 16,0 0-9-16,0 0-16 0,0 0-28 0,0 0-174 0,4 12 205 15</inkml:trace>
  <inkml:trace contextRef="#ctx0" brushRef="#br0" timeOffset="-3010.443">4585 9736 128 0,'0'0'229'0,"0"0"-67"0,0 0-19 16,0 0-36-16,0 0-9 0,0 0-24 0,-10-8-4 0,10 8-19 16,0 0 3-16,0 0-18 0,0 0 2 0,0 0-12 15,-9-9 2-15,9 9-9 0,0 0 5 16,0 0-3-16,0 0 9 0,0 0-4 0,0 0 13 0,0 0-9 15,0 0 11-15,0 0-15 0,0 0 7 0,-8-9-9 16,8 9 9-16,0 0-15 0,0 0 8 0,0 0-10 16,0 0 13-16,0 0-14 0,0 0 14 0,0 0-12 15,0 0 13-15,0 0-18 0,0 0 10 0,0 0-13 16,0 0 11-16,0 0-17 0,0 0 10 0,0 0-13 0,0 0 12 16,0 0-14-16,0 0 12 0,0 0-15 15,0 0 15-15,0 0-15 0,0 0 10 0,0 0-14 0,0 0 15 16,0 0-15-16,0 0 19 0,0 0-13 0,0 0 14 15,0 0-13-15,0 0 14 0,0 0-14 0,17-9 12 16,-17 9-14-16,0 0 16 0,0 0-19 0,26 0 15 16,-26 0-14-16,0 0 16 0,25-2-15 0,-25 2 13 15,0 0-14-15,28-2 15 0,-28 2-15 0,0 0 14 16,27-2-15-16,-27 2 12 0,0 0-13 0,29-2 12 16,-29 2-27-16,0 0-1 0,23-4-21 0,-23 4-4 0,0 0-16 15,20-3 0-15,-20 3-12 0,0 0 6 16,0 0-12-16,21-4 4 0,-21 4-13 0,0 0-24 0,0 0-20 15,0 0-42-15,0 0-77 0,12-7 81 0</inkml:trace>
  <inkml:trace contextRef="#ctx0" brushRef="#br0" timeOffset="-2538.664">4681 9607 198 0,'0'0'180'0,"0"0"-37"16,0 0-20-16,0 0-9 0,0 0-15 0,0 0 3 16,0 0-16-16,0 0 3 0,0 0-18 0,0 0-5 15,0 0-20-15,0 0-1 0,-12-7-17 0,12 7 8 16,0 0-8-16,0 0 19 0,0 0-19 0,0 0 15 16,0 0-14-16,0 0 8 0,20 6-15 0,-20-6 5 0,0 0-15 15,0 0 9-15,21 6-16 0,-21-6 10 0,0 0-12 16,21 1 11-16,-21-1-15 0,0 0 13 0,24 5-13 15,-24-5 10-15,0 0-12 0,29 3 20 0,-29-3-23 16,18 4 11-16,-18-4-11 0,0 0 13 0,29 1-14 16,-29-1 14-16,0 0-13 0,29 6 13 0,-29-6-13 15,0 0 14-15,25 4-14 0,-25-4 14 0,0 0-14 0,18 9 15 16,-18-9-14-16,11 9 14 0,-11-9-12 0,0 0 11 16,10 14-11-16,-10-14 13 0,4 12-16 15,-4-12 14-15,0 0-13 0,0 20 15 0,0-20-15 0,-4 13 36 16,4-13-29-16,-4 13-10 0,4-13 18 15,-9 11-10-15,9-11 11 0,-8 13-9 0,8-13 13 0,-8 10-10 16,8-10 15-16,-10 9-19 0,10-9-6 0,-9 9 13 16,9-9 9-16,0 0-29 0,-12 11 33 0,12-11-7 15,0 0 4-15,-10 10-8 0,10-10-5 0,0 0 0 16,0 0-4-16,-11 8-1 0,11-8-1 0,0 0-26 16,0 0-6-16,0 0-36 0,0 0-12 0,0 0-36 0,0 0-24 15,-10 11-32-15,10-11-64 0,0 0-113 16,0 0 193-16</inkml:trace>
  <inkml:trace contextRef="#ctx0" brushRef="#br0" timeOffset="21835.053">5830 8468 72 0,'0'0'178'0,"0"0"-44"16,0 0-24-16,0 0-19 0,0 0-10 0,0 0-12 16,0 0-7-16,0 0-6 0,0 0-4 0,0 0-8 15,0 0-3-15,0 0-2 0,0 0-5 0,0 0-6 16,0 0-3-16,0 0-3 0,0 0 1 0,0 0-2 15,0 0-1-15,0 0-6 0,0 0 0 0,0 0-5 16,0 0-3-16,0 0-1 0,0 0 0 0,0 0-4 0,0 0 1 16,0 0 0-16,0 0-1 0,0 0 1 0,0 0-2 15,0 0 1-15,0 0-2 0,0 0 2 16,0 0-1-16,0 0 0 0,0 0 0 0,0 0 0 0,0 0 2 16,0 0 0-16,0 0-1 0,0 0 1 0,0 0 3 15,0 0 1-15,0 0 0 0,13-8 1 0,-13 8-1 16,0 0-2-16,0 0 0 0,8-11-1 0,-8 11 0 15,0 0-1-15,0 0-5 0,12-12 6 0,-12 12 1 0,0 0-8 16,0 0 6-16,11-9-4 0,-11 9 6 16,0 0-12-16,0 0 13 0,12-7-8 0,-12 7 7 15,0 0-6-15,0 0 7 0,0 0-7 0,17-6 8 0,-17 6-7 16,0 0 9-16,0 0-6 0,0 0 10 0,0 0-5 16,0 0 9-16,24 4-8 0,-24-4 7 0,0 0-8 15,0 0 7-15,13 11-9 0,-13-11 8 0,0 0-10 16,8 11 8-16,-8-11-11 0,0 0 8 0,8 13-9 15,-8-13 6-15,0 0-7 0,8 11 6 0,-8-11-8 16,0 0 7-16,6 11-8 0,-6-11 9 0,0 0-8 16,0 0 8-16,8 9-8 0,-8-9 10 0,0 0-11 0,0 0 11 15,0 0-9-15,0 0 5 0,19 6-6 0,-19-6 6 16,0 0-6-16,0 0 4 0,0 0-11 0,18-9 5 16,-18 9-12-16,0 0 6 0,0 0-4 0,13-11 6 15,-13 11-5-15,0 0 6 0,12-9-3 0,-12 9 7 16,0 0-6-16,10-8 7 0,-10 8-7 0,0 0 8 15,11-10-5-15,-11 10 7 0,0 0-5 0,0 0 6 16,14-7-6-16,-14 7 8 0,0 0-8 0,0 0 10 16,13-9-10-16,-13 9 7 0,0 0-5 0,0 0 7 15,14-7-7-15,-14 7 6 0,0 0-7 0,0 0 6 0,14-4-5 16,-14 4 6-16,0 0-7 0,0 0 8 0,0 0-9 16,20-5 9-16,-20 5-7 0,0 0 7 0,0 0-5 15,0 0 4-15,0 0-4 0,25 1 5 0,-25-1-5 16,0 0 7-16,0 0-9 0,17 8 8 0,-17-8-7 15,0 0 6-15,12 9-7 0,-12-9 9 0,0 0-10 16,10 9 9-16,-10-9-8 0,0 0 7 0,0 0-7 16,13 11 6-16,-13-11-4 0,0 0 6 0,0 0-8 0,0 0 8 15,14 7-8-15,-14-7 9 0,0 0-9 16,0 0 10-16,0 0-11 0,21-7 10 0,-21 7-11 0,0 0 10 16,9-11-10-16,-9 11 6 0,0 0-9 0,15-11 3 15,-15 11-9-15,0 0 8 0,10-9-7 0,-10 9 9 16,0 0-7-16,8-12 9 0,-8 12-5 0,0 0 7 15,0 0-5-15,13-8 7 0,-13 8-5 0,0 0 5 16,0 0-5-16,12-11 7 0,-12 11-8 0,0 0 9 0,0 0-8 16,10-8 8-16,-10 8-8 0,0 0 6 15,0 0-6-15,13-9 8 0,-13 9-7 0,0 0 8 0,0 0-7 16,0 0 4-16,0 0-4 0,20 3 8 0,-20-3-9 16,0 0 13-16,15 14 3 0,-15-14-3 0,10 11-10 15,-10-11 5-15,11 11-5 0,-11-11 6 0,11 12-7 16,-11-12 6-16,10 11-6 0,-10-11 7 0,11 14-7 15,-11-14 4-15,10 9-5 0,-10-9 7 0,0 0-4 16,17 11 9-16,-17-11-3 0,0 0 7 0,0 0-6 16,18 4 8-16,-18-4-9 0,0 0 6 0,15-8-9 0,-15 8 6 15,10-9-10-15,-10 9 8 0,8-11-10 16,-8 11 7-16,8-11-6 0,-8 11-1 0,9-11-18 0,-9 11-8 16,0 0-10-16,12-11 0 0,-12 11-12 0,0 0-9 15,0 0-23-15,0 0-38 0,0 0-161 0,0 0 263 16</inkml:trace>
  <inkml:trace contextRef="#ctx0" brushRef="#br0" timeOffset="52453.087">4637 9174 135 0,'0'0'143'15,"0"0"-28"-15,0 0-25 0,0 0-8 0,0 0-7 16,0 0-10-16,0 0-16 0,0 0 0 0,0 0-13 16,0 0 5-16,-17-6-6 0,17 6 5 0,0 0-9 15,0 0 5-15,0 0-12 0,0 0 3 0,0 0-8 0,-17-6 5 16,17 6-10-16,0 0 7 0,0 0-11 0,0 0 7 16,0 0-9-16,-14-5 8 0,14 5-9 0,0 0 8 15,0 0-12-15,0 0 9 0,0 0-6 0,-21-4-3 16,21 4 6-16,0 0-11 0,0 0 9 0,0 0-8 15,0 0 6-15,-20 4-7 0,20-4 8 0,0 0-8 16,0 0 7-16,-15 5-8 0,15-5 8 0,0 0-10 16,0 0 9-16,-10 13-8 0,10-13 8 0,0 0-8 15,-6 15 8-15,6-15-8 0,0 0 8 0,-4 17-9 16,4-17 7-16,0 0-5 0,-3 18 5 0,3-18-6 0,0 15 8 16,0-15-8-16,3 15 7 0,-3-15-7 0,2 14 9 15,-2-14-9-15,4 15 7 0,-4-15-7 0,4 15 7 16,-4-15-6-16,6 11 6 0,-6-11-5 0,6 11 6 15,-6-11-4-15,9 10 7 0,-9-10-6 0,0 0 7 16,12 9-6-16,-12-9 8 0,0 0-9 0,0 0 9 16,16 5-11-16,-16-5 9 0,0 0-8 0,0 0 6 15,17-7-7-15,-17 7 7 0,6-12-11 0,-6 12-2 0,6-10-5 16,-6 10-5-16,5-15-14 0,-5 15 0 0,2-17-8 16,-2 17 2-16,0-21-4 0,0 21 6 15,-2-20 2-15,2 20 9 0,-5-24 5 0,5 24 3 0,-4-22 3 16,4 22 8-16,-6-21-5 0,6 21 2 0,-4-19 0 15,4 19 1-15,-6-20 4 0,6 20 2 0,-4-21-2 16,4 21-2-16,-7-19 3 0,7 19-2 0,-4-16 6 16,4 16-2-16,-4-15-2 0,4 15 4 0,-4-15-2 15,4 15-2-15,-4-14 2 0,4 14-2 0,-4-13 2 16,4 13 1-16,0 0 0 0,-2-16 3 0,2 16-8 0,0 0 7 16,-2-12 0-16,2 12-1 0,0 0 1 0,0 0 1 15,-5-14 4-15,5 14 2 0,0 0 0 16,0 0 2-16,0 0 0 0,0 0 5 0,0 0 1 0,0 0 0 15,7 14 0-15,-7-14 2 0,0 0-4 0,6 18-1 16,-6-18-4-16,6 15 3 0,-6-15-2 0,6 15-4 16,-6-15 7-16,6 19-8 0,-6-19 6 0,7 18-6 15,-7-18 9-15,6 15-12 0,-6-15 9 0,8 17-10 0,-8-17 8 16,8 16-7-16,-8-16 6 0,9 15-8 16,-9-15 7-16,12 14-8 0,-12-14 7 0,8 16-5 15,-8-16 6-15,11 16-7 0,-11-16 7 0,10 15-10 0,-10-15 8 16,9 14-7-16,-9-14 6 0,9 16-8 0,-9-16 7 15,12 11-8-15,-12-11 9 0,12 12-10 0,-12-12 9 16,9 11-9-16,-9-11 9 0,10 10-8 0,-10-10 7 16,10 9-5-16,-10-9 6 0,0 0-6 0,15 9 8 15,-15-9-7-15,0 0 7 0,14 7-7 0,-14-7 7 16,0 0-8-16,0 0 9 0,21 3-11 0,-21-3 9 0,0 0-7 16,0 0 6-16,0 0-7 0,23-3 8 0,-23 3-8 15,0 0 8-15,0 0-10 0,15-8 10 0,-15 8-11 16,0 0 8-16,0 0-5 0,13-12 8 0,-13 12-10 15,0 0 10-15,8-10-9 0,-8 10 7 0,0 0-8 16,6-12 9-16,-6 12-8 0,0 0 6 0,8-9-6 16,-8 9 6-16,0 0-6 0,0 0 5 0,4-15-10 15,-4 15 5-15,0 0-10 0,0 0 8 0,3-14-4 0,-3 14 5 16,0 0-5-16,0 0 4 0,-3-14-9 16,3 14 7-16,0 0-6 0,0 0 8 0,-8-13-7 15,8 13 7-15,0 0-4 0,-8-10 7 0,8 10-6 0,0 0 4 16,-10-11-9-16,10 11 8 0,0 0-7 0,0 0 9 15,-15-8-5-15,15 8 7 0,0 0-7 0,0 0 8 16,-12-8-6-16,12 8 8 0,0 0-6 0,0 0 6 16,0 0-4-16,-16-5 4 0,16 5-6 0,0 0 6 15,0 0-6-15,0 0 5 0,0 0-6 0,0 0 8 16,0 0-8-16,-18 7 6 0,18-7-3 0,0 0 5 16,0 0-6-16,0 0 9 0,-5 12-9 0,5-12 10 0,0 0-13 15,0 0 12-15,0 14-7 0,0-14 9 0,0 0-8 16,5 11 8-16,-5-11-4 0,0 0 8 0,6 15-9 15,-6-15 5-15,0 0-7 0,10 15 7 0,-10-15-8 16,0 0 7-16,13 14-6 0,-13-14 4 0,7 10-3 16,-7-10 3-16,12 10-6 0,-12-10 6 0,11 8-7 15,-11-8 8-15,12 10-8 0,-12-10 6 0,12 7-8 16,-12-7 9-16,13 8-8 0,-13-8 10 0,12 8-9 16,-12-8 7-16,0 0-8 0,19 9 7 0,-19-9-7 0,0 0 8 15,18 5-6-15,-18-5 7 0,0 0-7 0,0 0 7 16,25 1-9-16,-25-1 11 0,0 0-10 0,0 0 6 15,24-6-6-15,-24 6 7 0,0 0-8 0,16-9 8 16,-16 9-7-16,0 0 9 0,17-14-10 0,-17 14 8 16,8-9-9-16,-8 9 8 0,9-12-9 0,-9 12 8 15,6-12-13-15,-6 12 6 0,6-14-9 0,-6 14 6 16,4-17-10-16,-4 17 5 0,4-14-3 0,-4 14 8 16,4-18-10-16,-4 18 3 0,0-18-6 0,0 18 3 0,0-18 4 15,0 18 2-15,-2-16 5 0,2 16 0 0,0-21 0 16,0 21 3-16,0-16 0 0,0 16 0 0,-2-17 1 15,2 17 1-15,-2-16-2 0,2 16 3 0,-2-14 4 16,2 14-4-16,-2-14 0 0,2 14 0 0,0 0 0 16,-6-13-2-16,6 13 2 0,-4-13-1 0,4 13-2 15,0 0 2-15,-9-15-1 0,9 15-1 0,0 0 0 16,-12-12 3-16,12 12 0 0,0 0 0 0,-10-12 3 0,10 12-2 16,0 0-1-16,0 0 1 0,-13-9-1 15,13 9 0-15,0 0 0 0,0 0 0 0,0 0-1 0,0 0 2 16,0 0-1-16,0 0-2 0,0 0 4 0,0 0 0 15,-22 2 0-15,22-2 0 0,0 0 0 0,0 0-3 16,-4 15 9-16,4-15 5 0,0 0 3 0,0 14 2 16,0-14 0-16,0 0-4 0,0 19 5 15,0-19-6-15,1 17 7 0,-1-17-8 0,0 18 9 0,0-18-8 16,3 19 4-16,-3-19-8 0,4 22 3 0,-4-22-7 16,4 22 5-16,-4-22-8 0,6 22 8 0,-6-22-10 0,6 24 8 15,-2-13-8-15,0 2 8 0,3 0-7 0,-3 0 9 16,0-2-5-16,2 2 8 0,0 2-7 0,1-5 12 15,-1 3-9-15,-2 4 7 0,2-6-11 0,0 3 6 16,3-1-9-16,-3-1 9 0,0 2-9 0,0-3 5 16,0 0-10-16,1 0 11 0,1 0-11 0,-2 0 8 15,-1-2-9-15,1 2 9 0,-6-11-8 0,13 17 8 16,-13-17-9-16,12 13 8 0,-12-13-9 0,13 12 11 0,-13-12-20 16,12 10 22-16,-12-10-10 0,10 8 13 15,-10-8-13-15,0 0 11 0,17 7-12 0,-17-7 13 16,0 0-11-16,0 0 11 0,0 0-10 0,25 0 9 0,-25 0-10 15,0 0 8-15,14-9-7 0,-14 9 7 0,0 0-10 16,10-12 7-16,-10 12-7 0,5-13 6 0,-5 13-17 16,2-14 6-16,-2 14-14 0,2-17 12 0,-2 17-7 15,0-16 8-15,0 16-9 0,-4-21 7 0,4 21-5 16,-7-18 9-16,7 18-5 0,-8-22 5 0,4 12-7 16,-2 0 9-16,6 10-11 0,-13-21 9 0,5 9-6 15,2 4 7-15,-2-4-4 0,8 12 8 0,-15-16-9 0,15 16 10 16,-14-15-8-16,14 15 9 0,-17-15-7 15,17 15 9-15,-14-12-8 0,14 12 8 0,-13-10-9 0,13 10 8 16,-13-11-6-16,13 11 7 0,-10-8-7 0,10 8 7 16,-13-7-7-16,13 7 6 0,0 0-6 0,-18-8 9 15,18 8-8-15,0 0 6 0,-17-7-5 0,17 7 9 16,0 0-4-16,0 0 9 0,0 0-7 0,-23 1 9 16,23-1-6-16,0 0 9 0,0 0-5 0,-16 9 7 15,16-9-8-15,0 0 8 0,-6 9-9 0,6-9 8 16,0 0-8-16,-3 13 6 0,3-13-10 0,0 0 10 0,7 12-9 15,-7-12 6-15,0 0-6 0,8 13 13 0,-8-13-9 16,0 0 12-16,14 8-12 0,-14-8 9 0,0 0-13 16,19 6 10-16,-19-6-13 0,0 0 10 15,0 0-13-15,29-3 9 0,-29 3-12 0,14-6 0 16,-14 6-25-16,17-8-9 0,-17 8-30 0,15-11-17 0,-15 11-25 16,17-11-28-16,-17 11-39 0,17-11-118 0,-17 11 249 15</inkml:trace>
  <inkml:trace contextRef="#ctx0" brushRef="#br0" timeOffset="52660.752">5303 9199 45 0,'0'0'386'15,"0"0"-104"-15,0 0-53 0,6-11-27 0,-6 11-27 16,0 0-20-16,0 0-20 0,0 0-18 0,0 0-19 0,7-13-17 15,-7 13-17-15,0 0-16 0,0 0-8 0,0 0-11 16,0 0-6-16,0 0-11 0,0 0-12 0,8-9-18 16,-8 9-27-16,0 0-33 0,0 0-56 0,0 0-64 15,0 0-76-15,0 0-160 0,10 8 95 0</inkml:trace>
  <inkml:trace contextRef="#ctx0" brushRef="#br0" timeOffset="53939.728">5847 9251 52 0,'0'0'211'0,"0"0"-43"0,0 0-44 16,0 0-20-16,0 0-21 0,0 0-4 0,0 0-6 0,0 0 0 15,0 0-9-15,0 0-11 0,0 0-24 0,0 0 20 16,0 0-3-16,0 0-4 0,0 0-5 0,8 11-6 16,-8-11-4-16,0 0-6 0,17 7-3 0,-17-7-24 15,0 0 26-15,24 6-9 0,-24-6 1 0,0 0-6 16,29 4 0-16,-29-4 0 0,0 0-3 0,33-4-1 16,-33 4-2-16,22-4-8 0,-22 4-9 0,23-8-7 15,-23 8-7-15,23-10-7 0,-23 10 2 0,20-11 4 0,-20 11 3 16,19-10 4-16,-19 10 3 0,16-8 5 15,-16 8 4-15,13-10 4 0,-13 10 3 0,0 0 5 16,13-9 2-16,-13 9 3 0,0 0 0 0,0 0 2 0,13-9 0 16,-13 9 2-16,0 0-3 0,0 0-1 0,0 0 2 15,0 0 4-15,0 0 7 0,2 18 10 0,-2-18 4 16,0 0 0-16,-4 18-1 0,4-18-4 0,-2 15-2 16,2-15-1-16,-2 22 1 0,2-22-8 0,0 24 6 15,0-24-3-15,0 25-7 0,0-25 11 0,0 27-9 16,2-12 8-16,-2 0-2 0,2 0-12 0,2 1 10 15,-2-1-14-15,2 2 11 0,0-2-12 0,2 1 8 0,-2 1-11 16,3-2 11-16,1 3-2 0,0-1 1 0,0 1-5 16,3-1 3-16,-3 1 1 0,2-1-3 0,1 1 2 15,-1-5-2-15,-2 3-1 0,3-1 2 0,-3-1-4 16,1-1 1-16,2-1-1 0,-3 2-2 0,0-2 3 16,0 0-3-16,1-3 1 0,-1 2-1 0,-8-11 1 15,12 15 8-15,-12-15-13 0,11 13 6 0,-11-13 1 16,10 11 1-16,-10-11 5 0,0 0 2 0,10 11 0 15,-10-11-2-15,0 0-4 0,0 0 0 0,0 0 1 16,0 0-1-16,0 0-1 0,0 0 0 0,0 0 9 0,0 0-13 16,0 0-1-16,0 0 0 0,0 0 0 0,-27-2 1 15,27 2 1-15,0 0-2 0,-24-6 0 0,24 6-3 16,-21-3 3-16,21 3-1 0,-25-4 0 0,25 4-1 16,-26-1 11-16,26 1-11 0,-27-2 2 0,27 2 0 15,-28-3 2-15,28 3 5 0,-27 0 2 0,27 0 2 16,-27 0 4-16,27 0 1 0,-24 0 2 0,24 0-2 15,-25 3-3-15,25-3-4 0,0 0 1 0,-31 2-3 0,31-2-2 16,0 0-1-16,-27 1 0 0,27-1-2 16,0 0 2-16,0 0-7 0,-27 1 3 0,27-1-2 0,0 0-10 15,0 0-12-15,0 0-13 0,-22 3-13 16,22-3-9-16,0 0-17 0,0 0-16 0,0 0-23 0,0 0-28 16,0 0-23-16,0 0-223 0,0 0 155 0</inkml:trace>
  <inkml:trace contextRef="#ctx0" brushRef="#br0" timeOffset="54381.007">6233 9576 100 0,'-20'4'196'0,"20"-4"-36"15,0 0-15-15,0 0-13 0,0 0-18 0,0 0 7 16,-25 0-11-16,25 0 11 0,0 0-10 0,0 0-8 0,-23-2-11 15,23 2-7-15,0 0-5 0,0 0-9 0,-29 2 1 16,29-2-1-16,0 0-1 0,0 0-7 0,-29 0-9 16,29 0-2-16,0 0 5 0,-21 2 3 0,21-2-4 15,0 0-6-15,0 0-35 0,-27 4 22 0,27-4-10 16,0 0-5-16,0 0-8 0,-23 3 1 0,23-3-4 16,0 0-1-16,0 0-5 0,0 0 0 0,-21 3-4 15,21-3-4-15,0 0-4 0,0 0-3 0,0 0-11 16,0 0-13-16,0 0-10 0,0 0-6 0,0 0-13 15,-18 5-18-15,18-5-17 0,0 0-28 0,0 0-22 0,0 0-23 16,0 0-30-16,0 0-256 0,0 0 64 16</inkml:trace>
  <inkml:trace contextRef="#ctx0" brushRef="#br0" timeOffset="58217.978">6586 9303 183 0,'0'0'165'0,"0"0"-42"0,0 0-25 0,0 0-18 16,0 0-16-16,0 0-8 0,0 0-2 0,0 0-2 15,0 0-3-15,6 10-4 0,-6-10-1 0,0 0-3 0,6 18-2 16,-6-18-3-16,4 16-1 0,-4-16 4 0,7 21 0 16,-5-7-3-16,2 1-1 0,-2 0-2 0,2 2-5 15,-2-3-2-15,2 3-5 0,-2 1 1 0,0 1 1 16,2-1-5-16,-1 1-1 0,-1 0-2 0,0-1-2 16,0 0-1-16,0-1-4 0,0 1 0 0,0-1-2 15,-2-4-1-15,0-13 0 0,2 24-1 0,-2-24 1 16,2 21 2-16,-2-21 3 0,2 19 14 0,-2-19-4 15,2 14-2-15,-2-14-2 0,0 0-4 0,0 0-3 16,0 13-2-16,0-13-1 0,0 0-2 0,0 0 10 0,0 0-17 16,0 0 2-16,-6-13-3 0,6 13-1 0,0-14-1 15,0 14-4-15,-2-18-3 0,2 18 5 0,0-18 0 16,0 18 2-16,0-19 0 0,0 19-1 0,2-18 2 16,-2 18 2-16,2-15 0 0,-2 15-1 0,0-15 1 15,0 15-1-15,0 0 1 0,4-15-1 0,-4 15 0 16,0 0 1-16,4-13 1 0,-4 13-1 0,0 0 3 15,0 0-1-15,0 0 0 0,0 0 0 0,0 0 1 0,0 0 1 16,0 0 1-16,24 5 0 0,-24-5 1 0,8 8 0 16,-8-8 1-16,9 12 0 0,-9-12 2 15,10 13-2-15,-10-13 3 0,10 16-1 0,-10-16 2 0,11 15 0 16,-11-15 2-16,8 18-3 0,-8-18-3 16,10 12 5-16,-10-12-2 0,9 15-3 0,-9-15-1 0,6 14 0 15,-6-14-1-15,8 11 1 0,-8-11-2 0,0 0 2 16,6 15-4-16,-6-15 5 0,0 0-1 0,6 10 3 15,-6-10-3-15,0 0 0 0,0 0 2 0,7 12 0 16,-7-12-4-16,0 0-2 0,0 0-6 0,0 0-3 16,0 0-3-16,0 0-1 0,0 0-1 0,0 0 2 0,-11-9-3 15,11 9-3-15,0 0 3 0,-10-15 1 16,10 15 2-16,-10-11 2 0,10 11 1 0,-11-9 2 0,11 9 2 16,-10-12 0-16,10 12 2 0,-8-8 0 0,8 8 3 15,-11-10 0-15,11 10-1 0,-8-9 3 0,8 9 1 16,0 0-1-16,-10-15 2 0,10 15 4 0,0 0 5 15,-11-12-2-15,11 12 2 0,0 0 0 0,-6-14-3 16,6 14 5-16,0 0-1 0,-3-13 0 0,3 13 5 16,0 0-1-16,0-14-2 0,0 14 1 0,3-13 1 15,-3 13 3-15,4-13-3 0,-4 13-1 0,7-12-5 16,-7 12 0-16,4-18-3 0,-4 18-3 0,8-13-10 0,-8 13-21 16,6-15-24-16,-6 15-27 0,6-16-30 0,-6 16-26 15,7-13-40-15,-7 13-226 0,6-15 144 0</inkml:trace>
  <inkml:trace contextRef="#ctx0" brushRef="#br0" timeOffset="58854.167">7081 9526 42 0,'0'0'204'0,"0"0"-41"16,0 0-27-16,0 0-18 0,0 0-21 0,0-14-10 16,0 14-7-16,0 0-6 0,0 0-10 0,0 0-3 15,-2-13-7-15,2 13-1 0,0 0-10 0,-2-15-4 16,2 15 2-16,0 0-9 0,-2-15-5 0,2 15-5 15,-4-15-1-15,4 15-1 0,-5-12-3 0,5 12-1 0,-6-16-4 16,6 16 0-16,-6-13-3 0,6 13-2 16,-6-12 0-16,6 12-5 0,-8-13 0 0,8 13-1 15,-9-12-2-15,9 12 1 0,0 0 0 0,-12-8-3 0,12 8 1 16,0 0 2-16,0 0-4 0,0 0 2 16,-25 1 1-16,25-1-1 0,-10 7 0 0,10-7 2 0,-7 14-1 15,7-14 0-15,-11 18 0 0,11-18 1 0,-8 17-1 16,8-17 1-16,-4 22 1 0,4-22 1 0,-4 22 1 15,4-22-1-15,0 26 3 0,0-26-2 0,2 24-1 0,0-9 2 16,0 0 4-16,2-2 3 0,0 0 2 16,2-2 0-16,1 2 1 0,-4 0 4 0,5-4 2 0,-8-9 1 15,14 16-7-15,-14-16 1 0,17 17-3 0,-17-17 0 16,16 11 0-16,-16-11-3 0,19 10-2 0,-19-10-2 16,17 5 0-16,-17-5-2 0,0 0-4 0,26 2-13 15,-26-2-15-15,0 0-22 0,24 0-24 0,-24 0-31 16,0 0-33-16,0 0-28 0,25-4-213 0,-25 4 167 15</inkml:trace>
  <inkml:trace contextRef="#ctx0" brushRef="#br0" timeOffset="59083.758">6960 9641 46 0,'0'0'343'0,"0"0"-94"0,0 0-55 0,0 0-33 16,0 0-26-16,0 0-5 0,0 0-10 0,0 0-8 0,0 0-6 15,0 0-22-15,0 0-13 0,0 0-15 0,18-5-10 16,-18 5-11-16,0 0-7 0,20-4-9 0,-20 4-13 16,0 0-28-16,25-7-32 0,-25 7-34 0,19-4-41 15,-19 4-48-15,20-8-62 0,-20 8-153 0,21-3 153 16</inkml:trace>
  <inkml:trace contextRef="#ctx0" brushRef="#br0" timeOffset="59836.843">7260 9310 191 0,'0'0'230'15,"0"0"-48"-15,0 0-36 0,0 0-25 0,0 0-23 16,0 0-16-16,0 0-15 0,0 0-7 0,0 0 7 16,0 0-6-16,0 0 3 0,0 0 0 0,0 0-6 0,0 0-4 15,0 0-7-15,0 0-8 0,19 6-4 16,-19-6-7-16,0 0-5 0,27 0-4 0,-27 0-3 16,0 0-4-16,31 0-2 0,-31 0-2 0,25-4-4 0,-25 4-12 15,29-5-7-15,-29 5-13 0,28-8-11 0,-28 8-10 16,31-9-3-16,-31 9-3 0,27-9-1 0,-27 9 0 15,25-10 7-15,-25 10 5 0,20-8 5 0,-20 8 6 16,17-5 9-16,-17 5 2 0,0 0 10 0,19-5 4 0,-19 5 3 16,0 0 2-16,0 0 2 0,19-6-1 15,-19 6 1-15,0 0 1 0,0 0 3 0,0 0 6 16,4 13 9-16,-4-13 4 0,-2 15 5 0,2-15 3 0,-4 18 5 16,4-18 4-16,-8 25 2 0,4-11 6 0,-2 3 2 15,2-1 2-15,-2 5-5 0,-2-1 2 0,2 3-3 16,-1-3-1-16,1 2 1 0,0 0-6 0,0 0-4 15,0-1-1-15,-1 0-3 0,3-3-4 0,0 0-7 16,0-1-4-16,0-2-2 0,0-1-4 0,2 0-7 16,2-14 1-16,-4 21-6 0,4-21-14 0,-5 17-17 15,5-17-9-15,0 0-3 0,0 16-7 0,0-16-12 0,0 0-5 16,0 0-12-16,0 0-3 0,13-6-3 0,-13 6-6 16,8-15-8-16,-2 4-8 0,0-2-24 0,3-2-17 15,-3 0-118-15,2-2 81 0</inkml:trace>
  <inkml:trace contextRef="#ctx0" brushRef="#br0" timeOffset="60117.965">7664 9347 265 0,'0'0'221'0,"0"0"-37"15,8-10-33-15,-8 10-11 0,0 0-9 0,0 0-14 16,0 0-12-16,0 0-12 0,0 0-10 0,0 0-12 16,0 0-13-16,4 10-7 0,-4-10-4 0,-4 21-5 15,0-8-1-15,0 1-2 0,-2 1-3 0,2 1-3 16,-3 1 3-16,1 0-7 0,0 1-2 0,-2 3-3 15,1-1-3-15,-1-3-1 0,0 1-6 0,2-1-2 16,-3-1-1-16,3 0-4 0,0-1-5 0,0-1 4 16,0-1 5-16,-1-1-10 0,2 2 3 0,-1-3-9 15,6-11 8-15,-8 17-6 0,8-17 0 0,-6 14-4 0,6-14-7 16,-7 13-7-16,7-13-8 0,0 0-9 16,-8 17-8-16,8-17-9 0,0 0-7 0,-6 11-15 0,6-11-10 15,0 0-12-15,0 0-8 0,0 0-9 0,0 0-2 16,0 0-10-16,0 0-4 0,0 0-14 0,0 0-119 15,0 0 82-15</inkml:trace>
  <inkml:trace contextRef="#ctx0" brushRef="#br0" timeOffset="60503.534">7516 9726 54 0,'0'0'154'0,"0"0"-33"0,0 0-31 0,0 0-18 15,-14 7-7-15,14-7-19 0,0 0-10 16,0 0-3-16,0 0-11 0,-9 10-2 0,9-10-7 0,0 0 0 15,0 0 1-15,0 0 1 0,0 0 3 0,-8 8 5 16,8-8 3-16,0 0 0 0,0 0-2 0,0 0 0 16,0 0 3-16,0 0 4 0,-12 11 6 0,12-11 6 15,0 0 9-15,0 0 3 0,0 0 4 0,0 0-5 16,0 0 0-16,0 0 1 0,0 0 3 0,0 0 2 16,-19 3 4-16,19-3-3 0,0 0-2 0,0 0-6 15,0 0-8-15,0 0-8 0,0 0-9 0,0 0-8 0,0 0-5 16,0 0 1-16,0 0-9 0,0 0 11 0,0 0 14 15,0 0-1-15,0 0 1 0,19-5-5 0,-19 5-1 16,16-6-5-16,-16 6-5 0,21-5-2 0,-21 5 1 16,29-10-4-16,-13 7-3 0,-16 3-1 0,32-10 2 15,-15 6-4-15,2 0-1 0,-3-1-3 0,3-1 1 16,-3 3-2-16,-16 3 3 0,34-7 0 0,-34 7-1 16,29-6 0-16,-29 6 0 0,27-5 1 0,-27 5-1 15,21-4-3-15,-21 4 0 0,20-2-9 0,-20 2-10 16,0 0-8-16,23-4-8 0,-23 4-11 0,0 0-24 0,0 0-36 15,19-2-34-15,-19 2-32 0,0 0-30 0,0 0-43 16,0 0-105-16,0 0 192 0</inkml:trace>
  <inkml:trace contextRef="#ctx0" brushRef="#br0" timeOffset="60803.085">7377 9525 87 0,'0'0'320'0,"0"0"-73"0,0 0-45 15,-19-4-24-15,19 4-23 0,0 0-31 0,0 0-26 16,0 0-19-16,0 0-19 0,0 0 2 0,0 0 4 15,0 0 1-15,0 0-9 0,0 0-4 0,0 0-10 0,0 0 2 16,23-6-10-16,-23 6-4 0,24 0-9 0,-24 0-4 16,32 0-3-16,-32 0-3 0,42 3-3 0,-42-3-18 15,43 1-25-15,-20-1-26 0,-23 0-31 0,44 2-39 16,-44-2-43-16,44 3-46 0,-44-3-220 0,39 1 90 0</inkml:trace>
  <inkml:trace contextRef="#ctx0" brushRef="#br0" timeOffset="61367.999">8499 8843 20 0,'0'0'184'0,"8"-12"-24"0,-8 12-38 15,0 0-7-15,0 0-16 0,9-9-10 0,-9 9-6 16,0 0-6-16,0 0-12 0,4 15-1 0,-4-15-1 15,-2 20 5-15,0-5 1 0,-3 1 3 0,1 7 5 0,-2 3 1 16,-2 5 6-16,-3 2-1 0,-1 10 3 0,-2 1-9 16,-1 5-4-16,0 8-6 0,-6 4-7 0,2 2-5 15,-1 1-3-15,-1 3 0 0,0-3-5 0,3 3-13 16,-3 0-5-16,3-2-8 0,2-3 1 0,-1-1-8 16,3-3-2-16,2-8-3 0,3-5-4 0,-1 2-15 15,4-8-9-15,-1-2-14 0,3-4-17 0,-2-5-16 16,4 0-16-16,-2-2-15 0,0-3-22 0,2-4-10 0,0 0-18 15,-2-3-16-15,1-2-42 0,-1-2-198 0,4-12 140 16</inkml:trace>
  <inkml:trace contextRef="#ctx0" brushRef="#br0" timeOffset="63152.591">8876 9142 153 0,'0'0'192'0,"0"0"-40"0,0 0-19 0,0 0-19 16,2-16-11-16,-2 16-8 0,0 0-9 0,0 0-6 16,0 0-12-16,0 0-6 0,0 0-15 0,0 0-5 15,0 0-11-15,0 0-2 0,0 0-11 0,0 0-1 16,0 0-5-16,0 0-2 0,0 0 1 0,0 0 2 0,0 0-4 16,0 0 2-16,4 14-2 0,-4-14 7 15,2 13 0-15,-2-13 3 0,5 18-3 0,-5-18 3 0,2 21 4 16,-2-21 3-16,6 24 1 0,-4-9 2 0,2 0-5 15,-2-1 3-15,2 1-5 0,0 2 5 0,1-2-41 16,-1 3 40-16,0-3-5 0,0 3-1 0,2-1-3 16,-2 0 5-16,2 1-5 0,-1-2 13 0,1 1-21 15,0-3 0-15,0 4-5 0,-2-3 6 0,3-1-5 16,-1 1 0-16,0-2 0 0,0 0-1 0,0-1-1 16,1 2 2-16,-7-14-4 0,11 21 4 0,-11-21-3 0,12 14 0 15,-12-14 0-15,11 15-1 0,-11-15 13 16,12 11-13-16,-12-11-2 0,12 9 5 0,-12-9-4 15,0 0 3-15,17 4-4 0,-17-4 1 0,0 0-7 0,0 0-6 16,23-8 0-16,-23 8 0 0,0 0-9 0,14-12 3 16,-14 12-2-16,6-13 0 0,-6 13 2 0,5-15 3 15,-5 15 0-15,0-17-4 0,0 17 3 0,-2-17 3 16,2 17 4-16,-5-14 3 0,5 14-1 0,-6-17 4 16,6 17 5-16,-8-13 0 0,8 13-1 0,-10-12 4 15,10 12-5-15,0 0 2 0,-15-10 2 0,15 10-2 16,0 0-2-16,0 0 1 0,-21 2-2 0,21-2-13 0,-12 8 16 15,12-8 1-15,-8 14-2 0,8-14-31 0,-11 16 21 16,11-16-26-16,-6 19-36 0,6-19-33 0,-6 24-31 16,6-24-31-16,-4 20-213 0,4-20 164 0</inkml:trace>
  <inkml:trace contextRef="#ctx0" brushRef="#br0" timeOffset="63632.287">9375 9643 248 0,'0'0'207'16,"0"0"-38"-16,0 0-28 0,0 0-15 0,0 0-9 0,0 0-7 16,0 0-10-16,0 0-10 0,0 0-6 15,0 0-8-15,0 0-3 0,0 0-6 0,0 0-4 0,0 0-4 16,0 0-5-16,19-6-9 0,-19 6-2 0,0 0-7 16,0 0-5-16,25-3-8 0,-25 3-3 0,0 0-5 0,23-8-2 15,-23 8-5-15,0 0-3 0,21-5 1 16,-21 5-8-16,0 0-14 0,19-3-14 0,-19 3-17 15,0 0-18-15,0 0-28 0,25-5-22 0,-25 5-28 0,0 0-32 16,0 0-51-16,0 0-128 0,0 0 192 16</inkml:trace>
  <inkml:trace contextRef="#ctx0" brushRef="#br0" timeOffset="63891.575">9340 9560 42 0,'0'0'365'0,"0"0"-93"15,0 0-53-15,0 0-31 0,0 0-24 0,0 0-32 16,0 0-13-16,0 0-3 0,0 0-7 0,0 0 10 16,0 0-36-16,0 0-14 0,0 0-15 0,9-15-8 15,-9 15-10-15,0 0-7 0,0 0-5 0,20-6-5 16,-20 6 1-16,0 0-6 0,23-3-4 0,-23 3-4 15,0 0-19-15,27-5-25 0,-27 5-13 0,18-6-37 0,-18 6-34 16,0 0-39-16,30-4-46 0,-30 4-64 0,19-3-142 16,-19 3 123-16</inkml:trace>
  <inkml:trace contextRef="#ctx0" brushRef="#br0" timeOffset="66416.276">9907 9492 137 0,'0'0'212'0,"0"0"-52"16,0 0-24-16,0 0-24 0,-15-4-16 0,15 4-11 0,0 0-11 16,0 0-8-16,0 0-11 0,0 0-6 15,0 0-4-15,0 0-1 0,0 0-4 0,0 0 1 0,-9 9-6 16,9-9 4-16,0 0-3 0,0 0 4 0,0 16-3 15,0-16-1-15,0 0-5 0,0 19-1 0,0-19 0 16,1 17-1-16,-1-17-6 0,4 14-1 0,-4-14-6 16,4 17-2-16,-4-17-3 0,4 15-1 0,-4-15-3 15,9 17-2-15,-9-17-1 0,8 12 6 0,-8-12-4 16,8 8 0-16,-8-8 0 0,0 0 1 0,17 9-3 16,-17-9 2-16,0 0-2 0,0 0 3 0,22-5-4 0,-22 5 3 15,13-11-4-15,-13 11 0 0,10-15-1 16,-10 15-1-16,10-21-1 0,-3 8-1 0,-3 2-8 15,-2-1-1-15,-2 12-5 0,6-22 5 0,-6 22-1 0,2-25-1 16,-2 25-3-16,-2-22 2 0,2 22-3 0,-2-22 1 16,2 22-1-16,-6-19 0 0,6 19-2 0,-6-14 7 15,6 14-1-15,-11-14 3 0,11 14 0 0,-10-11 2 16,10 11-4-16,0 0 3 0,-15-7-1 0,15 7 3 16,0 0 1-16,0 0 3 0,-20 6-1 0,20-6 2 15,-11 9-2-15,11-9 3 0,-8 14-1 0,8-14 2 16,-8 17-2-16,8-17 3 0,-6 20-2 0,6-20 1 0,-6 21 6 15,6-21-7-15,-3 20-2 0,3-20 3 0,-2 21-2 16,2-21 2-16,0 18-3 0,0-18 4 0,5 17-3 16,-5-17 4-16,4 11-2 0,-4-11 2 0,0 0 0 15,10 11 1-15,-10-11-2 0,0 0 3 0,0 0-4 16,0 0 4-16,23-2-3 0,-23 2 0 0,0 0-2 16,14-9 4-16,-14 9-6 0,11-11 6 0,-11 11-5 15,8-9 4-15,-8 9-5 0,6-9 4 0,-6 9-3 0,0 0 3 16,8-14-1-16,-8 14 3 0,0 0-3 15,6-13 3-15,-6 13-2 0,0 0 3 0,0 0-3 0,0 0 2 16,5-12-3-16,-5 12-1 0,0 0 1 0,0 0 0 16,0 0-2-16,0 0 3 0,0 0-1 0,0 0 4 15,0 0 6-15,6 12 3 0,-6-12-5 0,0 0 7 16,4 17-2-16,-4-17 1 0,6 11-3 0,-6-11 1 16,6 14 0-16,-6-14 1 0,10 14-1 0,-10-14 5 15,10 13 2-15,-10-13 3 0,12 11-4 0,-12-11 6 16,13 11-19-16,-13-11 25 0,14 7 0 0,-14-7 10 0,13 8-9 15,-13-8 1-15,0 0-6 0,0 0-4 0,24 0-5 16,-24 0-2-16,0 0-7 0,19-9-19 16,-19 9-26-16,8-12-32 0,-8 12-40 0,7-14-43 0,-7 14-48 15,4-18-64-15,-4 18-133 0,0-19 146 0</inkml:trace>
  <inkml:trace contextRef="#ctx0" brushRef="#br0" timeOffset="67303.689">10441 9144 53 0,'0'0'217'15,"0"0"-40"-15,0-18-26 0,0 18-14 0,0 0-17 16,0 0-11-16,0-13-16 0,0 13-9 0,0 0-17 15,0 0-9-15,0 0-13 0,0 0-6 0,0 0-6 16,0 0-5-16,0 0-2 0,0 0 2 0,0 0-6 16,0 0 3-16,-10 12 1 0,10-12-3 0,-4 17-1 0,4-17 1 15,-7 20 1-15,7-20 4 0,-4 26 0 0,0-11 3 16,2 1-3-16,0 3 1 0,-2 0 1 0,2-1 0 16,0 3 0-16,0-1 3 0,0 1-3 0,-1 0 1 15,1 2-6-15,0-1-7 0,0-1-4 0,0-2-1 16,2 1-3-16,-2-1 1 0,2 0-6 0,-2-1 0 15,2-3-1-15,0-15 2 0,-2 26-3 0,2-26-1 16,0 20 3-16,0-20 3 0,-2 19-7 0,2-19 9 0,0 13-5 16,0-13-1-16,0 0-2 0,0 0 2 0,-2 13-4 15,2-13-4-15,0 0 2 0,0 0-5 0,0 0-5 16,0 0-3-16,0-15-9 0,0 15 1 0,0 0-1 16,0-18 7-16,0 18 0 0,2-17 2 0,-2 17-2 15,2-15 6-15,-2 15 0 0,4-15 5 0,-4 15-2 16,2-14 4-16,-2 14 0 0,4-18 1 0,-4 18 8 15,2-12-7-15,-2 12-2 0,0 0 3 0,5-13-2 16,-5 13 2-16,0 0-2 0,0 0 3 0,4-14-2 0,-4 14 12 16,0 0 1-16,0 0 3 0,0 0-2 0,0 0-3 15,16 7 2-15,-16-7-2 0,8 9-4 16,-8-9 1-16,11 11-3 0,-11-11 3 0,12 14-4 0,-12-14 0 16,11 13 0-16,-11-13 2 0,13 14-2 0,-13-14 1 15,12 14-1-15,-12-14-1 0,13 13 0 0,-13-13 2 16,10 11-1-16,-10-11 5 0,10 9-8 0,-10-9 5 15,0 0-4-15,13 10 5 0,-13-10 3 0,0 0 6 0,0 0-1 16,10 8 0-16,-10-8-5 0,0 0-3 0,0 0-8 16,0 0 1-16,0 0-11 0,0 0-5 0,-4-12 1 15,4 12 18-15,-8-9-27 0,8 9 4 16,-11-10 2-16,11 10 6 0,-14-11-1 0,14 11 5 0,-12-11 3 16,12 11 0-16,-13-9 2 0,13 9-1 15,-12-9 2-15,12 9 2 0,-12-8 1 0,12 8 1 0,0 0 0 16,-12-9 3-16,12 9-1 0,0 0-1 15,-10-9-4-15,10 9 0 0,0 0-2 0,0 0 6 0,0 0 3 16,-7-11 12-16,7 11 2 0,0 0 4 0,7-15-4 16,-7 15 7-16,10-13-4 0,-2 4 2 0,1-2-12 0,-2 0 1 15,3 0 0-15,0-3-16 0,1 0-34 16,-1 1-50-16,0 0-37 0,-1 0-54 0,1 0-331 0,-4 1-6 16</inkml:trace>
  <inkml:trace contextRef="#ctx0" brushRef="#br0" timeOffset="81428.269">11403 9606 64 0,'0'0'130'0,"0"0"-16"0,0 0-20 16,0 0-16-16,0 0-2 0,0 0-6 0,0 0-4 16,0 0-5-16,0 0 3 0,0 0-3 0,0 0-1 15,0 0 0-15,0 0-1 0,0 0-3 0,0 0 2 0,0 0-3 16,0 0-3-16,0 0-5 0,0 0 0 16,0 0-4-16,0 0-3 0,0 0-8 0,0 0 1 15,0 0-8-15,0 0-2 0,0 0-6 0,0 0-3 0,0 0-4 16,0 0 2-16,0 0 5 0,0 0 14 15,0 0 5-15,0 0 1 0,0 0-2 0,0 0-6 0,0 0 2 16,21 6-7-16,-21-6 1 0,0 0-2 0,0 0-1 16,29-2-5-16,-29 2-1 0,0 0-3 15,27-4-3-15,-27 4 1 0,24-2-4 0,-24 2 5 0,22-1-2 16,-22 1-4-16,25 0 0 0,-25 0 0 0,0 0-25 16,35-3 26-16,-35 3-2 0,0 0 7 0,33 0-10 15,-33 0 2-15,0 0-1 0,30 0 0 0,-30 0-2 16,0 0 2-16,27-1-2 0,-27 1 0 0,0 0-1 0,25-4 1 15,-25 4 0-15,0 0 0 0,0 0-6 0,27-2-11 16,-27 2-10-16,0 0-11 0,0 0-2 16,0 0-12-16,27 2-9 0,-27-2-23 0,0 0-20 0,0 0-23 15,16 8-18-15,-16-8-19 0,0 0-36 0,0 0-121 16,5 10 222-16</inkml:trace>
  <inkml:trace contextRef="#ctx0" brushRef="#br0" timeOffset="82012.499">11434 9503 21 0,'0'0'186'0,"0"0"-30"0,0 0-36 15,0 0-12-15,0 0-20 0,0 0-8 16,0 0-11-16,0 0-8 0,0 0-8 0,0 0-6 0,0 0-8 16,-22-2-5-16,22 2-6 0,0 0-5 0,0 0-6 15,0 0 0-15,0 0-1 0,0 0 3 0,0 0 3 16,0 0 5-16,0 0-6 0,0 0 5 0,0 0-4 16,0 0 3-16,0 0-5 0,0 0 2 0,22-2-5 15,-22 2 2-15,0 0-3 0,0 0-1 0,27-2-5 16,-27 2 3-16,0 0-2 0,22-5-3 0,-22 5 1 15,0 0-1-15,29-4-1 0,-29 4-2 0,0 0-1 0,27-6 2 16,-27 6-3-16,0 0 2 0,27-4-7 16,-27 4 6-16,0 0-2 0,26-2-2 0,-26 2 0 0,0 0 2 15,25-1-2-15,-25 1 3 0,0 0-4 0,20 1 3 16,-20-1-3-16,0 0 4 0,0 0-3 0,25 2 1 16,-25-2-5-16,0 0 0 0,0 0-9 0,0 0-2 15,29 0-9-15,-29 0-1 0,0 0-7 0,0 0 0 16,0 0-6-16,0 0-3 0,24 0-9 0,-24 0-1 15,0 0-6-15,0 0 0 0,0 0-2 0,0 0-6 16,23 3-2-16,-23-3-6 0,0 0-9 0,0 0-20 0,0 0-103 16,0 0 62-16</inkml:trace>
  <inkml:trace contextRef="#ctx0" brushRef="#br0" timeOffset="82755.721">11662 9360 49 0,'-13'-6'234'0,"13"6"-44"0,0 0-36 0,0 0-21 16,0 0-22-16,0 0-13 0,0 0-16 0,0 0-8 0,0 0-12 15,0 0-6-15,0 0-12 0,0 0-1 0,0 0-9 16,0 0-2-16,0 0-9 0,0 0-1 0,0 0 3 16,0 0 11-16,0 0-8 0,0 0 4 0,0 0 0 15,0 0-3-15,0 0-1 0,0 0-1 0,0 0-2 16,0 0-2-16,0 0 0 0,17-5-9 0,-17 5 1 15,0 0-2-15,0 0-1 0,20 5-2 0,-20-5-4 16,0 0 2-16,19 4-2 0,-19-4-3 0,0 0 1 0,23 7-1 16,-23-7-1-16,0 0-1 0,23 9 2 15,-23-9-1-15,16 5 0 0,-16-5-1 0,18 7 0 0,-18-7-1 16,18 7 1-16,-18-7 0 0,19 8-2 0,-19-8 1 16,21 9 1-16,-21-9 0 0,18 9 0 0,-18-9 0 15,19 10-1-15,-19-10 0 0,16 11 1 0,-16-11-2 16,17 11 2-16,-17-11 0 0,13 9-1 0,-13-9 0 15,13 9-1-15,-13-9 2 0,12 7-1 0,-12-7 0 16,0 0 3-16,15 12-4 0,-15-12 2 0,0 0-2 16,10 9 3-16,-10-9 1 0,0 0-2 0,8 9 1 0,-8-9-4 15,0 0 5-15,0 0-1 0,4 13 1 16,-4-13-1-16,0 0-1 0,0 0 1 0,-2 15 2 16,2-15-4-16,0 0 3 0,-6 13-3 0,6-13 0 0,0 0 3 15,-8 13 1-15,8-13 7 0,-9 11 4 0,9-11-2 16,-10 9 1-16,10-9 0 0,-10 12 1 0,10-12-2 15,-11 12-2-15,11-12 2 0,-8 15 2 0,8-15 4 16,-9 13 0-16,9-13 0 0,-8 13 0 0,8-13 0 0,-9 15-25 16,9-15 27-16,-6 14-4 0,6-14-1 15,-6 10 0-15,6-10-1 0,-6 11 1 0,6-11 4 16,-6 9-1-16,6-9-3 0,0 0 0 0,-9 14 0 0,9-14-1 16,0 0-3-16,-6 10-1 0,6-10-6 0,0 0 0 15,0 0 1-15,-8 11-5 0,8-11-3 0,0 0-9 16,0 0-36-16,-6 11 12 0,6-11-17 0,0 0-14 15,0 0-31-15,0 0-22 0,-7 12-21 0,7-12-26 16,0 0-34-16,0 0-28 0,0 0-153 0,0 0 163 16</inkml:trace>
  <inkml:trace contextRef="#ctx0" brushRef="#br0" timeOffset="108155.134">7288 8433 111 0,'0'0'163'15,"0"0"-30"-15,0 0-27 0,0 0-11 0,0 0-13 16,0 0-13-16,0 0-9 0,0 0-7 0,0 0-9 15,0 0-9-15,0 0-8 0,0 0 0 0,0 0 8 16,0 0 1-16,0 0-4 0,0 0-4 0,0 0-5 16,0 0-4-16,8-11 2 0,-8 11-3 0,0 0-1 0,12-10-5 15,-12 10-2-15,0 0-2 0,11-12-2 0,-11 12 1 16,0 0-4-16,12-9 0 0,-12 9 1 0,0 0-1 16,0 0 1-16,15-8 1 0,-15 8 1 15,0 0-1-15,0 0-2 0,0 0 1 0,0 0 0 0,0 0-2 16,28 2 3-16,-28-2 0 0,0 0-2 0,0 0 2 15,19 6 0-15,-19-6-1 0,0 0-2 0,17 6 2 16,-17-6-2-16,0 0 1 0,0 0-3 0,23 3 0 16,-23-3-5-16,0 0 0 0,19 4 3 0,-19-4 7 15,0 0-5-15,19 8 2 0,-19-8 0 0,0 0 0 0,18 9-1 16,-18-9 0-16,13 7-1 0,-13-7 0 0,0 0 1 16,18 11 0-16,-18-11-2 0,13 10 2 0,-13-10-1 15,12 7 0-15,-12-7 0 0,0 0 2 0,18 9 2 16,-18-9-2-16,0 0 1 0,18 6 1 0,-18-6-1 15,0 0-1-15,0 0-1 0,31 0 3 0,-31 0-1 16,0 0 0-16,23-6-3 0,-23 6 0 0,16-5 1 16,-16 5-1-16,17-6 0 0,-17 6 0 0,14-7-1 0,-14 7-2 15,15-6 1-15,-15 6-1 0,13-8 3 16,-13 8 0-16,0 0-1 0,21-7 1 0,-21 7 0 16,0 0 0-16,21-7 0 0,-21 7-1 0,0 0 0 15,16-7-1-15,-16 7 1 0,0 0-1 0,19-6 2 16,-19 6-1-16,0 0-3 0,16-6 0 0,-16 6-1 0,0 0 0 15,0 0 0-15,21-1-1 0,-21 1 2 0,0 0-2 16,0 0 2-16,21 2 2 0,-21-2-2 0,0 0 1 16,15 6-1-16,-15-6 3 0,0 0-1 0,17 14 2 15,-17-14-2-15,12 9 1 0,-12-9-1 0,11 9 3 0,-11-9-1 16,12 11-2-16,-12-11 4 0,14 10-1 0,-14-10 0 16,15 7-1-16,-15-7 0 0,14 5 2 15,-14-5-2-15,0 0 3 0,25 4-3 0,-25-4 1 0,0 0 1 16,24-2-1-16,-24 2 1 0,0 0-2 0,25-3 0 15,-25 3 0-15,0 0-1 0,22-8-4 0,-22 8 1 16,0 0-6-16,21-6-11 0,-21 6-10 0,0 0-17 16,15-6-15-16,-15 6-16 0,0 0-18 0,0 0-33 0,14-7-134 15,-14 7 83-15</inkml:trace>
  <inkml:trace contextRef="#ctx0" brushRef="#br0" timeOffset="109899.588">6153 7305 116 0,'0'0'137'0,"0"0"-23"16,-4-13-26-16,4 13-13 0,0 0-7 0,0 0-7 15,0 0-12-15,-4-11-1 0,4 11-6 0,0 0 6 16,0 0-14-16,0 0 20 0,-5-14-2 0,5 14 9 0,0 0-7 16,0 0 9-16,0 0-12 0,-2-11-2 15,2 11-12-15,0 0 8 0,0 0-17 0,0 0 3 0,0 0-6 16,-6-15 6-16,6 15-12 0,0 0 5 0,0 0-13 16,0 0 4-16,0 0-12 0,0 0 8 0,0 0-12 15,0 0 6-15,0 0-8 0,0 0 8 0,0 0-9 16,0 0 8-16,0 0 1 0,0 0-14 0,0 0 11 15,0 0-7-15,0 0 11 0,-4 15-11 0,4-15 11 16,0 0-10-16,4 18 8 0,-4-18-9 0,2 17 10 16,-2-17 0-16,4 22-2 0,-4-22-2 0,4 23 2 0,-1-10-2 15,1-1 1-15,-2 2-1 0,2-1-1 16,0 2 1-16,-2 0 0 0,2-2 1 0,0 2-2 16,-4-15 1-16,7 24-1 0,-3-12-3 0,0 2 3 0,-4-14 0 15,6 21 0-15,-6-21 0 0,4 21 2 0,-4-21-2 16,6 19 2-16,-6-19 0 0,4 15-2 0,-4-15 2 15,3 13-1-15,-3-13 0 0,0 0 1 0,4 18 0 16,-4-18 1-16,0 0 0 0,0 0 0 0,4 15 1 16,-4-15-1-16,0 0 0 0,0 0-1 0,0 0-3 15,0 0 2-15,0 0-1 0,-6 11 0 0,6-11 2 0,0 0-1 16,0 0 0-16,0 0-2 0,-15-11 0 0,15 11-1 16,0 0 2-16,-12-10 0 0,12 10 3 15,-9-9-3-15,9 9-3 0,0 0 1 0,-12-11 2 0,12 11 0 16,0 0-1-16,-12-13 2 0,12 13-2 0,0 0 2 15,-11-12 0-15,11 12-2 0,0 0 2 0,-12-10-2 16,12 10 1-16,0 0 2 0,0 0-2 0,-12-11 0 16,12 11-1-16,0 0 0 0,0 0 1 0,-12-10 0 0,12 10 0 15,0 0 0-15,0 0 0 0,0 0-2 0,-12-7 2 16,12 7 0-16,0 0-2 0,0 0 0 16,0 0 0-16,0 0-1 0,-11-8-2 0,11 8 0 0,0 0 1 15,0 0 0-15,0 0 2 0,0 0-1 0,0 0 1 16,0 0-1-16,0 0 1 0,0 0 0 0,0 0 4 15,0 0-3-15,11 11-22 0,-11-11 28 0,0 0-2 16,10 10 1-16,-10-10-2 0,7 9 1 0,-7-9-2 16,11 11 5-16,-11-11-6 0,8 9-7 0,-8-9 7 15,8 14 1-15,-8-14 1 0,11 9-1 0,-11-9 0 0,8 11-1 16,-8-11 0-16,0 0 0 0,12 13 0 16,-12-13 1-16,13 10 0 0,-13-10-1 0,0 0 0 15,10 8 0-15,-10-8 0 0,0 0 0 0,10 10 2 0,-10-10-3 16,0 0 2-16,0 0 0 0,13 9-2 0,-13-9 2 15,0 0-1-15,0 0 1 0,0 0-1 0,0 0 1 16,12 7 0-16,-12-7 1 0,0 0 1 0,0 0-1 16,0 0-1-16,0 0 2 0,15-5-1 0,-15 5 0 0,0 0-1 15,0 0-1-15,10-9 2 0,-10 9-1 0,0 0 0 16,7-12 2-16,-7 12-3 0,0 0 1 0,6-8 0 16,-6 8 0-16,0 0-3 0,7-14 3 0,-7 14-2 15,0 0 1-15,6-13-1 0,-6 13 0 0,0 0-2 16,0 0 1-16,6-15-8 0,-6 15-6 0,0 0-5 15,0 0-2-15,6-8-1 0,-6 8-5 0,0 0-3 16,0 0-4-16,0 0-5 0,0 0-14 0,0 0-15 0,13-8-22 16,-13 8-8-16,0 0-55 0,0 0-121 15,0 0 274-15</inkml:trace>
  <inkml:trace contextRef="#ctx0" brushRef="#br0" timeOffset="111287.362">7719 7261 60 0,'0'0'127'0,"0"0"-21"0,0 0-12 15,0 0-14-15,0 0-9 0,0 0-9 0,0 0-13 0,6 15-7 16,-6-15-8-16,0 0 1 0,2 10 1 0,-2-10-6 16,0 0-3-16,2 19 1 0,-2-19-3 0,2 15 0 15,-2-15-6-15,0 18-2 0,0-18-4 0,0 21 2 16,0-21-3-16,-2 22 1 0,2-22-1 0,-2 24 2 16,2-24 0-16,-6 26 0 0,4-11-1 0,0-2 0 15,2-13-4-15,-7 26 1 0,3-11 3 0,1-2-4 16,-1-1-2-16,2 4 2 0,-4-4-4 0,4 2 1 15,-5 1-1-15,7-15-2 0,-8 21 1 0,6-8-3 16,2-13-1-16,-8 20 1 0,8-20-1 0,-6 21 0 0,6-21-1 16,-7 17 2-16,7-17-1 0,-4 14 3 15,4-14-3-15,-4 13 2 0,4-13-1 0,0 0 3 0,-4 15 6 16,4-15 5-16,0 0 5 0,0 0 3 0,0 0-5 16,-6 12 0-16,6-12-6 0,0 0-2 0,0 0-3 15,0 0-1-15,0 0-1 0,0 0-1 0,0 0 1 16,0 0-2-16,0 0 1 0,-6-14-4 0,6 14 0 15,0 0-5-15,0 0 1 0,-2-11 1 0,2 11-1 0,0 0 0 16,-2-15-6-16,2 15 3 0,0 0 0 0,-5-10 0 16,5 10 5-16,0 0-1 0,-6-14 0 15,6 14-3-15,0 0 2 0,-6-15 1 0,6 15 2 0,0 0-2 16,-6-11 1-16,6 11 3 0,0 0-2 0,0 0 1 16,-9-10 0-16,9 10 2 0,0 0-2 0,0 0 0 15,0 0-1-15,-8-12-3 0,8 12 3 0,0 0-1 16,0 0 0-16,0 0 1 0,0 0-1 0,0 0 0 15,0 0 1-15,0 0-1 0,0 0 1 0,0 0 1 16,0 0-2-16,0 0 2 0,0 0-2 0,0 0 2 16,0 0 0-16,0 0-1 0,0 0 1 0,-6 12 0 0,6-12 0 15,0 0 0-15,4 12-2 0,-4-12 3 16,0 0-1-16,2 13-1 0,-2-13 3 0,0 0-3 0,6 11 1 16,-6-11 2-16,0 0 2 0,7 11-1 0,-7-11 0 15,0 0 2-15,4 13 0 0,-4-13 0 0,0 0-1 16,6 11 1-16,-6-11 1 0,0 0-1 0,0 0 2 15,8 12-3-15,-8-12 3 0,0 0 0 0,0 0 3 16,6 13-3-16,-6-13 1 0,0 0-4 0,0 0 2 0,9 11-2 16,-9-11 2-16,0 0 0 0,0 0 3 15,0 0 1-15,0 0 7 0,12 5 1 0,-12-5 5 0,0 0-5 16,0 0 1-16,17-5-28 0,-17 5 27 0,10-10-4 16,-10 10-3-16,10-11-3 0,-10 11 1 0,13-15-4 15,-13 15 0-15,15-18 0 0,-9 6-2 0,-6 12 0 16,17-16 0-16,-17 16-1 0,12-17-1 0,-12 17-2 15,11-12-9-15,-11 12-1 0,8-11-4 0,-8 11-9 16,0 0 10-16,12-10-9 0,-12 10-13 0,0 0-18 16,0 0-23-16,0 0-24 0,0 0-34 0,0 0-48 0,17 5-93 15,-17-5 271-15</inkml:trace>
  <inkml:trace contextRef="#ctx0" brushRef="#br0" timeOffset="115953.014">12561 9051 61 0,'0'0'113'16,"0"0"-19"-16,0 0-22 0,0 0-16 0,0 0-18 0,0 0-5 15,0 0-11-15,0 0-2 0,0 0-11 0,0 0 2 16,0 0-3-16,0 0-1 0,0 0-2 15,0 0-3-15,0 0-3 0,0 0 6 0,0 0-5 0,0 0-4 16,0 0 4-16,0 0 6 0,0 0-3 0,0 0 15 16,0 0-10-16,0 0 8 0,0 0 1 0,0 0 10 15,0 0 1-15,0 0 8 0,0 13 7 0,0-13-2 16,0 0 1-16,0 0-2 0,0 0 6 0,0 0-4 0,0 0-2 16,0 0-5-16,0 0-2 0,0 0-6 15,0 0 0-15,0 0 0 0,0 0 0 0,0 0-2 16,0 0 2-16,0 0-4 0,0 0 2 0,0 0-2 0,0 0 4 15,0 0-1-15,0 0 2 0,0 0-3 0,0 0 2 16,0 0-5-16,0 0 1 0,0 0-4 0,0 0 0 16,0 0-6-16,0 0 4 0,0 0-8 0,0 0 1 15,0 0-5-15,0 0 0 0,0 0-1 0,0 0 4 16,0 0-2-16,4 11 4 0,-4-11-3 0,0 0-1 16,0 0 1-16,4 13-2 0,-4-13-1 0,0 0 2 15,4 17-2-15,-4-17-1 0,4 11-1 0,-4-11 1 0,5 16-2 16,-5-16 1-16,4 17 3 0,-4-17-4 15,4 19 1-15,-4-19-2 0,4 19-10 0,-4-19 12 0,6 21 3 16,-6-21-4-16,4 21 1 0,-4-21-2 0,4 20 1 16,-4-20 0-16,5 19-1 0,-5-19 0 0,2 19 0 15,-2-19 1-15,4 17-1 0,-4-17 1 0,4 20-1 16,-4-20 0-16,4 16 0 0,-4-16 0 0,4 18-1 16,-4-18 2-16,4 18-1 0,-4-18 1 0,6 19-1 15,-6-19-2-15,4 17 3 0,-4-17-1 0,4 19 0 16,-4-19 0-16,4 18 0 0,-4-18 1 0,4 16 0 0,-4-16-30 15,4 16 36-15,-4-16-3 0,4 14 0 0,-4-14 0 16,2 15-2-16,-2-15 0 0,0 0 0 0,4 15-2 16,-4-15 0-16,0 0 0 0,5 14 1 0,-5-14-2 15,0 0-1-15,6 12 2 0,-6-12 0 0,0 0 0 16,6 12 0-16,-6-12 0 0,0 0 0 0,8 12-2 16,-8-12 1-16,0 0 3 0,11 9-1 0,-11-9 1 15,0 0-1-15,0 0 0 0,14 9 1 0,-14-9-2 16,0 0 1-16,0 0 0 0,17 6-1 0,-17-6 1 15,0 0-1-15,0 0 3 0,0 0-2 0,24 1-3 0,-24-1 3 16,0 0 1-16,0 0 0 0,0 0-1 0,0 0 2 16,21-1 3-16,-21 1 1 0,0 0-3 0,0 0 3 15,11-10-2-15,-11 10-2 0,0 0 1 0,7-13-1 16,-7 13-1-16,0 0 1 0,4-16-2 0,-4 16 1 16,2-15 4-16,-2 15-4 0,0 0-2 0,0-20 1 15,0 20 0-15,-2-13 1 0,2 13 0 0,0 0-1 16,-4-19 0-16,4 19 0 0,0 0 0 0,-7-15 1 0,7 15-2 15,0 0 1-15,-7-16 0 0,7 16-30 0,0 0 38 16,-10-11-2-16,10 11-1 0,0 0 0 16,-8-9-2-16,8 9-2 0,0 0 0 0,0 0 1 0,-13-8-3 15,13 8 6-15,0 0-8 0,0 0 0 0,0 0-5 16,-16 6-9-16,16-6-11 0,0 0-13 0,-11 11-11 16,11-11-13-16,-8 11-20 0,8-11-25 0,-6 14-31 15,6-14-45-15,-8 16-142 0,8-16 213 0</inkml:trace>
  <inkml:trace contextRef="#ctx0" brushRef="#br0" timeOffset="116899.984">13084 9419 112 0,'0'0'137'0,"0"0"-19"0,0 0-23 0,0 0-6 16,0 0-7-16,0 0-12 0,0 0-8 0,0 0-4 16,0 0-3-16,0 0-1 0,0 0 1 0,0 0 0 0,0 0-6 15,0 0-6-15,0 0-3 0,0 0-1 0,0 0-4 16,-16-6 0-16,16 6 1 0,0 0-2 0,0 0-7 16,0 0-7-16,0 0-2 0,-16-7-6 0,16 7-2 15,0 0 0-15,0 0-4 0,-17-7 0 0,17 7 0 16,0 0-2-16,-16-6-2 0,16 6 0 0,0 0 0 15,-19-5-2-15,19 5 1 0,0 0 1 0,-21-9-4 16,21 9 3-16,0 0 3 0,-20-5-1 0,20 5 1 16,0 0 0-16,-21-6 1 0,21 6-1 0,0 0-3 15,-17-3 1-15,17 3-2 0,0 0 0 0,0 0 0 0,-23 3 0 16,23-3 0-16,0 0-2 0,-17 6 2 0,17-6-1 16,0 0 1-16,-14 8 0 0,14-8-2 0,0 0 2 15,-13 13-2-15,13-13 0 0,-4 11 2 0,4-11 4 16,0 0-2-16,-6 18 2 0,6-18-1 0,0 14 1 15,0-14 6-15,0 13 3 0,0-13 0 0,6 17 0 16,-6-17-1-16,4 14 1 0,-4-14-3 0,7 19 2 16,-7-19 2-16,6 18 2 0,-6-18 4 0,6 17-1 0,-6-17-3 15,8 17-2-15,-8-17-3 0,9 16-1 0,-9-16-1 16,8 15 1-16,-8-15-2 0,10 13 2 0,-10-13 2 16,10 13 3-16,-10-13 1 0,15 8-1 0,-15-8 2 15,15 6-2-15,-15-6-2 0,0 0-4 0,29 0-1 16,-29 0 0-16,21-5 0 0,-21 5-4 0,21-6-1 15,-21 6-1-15,20-7-12 0,-20 7-21 0,19-6-20 16,-19 6-16-16,17-5-15 0,-17 5-22 0,0 0-27 0,19-6-39 16,-19 6-233-16,0 0 140 0</inkml:trace>
  <inkml:trace contextRef="#ctx0" brushRef="#br0" timeOffset="117928.08">13712 9621 207 0,'0'0'210'0,"0"0"-38"0,0 0-21 15,0 0-16-15,0 0-9 0,0 0-3 0,0 0-6 16,0 0-10-16,0 0-3 0,0 0 6 0,0 0-12 16,0 0-12-16,0 0-3 0,0 0-15 0,0 0-20 15,0 0 1-15,0 0-2 0,0 0-10 0,0 0 6 16,0 0-19-16,0 0 8 0,0 0-11 0,0 0 5 0,0 0-11 16,6-14 5-16,-6 14-11 0,0 0 3 0,0 0-7 15,23-4 6-15,-23 4-11 0,0 0 10 0,23-6-13 16,-23 6 9-16,0 0-7 0,25-4-15 0,-25 4 18 15,0 0 8-15,23-1-8 0,-23 1-2 0,0 0-6 16,25-3 1-16,-25 3-12 0,0 0-8 0,0 0-8 16,27-3-9-16,-27 3-11 0,0 0-9 0,0 0-10 15,0 0-9-15,0 0-16 0,0 0-27 0,23-2-28 16,-23 2-33-16,0 0-24 0,0 0-152 0,0 0 180 16</inkml:trace>
  <inkml:trace contextRef="#ctx0" brushRef="#br0" timeOffset="118181.913">13677 9515 252 0,'-10'-8'289'0,"10"8"-68"0,0 0-39 0,0 0-26 15,0 0-25-15,0 0-24 0,0 0-5 0,0 0 6 16,0 0-13-16,0 0-3 0,0 0-18 0,4-14-1 15,-4 14-16-15,0 0-9 0,16-3-14 0,-16 3 3 16,0 0-15-16,21-8 4 0,-21 8 5 0,0 0-17 16,27-4-14-16,-27 4-22 0,19-4-29 0,-19 4-25 15,20-3-27-15,-20 3-25 0,19-3-31 0,-19 3-34 16,19-5-58-16,-19 5-120 0,0 0 175 0</inkml:trace>
  <inkml:trace contextRef="#ctx0" brushRef="#br0" timeOffset="119054.052">14252 9379 16 0,'0'0'206'0,"0"0"-32"16,0 0-32-16,0 0-11 0,0 0-21 0,-24-3-14 15,24 3-8-15,0 0-11 0,0 0-8 0,0 0-6 0,-21 5-4 16,21-5-10-16,0 0-2 0,-14 7-1 0,14-7 2 15,0 0-3-15,-8 11 4 0,8-11-2 0,-7 11-1 16,7-11-6-16,-4 15-2 0,4-15-4 0,-2 15-5 16,2-15-4-16,0 14-1 0,0-14-8 0,4 20-1 15,-4-20-1-15,4 16-2 0,-4-16-2 0,9 16-2 16,-9-16-1-16,10 13 1 0,-10-13-1 0,10 13 2 16,-10-13-1-16,17 7-4 0,-17-7 4 0,0 0-2 15,20 8-1-15,-20-8 2 0,0 0-2 0,24-5-2 16,-24 5-1-16,17-10-9 0,-17 10-7 0,16-13-8 0,-16 13-7 15,15-20-2-15,-9 9 2 0,0-2-8 0,1 1 5 16,-3 2 4-16,0-3 5 0,-4 13 2 16,4-22 3-16,-4 22 4 0,2-21 1 0,-2 21 3 0,-2-21 2 15,2 21 4-15,-4-18 1 0,4 18 2 0,-6-15 1 16,6 15-2-16,-11-12 1 0,11 12 1 0,-10-10 0 16,10 10 2-16,0 0-1 0,-19-5 1 0,19 5 0 15,0 0-1-15,0 0 2 0,-27 2 2 0,27-2-3 16,0 0-2-16,-20 8 1 0,20-8-1 0,-12 12 0 15,12-12 2-15,-10 11-1 0,10-11 1 0,-8 16 0 16,8-16 0-16,-6 16 3 0,6-16 4 0,-7 18 3 0,7-18-2 16,-4 19 1-16,4-19-4 0,-2 16 1 0,2-16-3 15,-2 17-1-15,2-17 0 0,0 17 0 0,0-17-2 16,0 0 3-16,4 16-1 0,-4-16-1 0,0 0 1 16,9 11 2-16,-9-11-2 0,0 0 3 0,0 0-3 0,18-3-1 15,-18 3 1-15,11-10-2 0,-11 10-2 16,13-13-6-16,-13 13-1 0,10-13-1 0,-10 13 2 15,11-13-1-15,-11 13-29 0,8-11 40 0,-8 11 0 0,0 0-4 16,10-13 5-16,-10 13 3 0,0 0 0 16,0 0-1-16,8-11 3 0,-8 11-5 0,0 0 2 0,0 0-4 15,0 0 0-15,0 0 1 0,0 0 2 0,0 0 1 16,0 0 2-16,17 10-1 0,-17-10-2 0,0 0-1 16,8 14 0-16,-8-14 2 0,6 15 5 0,-6-15 0 15,7 10-3-15,-7-10 0 0,8 14-1 0,-8-14 2 0,10 11 5 16,-10-11 5-16,11 11 4 0,-11-11 0 15,14 8 4-15,-14-8-1 0,0 0-5 0,18 9 0 16,-18-9-4-16,0 0-5 0,20 2-1 0,-20-2-4 0,0 0 2 16,19-5-7-16,-19 5-14 0,0 0-21 15,19-6-22-15,-19 6-22 0,0 0-25 0,16-11-21 0,-16 11-24 16,0 0-33-16,12-12-43 0,-12 12-150 0,7-10 171 16</inkml:trace>
  <inkml:trace contextRef="#ctx0" brushRef="#br0" timeOffset="119865.856">14622 9051 75 0,'0'0'273'0,"4"-10"-74"0,-4 10-31 16,0 0-27-16,6-16-20 0,-6 16-13 0,0 0-13 15,0 0 0-15,8-11 1 0,-8 11 4 0,0 0-10 16,0 0 4-16,0 0-12 0,0 0-3 0,11 10-16 0,-11-10 2 16,2 13-10-16,-2-13 7 0,2 18-14 0,-2-18 5 15,2 26-12-15,-2-13 4 0,0 3-11 0,-2 0 3 16,2 4-11-16,0-2 9 0,-2 3-10 0,0-1 0 16,0 1-10-16,0 4 1 0,2-2-6 0,-2 0 1 15,-1 1 10-15,-1 0-6 0,2-4-20 0,0 1 11 16,0-1-10-16,2-2 10 0,-2-2-11 0,0 0 7 15,2-16-9-15,-2 25 9 0,2-25-7 0,-2 20 4 0,2-20-15 16,-2 14 12-16,2-14-16 0,0 0 3 0,0 16-11 16,0-16 8-16,0 0-8 0,0 0 1 15,0 0-8-15,0 0-5 0,0 0-11 0,2-18 4 0,-2 18-2 16,2-14 5-16,-2 14-8 0,2-15 25 0,-2 15 5 16,4-15 9-16,-4 15-2 0,4-16 3 0,-4 16 1 15,2-13 4-15,-2 13 0 0,4-14 4 0,-4 14-1 16,0 0-1-16,7-16 1 0,-7 16 3 0,0 0 3 0,6-11 4 15,-6 11-1-15,0 0 13 0,0 0-4 16,10-11 3-16,-10 11-4 0,0 0 6 0,0 0-2 16,0 0 3-16,0 0-4 0,24 0 8 0,-24 0-1 0,0 0 12 15,14 11-9-15,-14-11 2 0,11 9-4 0,-11-9 4 16,10 13-6-16,-10-13 1 0,10 15-5 0,-10-15 5 16,11 13-9-16,-11-13 2 0,10 14-10 0,-10-14 6 15,10 15-6-15,-10-15 3 0,11 12-8 0,-11-12 5 16,6 11-5-16,-6-11 6 0,0 0-7 0,10 12 7 15,-10-12-7-15,0 0 7 0,0 0-6 0,9 12 6 16,-9-12-13-16,0 0-24 0,0 0 8 0,0 0-1 0,0 0-16 16,0 0 5-16,0 0-4 0,-7-12 3 15,7 12 1-15,-8-10 5 0,8 10 6 0,-8-11 8 0,8 11-2 16,-10-10 8-16,10 10-5 0,-11-11 3 0,11 11 2 16,-10-9 1-16,10 9 1 0,-13-9 3 0,13 9 0 15,0 0 1-15,-14-11-1 0,14 11 2 16,0 0 0-16,-10-10-3 0,10 10 12 0,0 0-5 0,-11-8 3 15,11 8-1-15,0 0 7 0,0 0 1 0,-4-14 18 16,4 14-1-16,0 0 14 0,0-13-6 0,0 13 13 16,4-13-8-16,-4 13 7 0,4-15-6 0,-4 15 7 0,9-15-9 15,-9 15 7-15,8-16-2 0,-8 16-7 16,10-19-4-16,-10 19-5 0,9-15-6 0,-9 15-6 0,8-14-2 16,-8 14-3-16,6-11-7 0,-6 11 0 0,0 0-8 15,8-16-10-15,-8 16-17 0,0 0-30 0,0 0-49 16,0 0-43-16,13-6-65 0,-13 6-62 0,0 0-309 15,0 0-98-15</inkml:trace>
  <inkml:trace contextRef="#ctx0" brushRef="#br0" timeOffset="120152.103">15057 9442 6 0,'0'0'281'0,"0"0"-59"0,0 0-27 0,0 0-17 16,0 0-9-16,0 0-6 0,0 0-9 0,0 0-10 16,21 1 3-16,-21-1-8 0,0 0 4 0,0 0-17 15,0 0 8-15,0 0-22 0,0 0-4 0,0 0-18 16,0 0 4-16,0 0-22 0,0 0 2 0,0 0-28 15,0 0 5-15,0 0-12 0,0 0-8 0,0 0-20 16,0 0-28-16,0 0-37 0,0 0-28 0,0 0-53 0,0 0-44 16,0 0-65-16,0 0-64 0,18 6-291 15,-18-6-111-15</inkml:trace>
  <inkml:trace contextRef="#ctx0" brushRef="#br0" timeOffset="120716.114">15548 9453 19 0,'0'0'281'0,"-6"-17"-72"0,6 17-35 0,-7-17-24 0,7 17-17 16,-6-16-15-16,6 16-13 0,-8-17-13 0,8 17-15 15,-10-17 2-15,10 17-8 0,-9-12 5 0,9 12-10 16,-8-14 12-16,8 14-16 0,-10-12 1 0,10 12-9 16,-13-10 6-16,13 10-14 0,0 0 0 0,-14-13 15 15,14 13-28-15,0 0-14 0,-15-7 3 0,15 7-12 0,0 0 4 16,0 0-9-16,-24-2 4 0,24 2-10 0,0 0-15 16,-18 9 22-16,18-9 4 0,-12 10-2 15,12-10 7-15,-13 13-8 0,13-13 11 0,-10 16-6 0,10-16 10 16,-8 18-12-16,8-18 3 0,-9 19 2 0,9-19-4 15,-2 20-7-15,2-20 6 0,-2 22-9 0,2-22 9 16,6 25-3-16,-1-13 10 0,1 3-5 0,0-1 14 16,2-2-7-16,3 2 13 0,-1-1-11 0,0-1 9 15,2-1-13-15,2 4 11 0,-2-4-11 0,3-2-3 16,-3 1 1-16,5-2 5 0,-3 0-10 0,1 1 6 16,-1-5-11-16,-14-4 1 0,28 6-34 0,-28-6-27 0,27 0-52 15,-27 0-72-15,23-2-115 0,-23 2-347 0,20-7-153 16</inkml:trace>
  <inkml:trace contextRef="#ctx0" brushRef="#br0" timeOffset="133393.657">16221 9603 27 0,'0'0'274'0,"0"0"-62"0,0 0-29 0,-7-11-23 16,7 11-6-16,0 0-9 0,0 0-13 0,0 0-17 16,0 0-9-16,0 0-13 0,0 0 6 0,0 0-8 15,0 0 11-15,0 0-13 0,0 0 17 0,0 0-18 16,0 0-5-16,0 0-7 0,3-12-16 0,-3 12-6 0,0 0-14 15,0 0-2-15,0 0-16 0,0 0-8 16,0 0 13-16,0 0-14 0,0 0 9 0,0 0 2 16,16-5-4-16,-16 5-1 0,0 0-4 0,0 0-2 0,25-1-5 15,-25 1 1-15,0 0-9 0,24-3 7 0,-24 3-1 16,0 0-1-16,29-3-1 0,-29 3 1 0,20-5-4 16,-20 5 1-16,23-1 0 0,-23 1 0 0,21-6-1 15,-21 6-1-15,18-3-1 0,-18 3-6 0,21-2-23 16,-21 2 9-16,0 0-15 0,24-6-9 0,-24 6-29 15,0 0-13-15,22-6-20 0,-22 6-13 0,0 0-18 16,19-3-14-16,-19 3-11 0,0 0-12 0,0 0-9 16,19-4-18-16,-19 4-188 0,0 0 155 0</inkml:trace>
  <inkml:trace contextRef="#ctx0" brushRef="#br0" timeOffset="133769.122">16262 9442 67 0,'0'0'286'16,"0"0"-72"-16,0 0-27 0,0 0-19 0,0 0-10 15,0 0-21-15,-17-6-13 0,17 6-11 0,0 0-5 16,0 0-11-16,0 0-4 0,0 0-16 0,0 0-5 15,-16-5-14-15,16 5-1 0,0 0-10 0,0 0 7 16,0 0-9-16,0 0 4 0,0 0-13 0,0 0 5 0,0 0-17 16,0 0 0-16,0 0-11 0,0 0 16 15,0 0-23-15,0 0-8 0,0 0 7 0,-21 3-8 0,21-3 6 16,0 0-3-16,0 0 5 0,0 0-2 0,17 6 2 16,-17-6 4-16,0 0-5 0,0 0 4 0,25 3-1 15,-25-3-5-15,0 0 2 0,27-3-4 0,-27 3-3 16,0 0-7-16,27-4-7 0,-27 4-16 0,19-5-1 15,-19 5-17-15,0 0-8 0,27-6-14 0,-27 6-13 16,0 0-16-16,23-4-16 0,-23 4-16 0,0 0-21 16,18-3-12-16,-18 3-28 0,0 0-185 0,0 0 164 0</inkml:trace>
  <inkml:trace contextRef="#ctx0" brushRef="#br0" timeOffset="134322.828">16302 9313 57 0,'0'0'319'0,"0"0"-73"0,0 0-44 16,0 0-18-16,0 0-20 0,0 0-19 0,0 0-25 0,-12-6-12 16,12 6-19-16,0 0-8 0,0 0-16 0,0 0-1 15,0 0-16-15,0 0-1 0,0 0-12 0,0 0 2 16,0 0-10-16,0 0 5 0,0 0-40 0,0 0 33 15,0 0-8-15,0 0 4 0,0 0 5 0,0 0 9 16,0 0-5-16,0 0-2 0,0 0 1 0,19 3-10 16,-19-3-3-16,16 8-5 0,-16-8 0 0,17 7-4 15,-17-7 1-15,20 7-4 0,-20-7-6 0,27 8 13 0,-27-8-15 16,27 9 8-16,-27-9-9 0,28 9 8 16,-28-9-6-16,29 10 7 0,-29-10-11 0,27 8 11 15,-27-8-9-15,25 10 8 0,-25-10-5 0,20 6 3 0,-20-6-5 16,19 7 7-16,-19-7-7 0,15 7 8 0,-15-7-8 15,0 0 8-15,19 7-5 0,-19-7 7 0,0 0-7 16,12 11 5-16,-12-11-11 0,0 0 12 0,4 14-6 16,-4-14 6-16,0 0-4 0,-4 19 6 0,4-19-6 15,-6 14 12-15,6-14-11 0,-8 19 13 0,8-19-7 16,-8 20 9-16,1-9-6 0,1 0 7 0,0 0 0 0,3 0 3 16,-3 3-6-16,0-4-1 0,6-10-3 0,-9 22 3 15,9-22-3-15,-8 19 0 0,8-19-2 0,-6 17 0 16,6-17-3-16,-4 17-1 0,4-17 1 0,-7 10-1 15,7-10 3-15,0 0-7 0,-4 17 9 0,4-17 3 16,0 0-6-16,-6 11 2 0,6-11-2 0,0 0-1 16,0 0-3-16,-2 10 1 0,2-10-1 15,0 0-3-15,0 0-3 0,0 0-10 0,0 0-17 0,-6 14-14 0,6-14-13 16,0 0-13-16,0 0-25 0,0 0-19 0,0 0-25 16,0 0-26-16,0 0-21 0,8 11-34 15,-8-11-265-15,0 0 28 0</inkml:trace>
  <inkml:trace contextRef="#ctx0" brushRef="#br0" timeOffset="136125.644">16993 9082 63 0,'0'0'202'0,"0"0"-35"0,0-13-30 0,0 13-15 16,0 0-11-16,0 0-11 0,0 0 1 0,-4-12-7 15,4 12-6-15,0 0-9 0,0 0-8 0,0 0-13 0,0 0-1 16,0 0-12-16,0 0-4 0,-2-13-9 16,2 13-4-16,0 0-7 0,0 0 0 0,0 0-4 0,0 0 8 15,0 0-2-15,0 0 5 0,0 0 7 0,0 0-10 16,0 0-4-16,0 0 8 0,0 19-6 0,0-19 8 16,0 0-3-16,2 18 1 0,-2-18-4 0,4 13 2 15,-4-13-5-15,2 19 3 0,-2-19-7 0,4 19 4 16,-4-19-6-16,4 21 6 0,-4-21-10 0,3 23 7 15,1-7-5-15,-2-5 3 0,0 4-12 0,3-1 10 16,-3 0-8-16,2-2 6 0,-2 4-10 0,2-3 12 0,0 1-7 16,-2 1 3-16,2-5-6 0,0 6 5 0,1-4-11 15,-1 2 7-15,0-3-6 0,0 2 8 0,-4-13-10 16,8 20 9-16,-8-20-10 0,6 20 8 0,-6-20-9 16,9 19 8-16,-9-19-7 0,8 18 5 15,-8-18-4-15,6 15 5 0,-6-15-8 0,8 15 7 0,-8-15-30 16,7 13 34-16,-7-13-5 0,8 12 8 0,-8-12-12 15,8 10 7-15,-8-10-8 0,0 0 11 0,13 11-11 0,-13-11 7 16,0 0-8-16,11 8 8 0,-11-8-4 16,0 0 6-16,0 0-8 0,0 0 2 0,23 3 2 15,-23-3-2-15,0 0-8 0,0 0 5 0,14-7-9 0,-14 7 7 16,0 0-10-16,8-15 5 0,-8 15-4 0,0 0 4 16,9-15-4-16,-9 15 7 0,0 0 13 0,6-16-48 15,-6 16 38-15,0 0 4 0,2-19-5 0,-2 19 6 16,0 0-8-16,2-15 7 0,-2 15-2 0,0 0 5 0,0-16-7 15,0 16 5-15,0 0-6 0,-2-17 7 16,2 17-4-16,0 0-1 0,-6-17-2 0,6 17 5 16,0 0-6-16,-11-13 7 0,11 13-4 0,0 0 8 0,-10-13-9 15,10 13 7-15,0 0-7 0,-14-7-14 0,14 7 21 16,0 0 1-16,0 0 1 0,0 0-2 0,-21 4-5 16,21-4 5-16,0 0-3 0,-11 13 3 0,11-13-8 15,-9 15 3-15,9-15-13 0,-6 16-4 0,6-16-20 16,-4 19-10-16,4-19-23 0,-6 18-21 0,6-18-24 15,-2 17-18-15,2-17-19 0,-2 13-26 0,2-13-193 16,0 0 167-16</inkml:trace>
  <inkml:trace contextRef="#ctx0" brushRef="#br0" timeOffset="136676.216">17372 9412 196 0,'0'0'199'0,"0"0"-50"0,0 0-20 16,0 0-15-16,0 0 1 0,0 0-6 0,-8-15-12 0,8 15-6 16,0 0-14-16,0 0-8 0,-6-11-5 15,6 11-7-15,0 0-8 0,-9-11 0 0,9 11-10 0,0 0 3 16,-8-15-8-16,8 15 4 0,0 0-4 0,-10-13 6 16,10 13-2-16,0 0 2 0,-13-13-12 0,13 13 6 15,0 0-8-15,-12-9 5 0,12 9-32 0,0 0 29 16,-11-9-10-16,11 9 7 0,0 0-18 0,0 0 3 15,0 0-7-15,0 0 4 0,-27 2-8 0,27-2 7 16,0 0-7-16,-13 13 5 0,13-13-6 0,-6 11 7 16,6-11-8-16,-6 12 9 0,6-12-6 0,-6 15 6 0,6-15-2 15,-4 17 8-15,4-17-4 0,-3 17 6 0,3-17-5 16,0 21 9-16,0-21-10 0,3 19 5 0,-3-19-9 16,4 20 9-16,-4-20 16 0,6 21-19 0,-6-21-1 15,8 20 9-15,-8-20-7 0,10 17 5 16,-10-17-5-16,11 15 7 0,-11-15-1 0,12 13 9 0,-12-13-2 15,14 7 8-15,-14-7-14 0,16 6 4 0,-16-6-13 16,0 0 7-16,27 0-10 0,-27 0 7 0,0 0-16 0,27-6-4 16,-27 6-25-16,0 0-2 0,25-5-30 0,-25 5-21 15,0 0-34-15,18-4-35 0,-18 4-26 16,0 0-32-16,0 0-59 0,21-5-157 0,-21 5 105 0</inkml:trace>
  <inkml:trace contextRef="#ctx0" brushRef="#br0" timeOffset="137207.887">17743 9563 141 0,'0'0'237'16,"0"0"-54"-16,-6-10-21 0,6 10-11 0,0 0-10 0,0 0-5 15,0 0-11-15,0 0-8 0,-9-10-12 0,9 10 0 16,0 0-9-16,0 0 0 0,0 0-13 0,0 0 1 16,0 0-14-16,0 0 3 0,0 0-12 0,0 0-6 15,-13-7-5-15,13 7 2 0,0 0-21 0,0 0 4 0,0 0-12 16,0 0 2-16,0 0-8 0,0 0 24 0,0 0-4 16,0 0-9-16,0 0 3 0,0 0-4 15,0 0-14-15,0 0 7 0,20 3 0 0,-20-3-1 16,0 0-2-16,0 0 5 0,0 0-6 0,29 0-1 0,-29 0-6 15,0 0-2-15,0 0-8 0,31 0 8 0,-31 0-11 16,0 0 10-16,23-3-10 0,-23 3 11 0,0 0-12 16,0 0 10-16,28-2-12 0,-28 2 12 0,0 0-16 15,0 0 7-15,25 0-24 0,-25 0-6 0,0 0-3 16,0 0-26-16,0 0-18 0,0 0-9 0,0 0-21 16,24 0-18-16,-24 0-16 0,0 0-15 0,0 0-20 15,0 0-27-15,0 0-43 0,0 0-149 0,0 0 144 0</inkml:trace>
  <inkml:trace contextRef="#ctx0" brushRef="#br0" timeOffset="137526.282">17713 9481 115 0,'0'0'343'16,"0"0"-76"-16,0 0-34 0,0 0-19 0,0 0-16 15,-12-10-25-15,12 10-8 0,0 0-22 0,0 0-8 0,0 0-12 16,0 0-17-16,0 0-13 0,0 0-17 0,0 0-13 16,0 0-12-16,0 0-10 0,0 0-6 0,0 0-6 15,-9-9 9-15,9 9 0 0,0 0-4 0,0 0 0 16,0 0-5-16,0 0-7 0,19-8-6 0,-19 8 2 16,0 0-2-16,19-5-5 0,-19 5 0 0,0 0-1 15,23-6-3-15,-23 6-2 0,19-3-1 0,-19 3 0 16,0 0-1-16,29-6-5 0,-29 6-5 0,0 0-15 0,25-2 3 15,-25 2-9-15,0 0-10 0,23-1-20 0,-23 1-13 16,0 0-25-16,0 0-13 0,22 1-27 0,-22-1-37 16,0 0-29-16,0 0-40 0,14 6-63 0,-14-6-136 15,0 0 88-15</inkml:trace>
  <inkml:trace contextRef="#ctx0" brushRef="#br0" timeOffset="138841.192">18311 9338 185 0,'0'0'164'0,"0"0"-39"0,0 0-11 16,0 0-14-16,7-12-10 0,-7 12-9 15,0 0-4-15,0 0-5 0,0 0 0 0,0 0-1 0,8-10 0 16,-8 10-3-16,0 0-1 0,0 0-2 0,0 0 3 16,0 0 6-16,0 0-3 0,0 0 6 0,0 0-15 15,0 0 0-15,0 0-16 0,0 0 5 0,0 0 12 16,0 0-21-16,0 0-4 0,0 0 7 0,0 0-11 15,0 0 6-15,-13 10-12 0,13-10 7 0,0 0-13 16,-5 19 7-16,5-19-11 0,-2 13 4 0,2-13-6 16,0 18 10-16,0-18-13 0,0 17 8 0,0-17-11 15,2 17 3-15,-2-17-5 0,5 19 8 0,-5-19-11 0,3 18 7 16,-3-18-8-16,6 15 7 0,-6-15-11 16,8 16 7-16,-8-16-10 0,8 12 10 0,-8-12 6 0,9 11-10 15,-9-11-8-15,10 9 10 0,-10-9-11 16,0 0 12-16,15 5-9 0,-15-5 10 0,0 0-11 0,16-5 6 15,-16 5-14-15,12-11 0 0,-12 11-12 0,9-11 4 16,-9 11-13-16,8-14 9 0,-8 14-8 0,6-17 4 16,-6 17-11-16,2-17 13 0,-2 17-2 0,0-16 10 15,0 16-3-15,-2-16 8 0,2 16-9 0,-4-15-15 16,4 15 20-16,-8-14 10 0,8 14-6 0,-11-11 3 0,11 11-7 16,-10-10 7-16,10 10-1 0,-12-7 6 0,12 7-4 15,0 0 4-15,-19-6-4 0,19 6 6 0,0 0-8 16,0 0 4-16,0 0-3 0,-27 0 7 0,27 0-6 15,0 0 9-15,-14 12-6 0,14-12 3 0,-10 11 2 16,10-11-6-16,-8 14 9 0,8-14 1 0,-6 15 2 16,6-15 0-16,-6 18 3 0,6-18 11 0,-2 17-11 15,2-17-5-15,-2 17-1 0,2-17 1 0,0 19-2 16,0-19 0-16,4 13 1 0,-4-13-2 0,4 12 2 16,-4-12-1-16,0 0 3 0,10 14 1 0,-10-14-2 0,0 0 0 15,16 6-4-15,-16-6 2 0,0 0 0 0,0 0 1 16,25-3 2-16,-25 3 3 0,12-7 10 15,-12 7-19-15,12-10-6 0,-12 10 1 0,13-9 1 0,-13 9 1 16,10-9 6-16,-10 9 2 0,0 0-3 0,13-12 7 16,-13 12-1-16,0 0 11 0,0 0-1 0,12-10 15 15,-12 10-17-15,0 0 7 0,0 0-14 0,0 0 7 16,0 0-11-16,0 0 10 0,0 0-5 0,0 0 11 0,0 0-10 16,0 0 8-16,0 0-9 0,0 0 6 15,0 0-7-15,10 9 10 0,-10-9-3 0,0 0 5 0,4 13-4 16,-4-13 4-16,0 0 12 0,5 13-13 0,-5-13-5 15,0 0 8-15,6 13-10 0,-6-13 5 0,6 9-6 16,-6-9 6-16,0 0-12 0,12 9 18 0,-12-9-11 16,0 0 9-16,0 0-28 0,22 5 27 0,-22-5-12 15,0 0 2-15,19-6-6 0,-19 6 7 0,14-8-11 0,-14 8 8 16,15-9-21-16,-15 9-2 0,12-9-22 16,-12 9-10-16,12-8-25 0,-12 8-34 0,0 0-12 15,15-10-29-15,-15 10-43 0,0 0-50 0,10-9-266 16,-10 9-2-16</inkml:trace>
  <inkml:trace contextRef="#ctx0" brushRef="#br0" timeOffset="139327.098">18753 9360 106 0,'0'0'279'0,"0"0"-62"0,0 0-34 0,0 0-25 0,8-9-16 15,-8 9-19-15,0 0-14 0,0 0-33 0,0 0 17 16,4-13-17-16,-4 13 2 0,0 0-22 0,0 0-5 0,0 0-16 16,0-14 0-16,0 14-9 0,0 0 4 15,0 0-8-15,-4-14 4 0,4 14-12 0,0 0 8 0,-6-11-4 16,6 11 6-16,0 0-8 0,-7-11 2 0,7 11-4 15,0 0 3-15,-13-7-10 0,13 7 6 0,0 0-10 16,-16-6 6-16,16 6-7 0,0 0 4 0,0 0-8 16,-27 1 7-16,27-1 9 0,0 0-10 0,-21 8-8 15,21-8 10-15,-14 9-8 0,14-9 8 0,-13 10-6 0,13-10 8 16,-12 13-6-16,12-13 8 0,-8 13-5 16,8-13 9-16,-6 16-7 0,6-16 9 0,-5 15-5 15,5-15 12-15,0 16-9 0,0-16 8 0,2 17 3 0,-2-17 8 16,5 15-10-16,-5-15 13 0,8 13-5 15,-8-13 16-15,10 11 3 0,-10-11-1 0,13 11-13 0,-13-11 7 16,14 8-9-16,-14-8-2 0,19 3-17 0,-19-3 9 16,0 0-16-16,29 3 12 0,-29-3-15 0,0 0 8 15,29 0-14-15,-29 0 0 0,0 0-14 0,25 0-19 16,-25 0-37-16,0 0-21 0,25 0-38 0,-25 0-28 0,0 0-41 16,0 0-41-16,0 0-67 0,25 0-177 15,-25 0 30-15</inkml:trace>
  <inkml:trace contextRef="#ctx0" brushRef="#br0" timeOffset="140043.147">18187 9064 13 0,'0'0'226'0,"0"0"-39"0,16-3-28 0,-16 3-16 15,0 0-16-15,0 0-16 0,0 0-12 0,0 0-9 16,0 0-2-16,0 0-12 0,0 0-5 0,0 0-9 16,0 0-7-16,0 0-7 0,0 0-2 0,0 0-9 15,0 0 2-15,0 0-8 0,0 0 4 0,-19 3-27 16,19-3 32-16,0 0-8 0,-10 10 4 0,10-10-7 16,0 0 0-16,-11 14-3 0,11-14 6 0,-9 11-8 0,9-11 8 15,-8 14-7-15,8-14 5 0,-10 13-7 16,10-13 7-16,-8 20-11 0,8-20 9 0,-11 22-7 0,7-8 6 15,0-2-13-15,0 1 11 0,2 1-5 0,-2 0 8 16,2 0-10-16,0 0 8 0,-1 2-13 0,1 2 9 16,2-3-9-16,-2-1 6 0,4 3-10 0,-2-2 5 15,2 2-11-15,1-2 9 0,-1 1-11 0,0-1 5 16,2 0-6-16,0 0 9 0,0 2-11 0,0-4 7 16,0 1-7-16,3 1 10 0,-1-1-12 0,0-2 8 15,0 3-8-15,2-3 9 0,-1 1-7 0,1 0 6 0,-1-2 9 16,1 2-11-16,3 0-9 0,-3-2 7 0,2 2-7 15,1-1 9-15,-1 0-7 0,2-4 9 16,-1 3-14-16,-1-3-9 0,2 3-21 0,1-2-16 0,-3-2-21 16,3 1-27-16,-4 1-26 0,-9-9-23 0,23 11-11 15,-23-11-21-15,22 9-19 0,-22-9-226 0,23 7 103 16</inkml:trace>
  <inkml:trace contextRef="#ctx0" brushRef="#br0" timeOffset="140705.082">18846 9035 116 0,'0'0'247'0,"0"0"-57"0,0 0-19 0,-12-6-13 15,12 6-13-15,0 0-11 0,0 0-18 0,0 0-15 16,0 0-17-16,-15-7-7 0,15 7-17 0,0 0 9 16,0 0 3-16,0 0-1 0,0 0 4 0,0 0-5 15,0 0-12-15,6 10-2 0,-6-10-8 0,0 0-4 16,13 17-4-16,-13-17 15 0,12 14-31 0,-12-14-1 15,17 13-3-15,-7-2-2 0,0-1-5 0,0 0-8 16,0 1 6-16,0 2-9 0,1-2 3 0,1 2-3 0,-2 3 8 16,3 0-7-16,-3 0 14 0,0 0-10 0,1 2 8 15,-3 0-12-15,0 1 14 0,-2-5-10 0,1 2 11 16,-1 4-11-16,0-4 7 0,-2 2-11 0,-1 0 11 16,1 1-10-16,-1-1 3 0,-1 0-5 0,0 0 11 15,0 1-12-15,-2-3 6 0,0 3-7 0,0-3 6 16,-2 1-24-16,0-2 32 0,0-1-7 0,-3 1 12 15,3 0-12-15,-1-3 12 0,-1 2-14 0,0-1 10 16,-2-2-15-16,6-11 7 0,-11 20-8 0,11-20 10 16,-10 17-11-16,10-17 10 0,-10 15-10 0,10-15 2 15,-9 15-23-15,9-15-1 0,-8 9-22 0,8-9-7 0,0 0-19 16,-8 12-6-16,8-12-24 0,0 0-7 0,0 0-13 16,0 0-9-16,0 0-4 0,0 0-11 0,0 0-9 15,0 0-21-15,0 0-228 0,0 0 139 0</inkml:trace>
  <inkml:trace contextRef="#ctx0" brushRef="#br0" timeOffset="141560.613">19296 9066 112 0,'0'0'266'0,"0"0"-59"0,2-13-42 16,-2 13-8-16,0 0-19 0,0 0-12 0,0 0-21 16,0-12-14-16,0 12-14 0,0 0 2 0,0 0-9 15,0 0 4-15,0 0-8 0,0 0 7 0,-7 10-7 16,7-10 4-16,-2 12-13 0,2-12 7 0,-4 16-14 15,4-16 6-15,-4 20 6 0,4-20-16 0,-4 25-11 16,2-11 7-16,0 1-14 0,0 1 7 0,-2 2-9 16,4-2-15-16,-2 5 15 0,-1-3-2 0,1 0-11 0,0 3 7 15,0-3-16-15,2 2-8 0,-2 1 9 0,0-1 6 16,0-1-9-16,0-1 7 0,2-3-11 16,-2 2 11-16,0-3-12 0,2 0 6 0,0-14-11 0,-2 24 8 15,2-24-10-15,-2 20 7 0,2-20-11 0,-2 18 8 16,2-18-15-16,0 13 10 0,0-13-13 0,0 0 4 15,0 0-17-15,-2 13 6 0,2-13-4 0,0 0 18 16,0 0-11-16,0 0-10 0,0-14 8 0,0 14-12 16,4-12 4-16,-4 12-2 0,4-15 4 0,-4 15 4 15,6-14 9-15,-6 14 5 0,4-15 1 0,-4 15 14 16,6-13-8-16,-6 13 6 0,0 0 5 0,7-13 5 0,-7 13 1 16,0 0 4-16,6-13 5 0,-6 13 6 0,0 0 8 15,0 0 4-15,0 0 10 0,12-7-8 0,-12 7 0 16,0 0-12-16,0 0 7 0,0 0-10 0,19 9 9 15,-19-9-13-15,0 0 9 0,12 11-11 0,-12-11 11 16,8 8-11-16,-8-8 9 0,10 12 7 0,-10-12-13 16,10 13-10-16,-10-13 5 0,10 11-8 0,-10-11 8 15,9 13-11-15,-9-13 11 0,10 13-12 0,-10-13 7 0,10 12-9 16,-10-12 10-16,9 11-11 0,-9-11 12 16,0 0-12-16,10 12 9 0,-10-12-9 0,0 0 21 0,8 11-28 15,-8-11 5-15,0 0-14 0,0 0 6 0,0 0-17 16,0 0-10-16,0 0-6 0,0 0 2 0,0 0-1 15,0 0 1-15,0 0 0 0,0 0 0 0,-8-11 5 16,8 11 2-16,-10-9 4 0,10 9 8 0,-11-13 5 16,11 13 5-16,-12-11 6 0,12 11-1 0,-12-11 4 15,12 11 2-15,-13-9 0 0,13 9 7 0,-12-11 6 16,12 11 5-16,-12-9 4 0,12 9 3 0,-10-7 0 0,10 7 2 16,0 0-4-16,-10-14 2 0,10 14 14 0,0 0-8 15,-9-17 13-15,9 17-12 0,0 0 19 0,0-14-2 16,0 14 6-16,5-14-9 0,-5 14 8 0,8-14-12 15,-8 14 8-15,10-13-12 0,-10 13 11 0,13-14-14 16,-13 14 5-16,11-16-16 0,-11 16 7 0,14-11-17 16,-14 11 6-16,13-10-11 0,-13 10 8 0,10-11-13 15,-10 11-3-15,0 0-28 0,13-10-14 0,-13 10-38 0,0 0-21 16,10-12-39-16,-10 12-40 0,0 0-48 16,0 0-70-16,0 0-225 0,0 0-28 0</inkml:trace>
  <inkml:trace contextRef="#ctx0" brushRef="#br0" timeOffset="142343.651">19885 9403 61 0,'0'0'276'0,"0"0"-54"0,0 0-31 0,0 0-22 16,0 0-14-16,0 0-11 0,0 0-25 16,0 0-6-16,0 0-16 0,-11 7-1 0,11-7-10 15,0 0 3-15,0 0-6 0,-6 11 0 0,6-11 14 0,0 0-26 16,0 0 6-16,-6 11-13 0,6-11 1 0,0 0-17 16,0 0 4-16,0 0-7 0,-2 15-5 0,2-15-14 15,0 0 11-15,0 0-13 0,0 0 10 0,6 10-15 16,-6-10 18-16,0 0-14 0,15 6 9 0,-15-6-14 15,0 0 12-15,20 6-16 0,-20-6 13 0,0 0-16 16,28 2 7-16,-28-2-14 0,21-2 11 0,-21 2-13 16,25 0 12-16,-25 0-18 0,22-4 15 0,-22 4-13 0,25-3 10 15,-25 3-15-15,23-2 13 0,-23 2-21 0,17-4 2 16,-17 4-19-16,21-3-2 0,-21 3-20 0,0 0-9 16,25-4-28-16,-25 4-16 0,0 0-24 0,21-4-16 15,-21 4-20-15,0 0-8 0,0 0-15 0,18-5-34 16,-18 5-246-16,0 0 44 0</inkml:trace>
  <inkml:trace contextRef="#ctx0" brushRef="#br0" timeOffset="142649.874">19952 9395 16 0,'0'0'401'0,"0"0"-91"0,0 0-56 0,0 0-22 15,0 0-38-15,0 0-21 0,0 0-14 0,-17-5-25 16,17 5-9-16,0 0-24 0,0 0-6 0,0 0-22 16,0 0 5-16,0 0-12 0,0 0 11 0,0 0-14 0,0 0 9 15,0 0-19-15,9-11 3 0,-9 11-21 0,0 0 6 16,0 0-19-16,20-5 7 0,-20 5-18 0,0 0 9 16,23-5-14-16,-23 5 9 0,0 0-14 0,27-1 9 15,-27 1-20-15,0 0 5 0,31-3-23 16,-31 3 5-16,0 0-17 0,28-3 1 0,-28 3-20 0,0 0-1 15,25-2-23-15,-25 2-5 0,0 0-18 0,22-2-4 16,-22 2-15-16,0 0-3 0,0 0-4 0,23-7-19 16,-23 7-25-16,0 0-27 0,0 0-226 0,8-9 103 15</inkml:trace>
  <inkml:trace contextRef="#ctx0" brushRef="#br0" timeOffset="143123.214">20071 9263 6 0,'-9'-8'377'0,"9"8"-86"0,0 0-45 0,0 0-15 16,0 0-16-16,0 0-38 0,0 0-24 0,-9-9-10 0,9 9-24 15,0 0-5-15,0 0-20 0,0 0-5 0,0 0-19 16,0 0-4-16,0 0-16 0,0 0 12 0,0 0-10 16,0 0 9-16,0 0-21 0,0 0 5 0,0 0-19 15,0 0 7-15,12 11-17 0,-12-11 8 0,0 0-16 16,16 11 11-16,-16-11-11 0,12 8 5 0,-12-8-13 15,17 11 11-15,-17-11-13 0,17 9 12 0,-17-9-13 16,20 7 11-16,-20-7-16 0,21 7 15 0,-21-7-12 16,23 8 11-16,-23-8-14 0,19 7 14 0,-19-7-14 15,19 6 10-15,-19-6-10 0,18 6 14 0,-18-6-13 16,15 6 15-16,-15-6-9 0,14 8 6 0,-14-8-10 16,13 7 14-16,-13-7-13 0,0 0 11 0,10 16-10 0,-10-16 11 15,6 12-14-15,-6-12 12 0,0 13-12 0,0-13 16 16,0 16-16-16,0-16 15 0,-4 16-14 0,4-16 12 15,-6 18-11-15,6-18 16 0,-10 16-12 0,10-16 17 16,-11 17-2-16,11-17 16 0,-12 17-9 0,12-17 11 16,-12 16-13-16,12-16 16 0,-11 16-11 0,11-16 13 15,-10 12-14-15,10-12 13 0,-10 13-18 0,10-13 6 0,0 0-18 16,-13 15 11-16,13-15-19 0,0 0-5 16,-7 11 3-16,7-11 10 0,0 0-18 0,0 0 5 0,-6 11-26 15,6-11 0-15,0 0-32 0,0 0-6 0,2 13-26 16,-2-13-16-16,0 0-30 0,0 0-20 0,8 9-26 15,-8-9-36-15,0 0-24 0,0 0-33 0,0 0-219 16,18 6 9-16</inkml:trace>
  <inkml:trace contextRef="#ctx0" brushRef="#br0" timeOffset="161753.1">20803 9329 21 0,'0'0'249'0,"0"0"-55"0,0 0-34 0,0 0-25 16,0 0-16-16,0 0-17 0,0 0-10 0,0 0-12 16,0 0-10-16,0 0-10 0,0 0-8 0,0 0-5 15,0 0-9-15,0 0-4 0,0 0-8 0,0 0-3 16,0 0-5-16,0 0 0 0,0 0-1 0,0 0 4 15,0 0 2-15,0 0-2 0,0 0 1 0,0 16 3 16,0-16 3-16,0 0 0 0,0 15-1 0,0-15-5 0,0 0 1 16,3 16 1-16,-3-16-2 0,4 14-3 15,-4-14-4-15,2 13-2 0,-2-13-4 0,4 12 3 0,-4-12 2 16,4 11-3-16,-4-11-1 0,0 0-3 0,8 16-1 16,-8-16 1-16,0 0-3 0,11 11 3 0,-11-11-1 15,0 0-1-15,0 0-2 0,16 7 4 0,-16-7-3 16,0 0-2-16,0 0 1 0,19-9 0 0,-19 9-3 15,10-11 2-15,-10 11 0 0,10-14-1 0,-10 14 2 16,9-18-2-16,-9 18-4 0,10-18-1 0,-10 18-2 16,6-21 1-16,-6 21 2 0,6-20-1 0,-6 20-2 0,3-18 4 15,-3 18 0-15,2-19-5 0,-2 19 8 0,-2-16-1 16,2 16-2-16,-5-15-1 0,5 15 2 0,-6-15 1 16,6 15 0-16,-6-11-3 0,6 11 3 0,0 0-1 15,-14-9-1-15,14 9-1 0,0 0 2 0,0 0 2 16,-25 3-3-16,25-3 0 0,-13 9 2 0,13-9-1 15,-14 11-1-15,14-11 2 0,-15 18-1 0,15-18 0 16,-12 17-1-16,4-5 1 0,1-3 0 0,7-9 1 16,-10 22 1-16,10-22-2 0,-8 18 0 0,8-18-1 0,-5 17 2 15,5-17 1-15,-4 19-3 0,4-19 1 16,0 17 0-16,0-17 0 0,2 13-1 0,-2-13 1 0,4 11 2 16,-4-11 0-16,0 0-2 0,9 12 1 15,-9-12-22-15,0 0 28 0,0 0-1 0,21 3 3 0,-21-3-8 16,0 0-11-16,18-4-1 0,-18 4-1 0,13-6-1 15,-13 6-2-15,12-9 3 0,-12 9 0 0,13-7 4 16,-13 7-3-16,10-12 7 0,-10 12 0 0,0 0 3 16,10-11 1-16,-10 11 0 0,0 0 5 0,11-11 4 0,-11 11 6 15,0 0 5-15,0 0 0 0,6-11 1 0,-6 11 0 16,0 0 3-16,0 0 2 0,0 0 14 0,0 0-22 16,0 0-5-16,0 0-3 0,0 0 0 0,0 0-4 15,0 0-5-15,0 0 6 0,0 0-3 0,0 0-3 16,0 0 4-16,0 0-2 0,0 0-1 0,0 0-1 15,6 13-4-15,-6-13 6 0,0 0 0 0,2 13 2 16,-2-13 0-16,0 0 1 0,6 17 2 0,-6-17 5 0,9 9 5 16,-9-9 0-16,5 11-2 0,-5-11-5 15,10 8 3-15,-10-8 0 0,10 11-1 0,-10-11 0 16,0 0 0-16,19 7-4 0,-19-7-1 0,0 0 0 0,23 3 0 16,-23-3 0-16,0 0-4 0,25-3 3 0,-25 3-3 15,0 0 2-15,22-7-2 0,-22 7 0 0,15-11 1 16,-15 11-17-16,0 0-16 0,18-8-17 0,-18 8-21 15,0 0-25-15,12-11-27 0,-12 11-27 0,0 0-36 16,4-12-56-16,-4 12-190 0,0 0 105 0</inkml:trace>
  <inkml:trace contextRef="#ctx0" brushRef="#br0" timeOffset="162333.204">21247 9310 219 0,'0'0'231'0,"0"0"-45"0,0 0-33 16,0 0-19-16,0 0-20 0,4-13-17 0,-4 13-13 0,0 0-19 15,0 0 6-15,0 0-2 0,0 0 4 0,0 0-10 16,0 0-3-16,-2-16-6 0,2 16 1 0,0 0-7 16,0 0-3-16,-2-13-1 0,2 13 0 0,0 0-3 15,0 0 0-15,-8-13 6 0,8 13-33 0,0 0 30 0,-9-12-14 16,9 12 6-16,0 0-14 0,-9-8 5 16,9 8-9-16,0 0 2 0,-12-9-12 0,12 9 3 15,0 0-7-15,0 0 4 0,-19-2-7 0,19 2 30 0,0 0-37 16,0 0 7-16,-23 0-8 0,23 0 3 0,0 0 2 15,-16 5-2-15,16-5-2 0,0 0 2 0,-17 9 3 16,17-9-3-16,-8 9 0 0,8-9 1 0,-10 11 1 16,10-11 3-16,-9 11-1 0,9-11 0 0,-6 15 1 15,6-15 0-15,-6 15 3 0,6-15-3 0,-4 17 7 16,4-17 6-16,-2 15-3 0,2-15 5 0,0 16 3 16,0-16 2-16,4 15 2 0,-4-15 2 0,6 17 2 0,-6-17-2 15,13 14-1-15,-13-14 11 0,12 15-16 0,-12-15 6 16,19 11-9-16,-19-11 7 0,18 10-17 0,-18-10 1 15,21 9-2-15,-21-9 8 0,20 5-11 0,-20-5 8 16,20 6-11-16,-20-6 9 0,19 4-8 0,-19-4 7 16,0 0-11-16,22 4 11 0,-22-4-17 0,0 0 3 15,21 3-21-15,-21-3-4 0,0 0-3 0,0 0-29 16,19 3-25-16,-19-3-17 0,0 0-25 0,0 0-22 16,0 0-26-16,0 0-27 0,0 0-45 0,0 0-183 15,27-1 95-15</inkml:trace>
  <inkml:trace contextRef="#ctx0" brushRef="#br0" timeOffset="162871.157">21510 8738 109 0,'-2'-23'249'16,"2"23"-52"-16,-2-19-17 0,2 19-12 0,-2-17-11 15,2 17-11-15,-2-12-18 0,2 12-14 0,0 0-18 16,-4-13-9-16,4 13-22 0,0 0-12 0,0 0-16 16,0 0-7-16,-6-11-8 0,6 11 0 0,0 0-4 15,0 0-1-15,-2 11-6 0,2-11 14 0,0 0 0 16,0 22 5-16,0-22-6 0,2 23 9 0,0-9-3 16,0 1 14-16,0 3-36 0,0 3 43 0,2 0 6 0,-2 5-6 15,2 1-5-15,0 2 2 0,0 4-35 16,0 2 28-16,0 1-17 0,0 1 9 0,0-2-18 15,0 1 9-15,3 3-13 0,-3-3 7 0,0 1-13 0,2-2 7 16,-2-1-10-16,0 0 9 0,3 0-15 0,-3-7 12 16,2 3-10-16,-2-5 10 0,2 0-9 0,-2-1 9 15,0-2-12-15,5 0 12 0,-5-4-11 0,0-3 6 16,2 2-6-16,-2-2 8 0,0-4-8 0,-1 2 8 16,-3-13-10-16,6 20 10 0,-6-20 6 0,6 17-6 15,-6-17-9-15,4 11 3 0,-4-11-19 0,0 0-5 16,5 17-26-16,-5-17-24 0,0 0-14 0,0 0-26 0,2 14-26 15,-2-14-32-15,0 0-33 0,0 0-31 0,0 0-232 16,0 0 48-16</inkml:trace>
  <inkml:trace contextRef="#ctx0" brushRef="#br0" timeOffset="164218.324">21775 9110 79 0,'0'0'206'0,"-4"-14"-41"16,4 14-24-16,0 0-15 0,-2-20-13 0,2 20-7 15,0 0-11-15,-4-12-7 0,4 12-12 0,0 0-8 16,0 0-12-16,-4-11-4 0,4 11-9 0,0 0-3 15,0 0-3-15,0 0 9 0,0 0-2 0,0 0 6 16,0 0-9-16,0 0 0 0,0 0-12 0,0 0 5 0,4 16-3 16,-4-16-1-16,2 13 1 0,-2-13-6 15,4 19 5-15,-4-19-3 0,4 23-1 0,-2-10-1 0,2 1-5 16,-2 1 8-16,2 0-6 0,1 1 3 0,-1 1-2 16,-2 0 1-16,2-1 7 0,-1 3-3 0,1-1-1 15,0 1 0-15,0-1-5 0,1 1 3 0,-1-2-4 16,0 1-2-16,0-1-3 0,2-1-6 0,-2-3 0 15,0 2 0-15,1-2-1 0,-1-2-4 0,-4-11 0 16,8 18-2-16,-8-18 0 0,6 17 2 0,-6-17 0 16,8 12 1-16,-8-12-1 0,0 0-3 0,13 11 1 0,-13-11 2 15,0 0 0-15,0 0-3 0,0 0-1 0,25-8 1 16,-25 8-3-16,8-9-6 0,-8 9-5 0,6-11-1 16,-6 11 0-16,8-16-2 0,-8 16 2 0,5-17 2 15,-5 17 2-15,4-17 5 0,-4 17-3 0,0-19 2 16,0 19 2-16,0-18 1 0,0 18 0 0,0-17 1 15,0 17 1-15,-4-17 0 0,4 17 3 0,-5-15 4 16,5 15 0-16,-4-12 4 0,4 12-3 0,0 0-3 0,-8-13-1 16,8 13 0-16,0 0-3 0,-14-5-1 15,14 5 17-15,0 0-12 0,0 0-12 0,-23 5 4 0,23-5 0 16,-11 8 4-16,11-8-5 0,-12 12 2 0,12-12-10 16,-10 16-21-16,10-16-25 0,-9 17-27 0,9-17-32 15,-8 19-33-15,8-19-32 0,-6 18-29 0,6-18-56 16,-2 15-138-16,2-15 135 0</inkml:trace>
  <inkml:trace contextRef="#ctx0" brushRef="#br0" timeOffset="164699.362">22210 9235 16 0,'-2'-17'300'0,"2"17"-77"16,0 0-35-16,-4-15-31 0,4 15-1 0,0 0-19 15,-4-18-17-15,4 18-14 0,-4-11-2 0,4 11-6 16,-6-14-5-16,6 14-1 0,-7-13-6 0,7 13 13 16,-8-10-10-16,8 10 3 0,0 0-21 0,-14-12-6 15,14 12-21-15,0 0-2 0,-17-7-14 0,17 7 0 0,0 0-12 16,0 0 3-16,-27 6-12 0,27-6 8 16,-12 8-13-16,12-8 9 0,-11 15-7 0,11-15 8 0,-9 21-11 15,5-10 24-15,0 2-25 0,4-13 10 0,-4 22-11 16,4-22 2-16,0 26-2 0,2-13 1 0,0 0 0 15,0 0 0-15,2 1 0 0,0-3 1 0,1 1 2 16,-5-12 2-16,15 22 6 0,-15-22 4 0,16 16 1 16,-16-16 7-16,21 14-3 0,-21-14-3 0,19 8-12 15,-19-8 5-15,20 6-8 0,-20-6 1 0,21 4-32 16,-21-4-30-16,0 0-50 0,33-2-13 0,-33 2-50 0,18-3-78 16,-18 3-99-16,16-7-152 0,-16 7 7 0</inkml:trace>
  <inkml:trace contextRef="#ctx0" brushRef="#br0" timeOffset="166194.071">22516 9410 90 0,'0'0'226'0,"0"0"-54"0,0 0-32 0,0 0-20 16,0 0-20-16,0 0-10 0,0 0-11 0,0 0-5 15,0 0-12-15,0 0-3 0,0 0 7 0,0 0 6 16,0 0 3-16,0 0-5 0,0 0-1 0,0 0-8 0,-6 14-6 16,6-14-6-16,0 0-5 0,0 16-4 15,0-16-7-15,0 0-3 0,2 17-6 0,-2-17-2 0,0 17-8 16,0-17-2-16,2 14-1 0,-2-14-2 0,4 15-1 16,-4-15-4-16,2 15 1 0,-2-15-1 0,4 13-1 15,-4-13 1-15,0 0-7 0,5 16 5 0,-5-16-1 16,0 0 1-16,5 13 2 0,-5-13-3 0,0 0 1 15,0 0-2-15,0 0 1 0,0 0-2 0,0 0-4 16,0 0-3-16,0 0-1 0,0 0-6 0,0 0 1 16,8-13-6-16,-8 13-3 0,0 0 0 0,-2-19 5 0,2 19 1 15,-2-15 4-15,2 15 1 0,-4-14 5 16,4 14-1-16,-4-17 4 0,4 17 0 0,-4-14 1 16,4 14 1-16,-6-19 1 0,6 19 0 0,-6-15-1 0,6 15 5 15,-6-13 3-15,6 13 6 0,-4-13 1 0,4 13 15 16,0 0-15-16,-6-11-4 0,6 11 0 0,0 0-3 15,0 0-2-15,-7-15 0 0,7 15-2 0,0 0 1 16,0 0-2-16,0 0-1 0,0 0 6 0,0 0 3 0,0 0 3 16,0 0 2-16,0 0 0 0,0 0 2 15,0 0 3-15,0 0 1 0,0 0-1 0,11-8-1 16,-11 8 0-16,0 0-5 0,0 0-2 0,0 0-2 0,22-3 10 16,-22 3-14-16,0 0-3 0,20-3-1 0,-20 3 2 15,0 0-1-15,23-6-2 0,-23 6-4 0,0 0 0 16,22-8-4-16,-22 8 1 0,0 0-2 0,23-5 5 15,-23 5 1-15,0 0-4 0,19-6 5 0,-19 6-3 16,0 0 0-16,0 0 3 0,18-5 2 0,-18 5-1 16,0 0 2-16,0 0 0 0,0 0-1 0,0 0-2 15,0 0 2-15,0 0-4 0,0 0 6 0,23 2 0 0,-23-2-2 16,0 0 2-16,0 0 0 0,5 14-1 16,-5-14 0-16,0 0 2 0,4 17-2 0,-4-17 2 0,3 15-3 15,-3-15-1-15,4 13 2 0,-4-13 1 0,2 19-4 16,-2-19-2-16,4 14 5 0,-4-14 1 0,2 19-1 15,-2-19 0-15,4 18 0 0,-4-18 2 0,4 15-6 16,-4-15 3-16,4 15 0 0,-4-15 0 0,2 14 0 16,-2-14-2-16,5 13 5 0,-5-13-1 0,0 0 0 0,4 16 1 15,-4-16 1-15,0 0 0 0,0 0 1 16,2 14 2-16,-2-14 1 0,0 0 7 0,0 0 3 0,0 0 0 16,4 15-1-16,-4-15-2 0,0 0-7 0,0 0 0 15,0 0-2-15,0 0 1 0,0 0-7 0,0 0 2 16,0 0-2-16,0 0 4 0,0 0-1 0,0 0 0 15,0 0-2-15,0 0-4 0,0 0 6 0,-21-6-8 16,21 6 6-16,0 0 0 0,0 0 4 0,0 0-4 16,-16-5 1-16,16 5-2 0,0 0-2 0,0 0 0 15,0 0 1-15,-22-4 4 0,22 4 2 0,0 0-1 0,0 0 3 16,0 0 0-16,-25 4 1 0,25-4 0 0,0 0-2 16,0 0 1-16,-21 3 3 0,21-3 2 15,0 0 0-15,0 0 3 0,-18 8 3 0,18-8 2 0,0 0-20 16,0 0 24-16,-21 5-1 0,21-5 1 0,0 0 0 15,0 0-1-15,0 0-4 0,-18 6-1 0,18-6-3 16,0 0-4-16,0 0-3 0,0 0-1 0,0 0-2 16,0 0-3-16,0 0-7 0,0 0-5 0,0 0-10 15,-23-2-2-15,23 2-8 0,0 0-12 0,0 0-13 16,0 0-16-16,0 0-15 0,0 0-18 0,0 0-32 16,0 0-31-16,0 0-41 0,0 0-52 0,0 0-178 0,0 0 94 15</inkml:trace>
  <inkml:trace contextRef="#ctx0" brushRef="#br0" timeOffset="176004.15">12850 9835 146 0,'0'0'206'16,"0"0"-51"-16,0 0-22 0,0 0-23 0,0 0-20 16,0 0-11-16,0 0-12 0,0 0-10 0,0 0-5 0,0 0-6 15,0 0-5-15,0 0-3 0,0 0-3 0,0 0-2 16,0 0 1-16,0 0 0 0,0 0-1 0,0 0 1 15,0 0-4-15,0 0-27 0,0 0 27 0,0 0-7 16,0 0-3-16,0 0-5 0,0 0-2 0,0 0-6 16,0 0-1-16,0 0-3 0,0 0 0 0,0 0-1 15,0 0 2-15,0 0-3 0,4-14 8 0,-4 14-9 16,0 0 1-16,9-14-1 0,-9 14 0 0,0 0 1 16,8-13-2-16,-8 13 0 0,0 0 1 0,12-11 0 15,-12 11-2-15,0 0 2 0,9-9 0 0,-9 9 0 16,0 0 0-16,0 0 2 0,0 0 0 0,16-6 1 0,-16 6 0 15,0 0 0-15,0 0 0 0,0 0-1 0,15 6-1 16,-15-6 0-16,0 0 0 0,10 9-1 0,-10-9 1 16,0 0 0-16,9 11-1 0,-9-11 0 0,0 0 0 15,6 12 1-15,-6-12-3 0,0 0 1 0,11 13 1 16,-11-13 0-16,0 0 0 0,8 9-2 0,-8-9-8 16,0 0 13-16,8 11 0 0,-8-11 1 0,0 0-4 15,0 0 0-15,13 11 1 0,-13-11 0 0,0 0-1 0,0 0-2 16,12 7 0-16,-12-7 1 0,0 0 1 15,0 0-3-15,0 0 3 0,15 8-1 0,-15-8 1 0,0 0-1 16,0 0 1-16,0 0 0 0,16-6-4 0,-16 6 5 16,0 0-1-16,0 0-1 0,17-9 2 0,-17 9-1 15,0 0 0-15,10-9 0 0,-10 9 1 0,0 0-2 16,0 0 1-16,14-8 0 0,-14 8 0 0,0 0 0 16,0 0-1-16,0 0 1 0,0 0 0 0,12-9 0 15,-12 9 0-15,0 0-2 0,0 0 0 0,0 0 1 16,0 0 1-16,0 0 0 0,0 0 0 0,0 0-1 0,0 0 2 15,18-5-1-15,-18 5 1 0,0 0 0 0,0 0-1 16,0 0 1-16,0 0 0 0,0 0-1 0,0 0-1 16,23 2 1-16,-23-2 1 0,0 0 0 0,0 0 0 15,0 0 0-15,21 5-1 0,-21-5 0 0,0 0 2 16,0 0-1-16,16 7-1 0,-16-7 1 0,0 0 1 16,0 0-1-16,15 6-4 0,-15-6 6 0,0 0-1 15,0 0 0-15,18 8 0 0,-18-8 1 0,0 0-2 0,0 0 1 16,0 0-1-16,0 0 1 0,27-3-10 15,-27 3-17-15,0 0-27 0,14-9-28 0,-14 9-30 0,0 0-37 16,16-9-74-16,-16 9-85 0,0 0 235 0</inkml:trace>
  <inkml:trace contextRef="#ctx0" brushRef="#br0" timeOffset="177330.574">15309 9851 56 0,'0'0'204'0,"0"0"-43"0,0 0-28 15,0 0-17-15,0 0-15 0,0 0-15 0,0 0-9 16,0 0-6-16,0 0-4 0,0 0-9 0,0 0 1 0,0 0-2 15,0 0-7-15,0 0-3 0,0 0-6 0,0 0-5 16,0 0-5-16,0 0-6 0,0 0-5 0,6-10-3 16,-6 10-4-16,0 0-2 0,0 0-4 0,15-8-1 15,-15 8 1-15,0 0-2 0,14-9-1 0,-14 9-2 16,13-6 1-16,-13 6-2 0,14-8-1 0,-14 8 1 16,15-6-1-16,-15 6-1 0,14-7 0 0,-14 7 0 15,0 0-2-15,20-8 2 0,-20 8 1 0,0 0-1 0,18-3 1 16,-18 3 0-16,0 0 1 0,0 0-1 0,25-3 0 15,-25 3 1-15,0 0 0 0,0 0 1 0,21 4-2 16,-21-4 2-16,0 0-4 0,14 7 4 0,-14-7-2 16,0 0 1-16,15 12-1 0,-15-12 1 0,0 0-2 15,14 12 0-15,-14-12 1 0,0 0 1 0,13 8-3 16,-13-8 2-16,0 0 0 0,13 11-1 0,-13-11 1 16,0 0 0-16,12 10 0 0,-12-10-2 0,0 0 2 15,0 0 0-15,13 9 0 0,-13-9 0 0,0 0-1 16,0 0 2-16,16 7-1 0,-16-7 0 0,0 0-1 0,0 0 1 15,0 0-2-15,0 0-10 0,0 0 9 0,27-1 0 16,-27 1 4-16,0 0-5 0,0 0 1 0,15-6 1 16,-15 6 0-16,0 0 0 0,10-9-1 0,-10 9 1 15,0 0 2-15,0 0-1 0,15-10 1 0,-15 10-1 16,0 0 0-16,0 0 1 0,12-11-2 0,-12 11 2 16,0 0 0-16,0 0 0 0,10-11-1 0,-10 11 0 15,0 0 0-15,0 0 0 0,11-11 0 0,-11 11 0 0,0 0 0 16,0 0 1-16,13-7-2 0,-13 7 2 15,0 0-1-15,0 0 2 0,0 0 1 0,19-6-1 0,-19 6 3 16,0 0 4-16,0 0-6 0,0 0 2 0,24-2 0 16,-24 2 0-16,0 0 2 0,0 0 1 15,23 5-2-15,-23-5-3 0,0 0 1 0,0 0 1 0,21 3-3 16,-21-3-2-16,0 0-5 0,0 0-10 0,0 0-11 16,0 0-18-16,25-3-32 0,-25 3-37 0,0 0-60 15,12-12-178-15,-12 12 192 0</inkml:trace>
  <inkml:trace contextRef="#ctx0" brushRef="#br0" timeOffset="196405.157">3636 14433 57 0,'0'0'118'0,"0"0"-18"15,0 0-8-15,0 0-12 0,0 0-3 0,0 0 3 16,0 0-3-16,0 0 4 0,0 0-5 0,0-15 5 15,0 15-11-15,0 0 4 0,0 0-12 0,0 0 7 16,0 0-13-16,0 0 5 0,0 0-11 0,0 0 5 16,0 0-12-16,0 0 4 0,0 0-14 0,0 0 5 0,-7-9-15 15,7 9 9-15,0 0-16 0,0 0 11 0,0 0-18 16,0 0 12-16,0 0-16 0,0 0 8 0,0 0-13 16,0 0 13-16,0 0-16 0,0 0 12 0,0 0-12 15,0 0 4-15,0 0-7 0,0 0 11 0,0 0-14 16,0 0 12-16,-8-9-31 0,8 9 36 0,0 0-14 0,0 0 14 15,0 0-13-15,0 0 10 0,0 0-15 16,15-6 17-16,-15 6-14 0,0 0 13 0,0 0-14 0,25 0 10 16,-25 0-11-16,0 0 11 0,29 2-13 0,-29-2 11 15,20 6-12-15,-20-6 7 0,21 6-6 0,-21-6 8 16,21 8-8-16,-21-8 7 0,23 16-6 0,-23-16 12 16,17 11-10-16,-17-11 12 0,17 12-10 0,-17-12 11 15,14 13-12-15,-14-13 13 0,10 17-12 0,-10-17 12 16,11 17-10-16,-11-17 9 0,4 19-10 0,-4-19 7 15,0 18-10-15,0-18 8 0,-2 20-6 0,2-20 8 16,-6 23-8-16,6-23 9 0,-11 17-7 0,11-17 7 16,-10 19-7-16,10-19 6 0,-14 21-7 0,14-21 9 15,-17 19-7-15,17-19 12 0,-11 16-9 0,11-16 11 0,-15 16-8 16,15-16 25-16,-10 12-27 0,10-12 10 0,-11 13-16 16,11-13 10-16,-8 9-10 0,8-9 9 0,0 0-8 15,-4 13 11-15,4-13-4 0,0 0 6 0,0 0-9 16,8 10 5-16,-8-10-6 0,0 0 11 0,21 2-13 15,-21-2 13-15,0 0-13 0,28-3 11 0,-28 3-12 16,25-6 12-16,-25 6-13 0,27-5 12 0,-27 5-12 16,31-6 11-16,-31 6-9 0,26-5 12 0,-26 5-10 0,27-4 16 15,-27 4-10-15,24-5 14 0,-24 5-11 0,23-3 10 16,-23 3-13-16,0 0 14 0,27-3-13 0,-27 3 11 16,0 0-14-16,20-1 12 0,-20 1-16 0,0 0 14 15,0 0-15-15,23-4 14 0,-23 4-13 0,0 0 12 16,0 0-14-16,0 0 12 0,0 0-13 0,0 0 13 15,23 1-14-15,-23-1 7 0,0 0-25 0,0 0 0 16,0 0-28-16,0 0-7 0,0 0-30 0,0 0-18 16,0 0-24-16,0 0-29 0,0 0-37 0,0 0-136 15,7 10 211-15</inkml:trace>
  <inkml:trace contextRef="#ctx0" brushRef="#br0" timeOffset="196943.596">4027 13710 138 0,'0'0'229'0,"-4"-11"-52"0,4 11-28 0,0 0-25 16,-5-15-23-16,5 15-21 0,0 0-13 0,0 0-10 16,0 0-5-16,0 0 1 0,0 0-2 0,0 0-3 15,0 0 1-15,15 10-1 0,-15-10-5 0,12 22 2 16,-5-8 4-16,1 7 6 0,0-1-3 0,1 5-12 15,0 3 12-15,-1 5-16 0,2 3 10 0,-1-1-17 16,-1 9 12-16,2 0-20 0,-4 5 11 0,3-2-18 16,-3 0 9-16,0 2-14 0,0-4 10 0,0-4-15 0,-1 0 17 15,-1-2 4-15,0 2-2 0,0-6 4 16,0 2-3-16,0 0-3 0,0-3-4 0,0-3-4 0,1-2 1 16,-1-1-5-16,-2-2-3 0,1 1 4 0,1-2-6 15,0-2 3-15,-2-2-4 0,0 0-3 0,2-5 5 16,-1 1 2-16,-1-2 5 0,2 0-2 0,-4-15 0 15,2 21 1-15,-2-21 0 0,4 20-4 0,-4-20-3 16,2 18 1-16,-2-18-1 0,2 14-1 0,-2-14 2 16,0 0-2-16,4 16-12 0,-4-16-13 0,0 0-20 15,2 14-19-15,-2-14-24 0,0 0-30 0,0 0-13 16,0 0-30-16,0 13-19 0,0-13-34 0,0 0-216 0,0 0 109 16</inkml:trace>
  <inkml:trace contextRef="#ctx0" brushRef="#br0" timeOffset="197938.112">4489 14568 126 0,'0'0'216'16,"0"0"-46"-16,0 0-9 0,0 0-25 0,-13-9 1 15,13 9-14-15,0 0 4 0,0 0-20 0,0 0 6 0,0 0-9 16,0 0-3-16,0 0-8 0,-12-6-16 16,12 6-17-16,0 0-12 0,0 0-8 0,0 0-9 0,0 0-6 15,-8 13-8-15,8-13-3 0,0 0-1 0,0 16-3 16,0-16-7-16,0 0 12 0,4 15-42 0,-4-15 36 15,0 0-3-15,8 18 4 0,-8-18-5 0,0 0 0 16,10 7 3-16,-10-7-4 0,0 0-6 0,0 0-7 16,25-2 13-16,-25 2-4 0,12-9-5 0,-12 9-7 15,14-15-24-15,-8 4 6 0,-6 11-17 0,13-21 6 16,-7 9-10-16,-2-1 12 0,0 1-5 0,-4 12 15 0,6-22-5 16,-6 22 10-16,2-22-1 0,-2 22 13 0,-2-18-6 15,2 18 14-15,-6-21-8 0,6 21 12 0,-8-14-6 16,8 14 19-16,-15-15-4 0,15 15 9 0,-16-12-7 15,16 12-6-15,-18-7 5 0,18 7 7 0,0 0-9 16,-27-2 5-16,27 2-15 0,0 0 9 0,-24 8-13 16,24-8 12-16,-13 13-14 0,13-13 12 0,-10 15-9 15,10-15 9-15,-8 18-11 0,8-18 11 0,-7 23 1 0,7-23-3 16,-2 20-11-16,2-20 12 0,-2 23-11 0,2-23 11 16,0 18-18-16,0-18 4 0,4 15-10 0,-4-15 2 15,2 14-12-15,-2-14 10 0,0 0-7 0,11 13 7 16,-11-13-11-16,0 0 11 0,0 0-7 0,0 0 8 15,23-2-6-15,-23 2 3 0,0 0-3 0,16-7 8 16,-16 7-4-16,0 0 9 0,15-10-3 0,-15 10 11 16,0 0 2-16,0 0 25 0,12-9 6 0,-12 9 21 15,0 0-5-15,0 0 12 0,0 0-6 0,0 0-4 16,0 0-20-16,0 0 14 0,0 0-14 0,0 0 10 0,0 0-16 16,0 0 19-16,0 0-2 0,0 0 0 0,0 0-5 15,-15 9-4-15,15-9-4 0,0 0-3 0,-8 13-6 16,8-13 14-16,0 0-16 0,-8 15-5 0,8-15 0 15,-4 13 0-15,4-13 1 0,-4 15 1 0,4-15-1 16,0 18-1-16,0-18-5 0,0 18 3 0,0-18-1 16,4 19-3-16,-4-19 0 0,6 19 1 0,-6-19 0 15,8 17 0-15,-8-17 4 0,11 16-5 0,-11-16 1 0,14 13-1 16,-14-13 9-16,14 9-10 0,-14-9 2 16,0 0 0-16,26 1 0 0,-26-1-2 0,0 0 3 15,25-6-2-15,-25 6-23 0,15-11 29 0,-15 11-1 0,12-13 1 16,-12 13-4-16,8-20 4 0,-8 20-4 0,9-14 0 15,-9 14 3-15,2-18 3 0,-2 18 10 0,-2-16-6 16,2 16 0-16,-5-16-2 0,5 16-1 0,-8-12-7 16,8 12 2-16,-12-10-3 0,12 10-3 0,-13-8-5 15,13 8-11-15,0 0-16 0,0 0-16 0,-26 5-18 16,26-5-29-16,-15 14-41 0,15-14-53 0,-12 23-54 16,8-10-207-16,-3 3 73 0</inkml:trace>
  <inkml:trace contextRef="#ctx0" brushRef="#br0" timeOffset="201386.587">5164 14749 101 0,'0'0'147'15,"0"0"-22"-15,0 0-19 0,0 0-2 0,0 0-10 0,0 0-4 16,0 0-9-16,0 0 0 0,0 0-11 15,0 0-1-15,0 0-15 0,0 0 2 0,0 0-32 0,0 0 20 16,0 0-17-16,0 0 1 0,0 0-14 0,0 0 4 16,0 0-12-16,0 0 5 0,0 0 0 0,0 0 3 15,0 0-6-15,0 0 7 0,0 0-9 0,22 3 6 16,-22-3-9-16,0 0 6 0,29 7-10 0,-29-7 11 16,24 3-4-16,-24-3 1 0,31 6-3 0,-31-6 0 15,31 4 0-15,-31-4 0 0,33 7-2 0,-33-7-1 16,31 4-3-16,-31-4-4 0,30 6-3 0,-30-6-8 0,25 1-3 15,-25-1-7-15,23 1-10 0,-23-1-11 0,18 5-12 16,-18-5-18-16,0 0-16 0,23 3-36 0,-23-3-165 16,0 0 250-16</inkml:trace>
  <inkml:trace contextRef="#ctx0" brushRef="#br0" timeOffset="201719.554">5249 14694 220 0,'0'0'204'0,"0"0"-36"0,0 0-25 0,0 0-12 0,-8-9-12 15,8 9 2-15,0 0-22 0,0 0-4 16,0 0-25-16,0 0-3 0,0 0-20 0,0 0 1 0,0 0-20 15,-8-9 3-15,8 9-19 0,0 0 11 0,0 0-4 16,0 0 18-16,0 0-14 0,0 0 10 16,0 0-20-16,25 1 10 0,-25-1-16 0,0 0 12 0,25 4-5 15,-25-4 0-15,0 0-3 0,33 4-4 16,-33-4-2-16,24 2-1 0,-24-2-11 0,25 2-16 0,-25-2-17 16,24 1-19-16,-24-1-16 0,0 0-19 0,35-1-12 15,-35 1-14-15,0 0-12 0,29-2-21 0,-29 2-25 16,0 0-94-16,21-8 83 0</inkml:trace>
  <inkml:trace contextRef="#ctx0" brushRef="#br0" timeOffset="202157.987">5342 14547 174 0,'0'0'207'0,"0"0"-51"15,0 0-29-15,0 0-18 0,-14-8-26 16,14 8-5-16,0 0-17 0,0 0 3 0,0 0-3 15,0 0 9-15,0 0-12 0,0 0 3 0,0 0-16 0,0 0 3 16,0 0-13-16,10 10 7 0,-10-10-14 0,0 0 3 16,19 10-13-16,-19-10 5 0,16 9-12 0,-16-9 8 15,18 9-9-15,-18-9 6 0,23 12-13 0,-23-12 9 16,25 8-27-16,-25-8 29 0,26 8-2 0,-26-8-7 16,31 9 2-16,-31-9-2 0,30 8 0 0,-30-8-4 15,31 7-4-15,-31-7-5 0,29 8-4 0,-29-8-2 16,23 3 1-16,-23-3 2 0,21 6-1 0,-21-6 4 0,18 6 3 15,-18-6 4-15,0 0 1 0,20 6 2 16,-20-6 1-16,0 0-2 0,0 0 2 0,15 10-4 0,-15-10 2 16,0 0-2-16,0 0 2 0,0 15 0 0,0-15 2 15,0 0-13-15,-11 16 21 0,11-16-1 0,-7 13 6 16,7-13-4-16,-10 17 5 0,10-17 2 0,-13 15 1 16,13-15 1-16,-12 17 7 0,6-6 1 0,6-11-2 15,-13 18 14-15,13-18-22 0,-10 19 0 0,10-19-7 16,-10 16 2-16,10-16 0 0,-7 16-4 0,7-16-2 15,-8 14-3-15,8-14-3 0,-4 13 1 0,4-13 0 16,0 0-3-16,-4 16-3 0,4-16-14 0,0 0-16 0,0 0-18 16,2 18-29-16,-2-18-21 0,0 0-29 0,0 0-49 15,0 0-42-15,0 0-141 0,0 0 180 0</inkml:trace>
  <inkml:trace contextRef="#ctx0" brushRef="#br0" timeOffset="203792.161">6361 14298 234 0,'0'0'195'0,"0"0"-38"0,0 0-16 0,0 0-23 16,-13-9-8-16,13 9-19 0,0 0-7 0,0 0-20 15,0 0-6-15,0 0-19 0,0 0 2 0,0 0-3 16,0 0 18-16,0 0-12 0,0 0 9 0,0 0-16 16,0 0 4-16,17 8-16 0,-17-8 14 0,14 6-29 15,-14-6 11-15,18 8-15 0,-18-8 9 0,20 5-12 16,-20-5 11-16,25 6-15 0,-25-6 13 0,27 0-15 16,-27 0 3-16,27 0-16 0,-27 0 0 0,31-4-21 0,-31 4 0 15,28-7-11-15,-28 7 6 0,29-9-6 0,-29 9 10 16,27-11 2-16,-27 11 12 0,20-9-2 0,-20 9 13 15,19-10-1-15,-19 10 13 0,14-7 2 16,-14 7 13-16,0 0-3 0,17-9 15 0,-17 9-3 0,0 0 12 16,0 0-13-16,0 0 2 0,15-4-13 15,-15 4 5-15,0 0-9 0,0 0 6 0,0 0-7 0,5 13 5 16,-5-13-5-16,2 13 14 0,-2-13-12 0,2 15 9 16,-2-15-4-16,4 22 2 0,-4-22-8 0,4 26 9 0,-4-14-12 15,4 6 8-15,-2-4 0 0,0 3-4 16,2-1 2-16,-2 1-2 0,1 1-1 0,1 0 0 0,-2 0 0 15,2 1 1-15,0-1-1 0,-2 0 0 0,2-3-2 16,0 3 0-16,0 1-2 0,1-4 1 0,1 3-2 16,-2-3 0-16,0 0 0 0,0 0-1 0,0 0 1 15,3-2-2-15,-3 0 2 0,0-1-1 0,0 1 0 16,-4-13-2-16,6 21 2 0,-6-21 2 0,8 18-6 0,-8-18 4 16,7 14-2-16,-7-14-1 0,4 15 15 15,-4-15-14-15,0 0 1 0,5 15-1 0,-5-15 2 16,0 0-1-16,6 11 0 0,-6-11 5 0,0 0-1 0,0 0 3 15,0 0-5-15,2 13 4 0,-2-13 4 0,0 0-7 16,0 0-1-16,0 0-1 0,0 0 0 16,0 0 1-16,-17-4-2 0,17 4 0 0,0 0 3 0,-23-5-2 15,23 5 0-15,-21-5 4 0,21 5 1 16,-23-6 4-16,23 6 4 0,-28-5 4 0,28 5 1 0,-34-8 3 16,34 8 5-16,-32-3 0 0,32 3 8 0,-35-7 0 15,35 7-8-15,-29-2-1 0,29 2-4 0,-27-3-1 0,27 3-9 16,0 0-1-16,-34 0-7 0,34 0 3 15,0 0-5-15,-27 3-6 0,27-3-5 0,0 0-15 0,-20 3-13 16,20-3-13-16,0 0-14 0,0 0-16 0,-15 9-12 16,15-9-10-16,0 0-14 0,0 0-14 0,0 0-11 15,0 0-21-15,11 11-29 0,-11-11-123 0,0 0 228 16</inkml:trace>
  <inkml:trace contextRef="#ctx0" brushRef="#br0" timeOffset="204222.721">6832 14620 179 0,'0'0'192'0,"0"0"-45"0,0 0-17 0,0 0-20 0,0 0-10 16,0 0-5-16,0 0-6 0,-1-12-7 0,1 12-9 15,0 0-6-15,0 0-2 0,0 0-5 0,0 0-5 16,0 0-7-16,-15-9-5 0,15 9-8 0,0 0 7 16,0 0-2-16,0 0-1 0,-27 5 5 0,27-5-6 0,0 0 0 15,-22 5-6-15,22-5-37 0,-21 5 47 16,21-5-1-16,-21 4-3 0,21-4-2 0,-22 8 0 15,22-8-3-15,-22 5-4 0,22-5-5 0,-21 8-25 16,21-8 20-16,-20 4-3 0,20-4-7 0,-19 6 4 0,19-6-2 16,-14 5-7-16,14-5 19 0,0 0-22 0,-21 5-28 15,21-5 28-15,0 0-1 0,0 0-6 0,-19 7-11 16,19-7-5-16,0 0-5 0,0 0-6 0,0 0-1 16,0 0-1-16,0 0-12 0,0 0-10 0,0 0-17 15,0 0-20-15,0 0-13 0,0 0-21 0,0 0-23 16,0 0-27-16,0 0-195 0,0 0 171 0</inkml:trace>
  <inkml:trace contextRef="#ctx0" brushRef="#br0" timeOffset="206487.987">7212 14355 10 0,'0'-12'136'16,"0"12"-18"-16,0 0-17 0,0 0-20 0,0 0-7 15,0 0-5-15,2-15-8 0,-2 15-7 0,0 0-8 0,0 0-7 16,0 0-4-16,0 0-5 0,0 0-8 0,0 0-1 15,0 0-5-15,0 0-2 0,0-14-1 0,0 14-3 16,0 0 2-16,0 0-2 0,0 0 5 0,0 0 3 16,0 0 5-16,0 0-1 0,0 0 1 0,0 0 1 0,0 0 1 15,0 0 1-15,0 0-2 0,0 0-1 16,11 8-3-16,-11-8-1 0,0 0-5 0,2 19-2 16,-2-19-6-16,2 12 2 0,-2-12-2 0,2 21-3 0,-2-21 1 15,0 20-3-15,0-20 1 0,0 24 0 0,0-24-4 16,2 23 0-16,-2-23 0 0,0 24 2 0,0-24-2 15,-2 24 1-15,2-24 1 0,0 26-1 0,0-26 1 16,-2 22 0-16,2-22 1 0,-4 18-1 0,4-18 1 16,-5 21 0-16,5-21-1 0,-4 17 2 0,4-17-2 15,-4 15 3-15,4-15 0 0,0 0 1 0,-6 16 3 16,6-16 1-16,0 0 1 0,-4 15-1 0,4-15-2 16,0 0-1-16,-6 10 2 0,6-10-6 0,0 0 3 15,0 0-1-15,-4 12-2 0,4-12-1 0,0 0-2 0,0 0-2 16,0 0-1-16,0 0 0 0,0 0 1 0,0 0 2 15,0 0 1-15,0 0-1 0,0 0 2 0,0 0-1 16,0 0-2-16,16 5 2 0,-16-5 1 0,0 0-1 16,17-7-1-16,-17 7 2 0,0 0-1 0,22-1 0 15,-22 1-1-15,0 0 0 0,22-4-2 0,-22 4 4 16,0 0-1-16,25-8-2 0,-25 8 3 0,0 0-4 16,23-3 4-16,-23 3 0 0,0 0-2 0,20-4 3 15,-20 4-2-15,0 0 4 0,15-6-1 0,-15 6 2 0,0 0-1 16,0 0 1-16,0 0-1 0,16-6-3 0,-16 6 1 15,0 0-1-15,0 0-1 0,4-13-1 0,-4 13-1 16,0 0-4-16,-4-15-1 0,4 15 2 0,-4-10-3 16,4 10 5-16,-4-12-1 0,4 12 2 0,-4-12 2 15,4 12 1-15,0 0 3 0,-8-18 4 0,8 18 5 16,0 0 1-16,-7-10 3 0,7 10-3 0,0 0 1 16,0 0-2-16,-6-13-6 0,6 13-2 0,0 0-2 15,0 0 2-15,0 0-1 0,0 0 3 0,0 0 5 0,0 0 0 16,0 0 1-16,6 11 0 0,-6-11-2 0,7 12 2 15,-7-12-1-15,6 19-3 0,-6-19 4 0,6 19 3 16,-6-19 4-16,6 19 1 0,-6-19 0 0,4 22 2 16,-4-22 1-16,7 18 3 0,-7-18 3 0,4 20 0 15,-4-20 3-15,4 17 0 0,-4-17 1 0,2 16-2 16,-2-16-6-16,2 15-3 0,-2-15-2 0,0 0-5 16,2 19 0-16,-2-19-3 0,0 0-4 0,2 15 3 15,-2-15-4-15,0 0-1 0,0 0-6 0,0 15-17 0,0-15-18 16,0 0-29-16,0 0-30 0,0 0-44 15,2 15-42-15,-2-15-60 0,0 0-138 0,0 0 165 0</inkml:trace>
  <inkml:trace contextRef="#ctx0" brushRef="#br0" timeOffset="206953.833">7770 14483 60 0,'0'0'215'0,"0"0"-41"16,0 0-25-16,0 0-26 0,4-12-15 0,-4 12-22 15,0 0-3-15,0 0-16 0,0 0 1 0,0-13-6 16,0 13 2-16,0 0-11 0,-6-14 6 0,6 14-11 0,0 0 5 15,-8-11-13-15,8 11 7 0,0 0-7 0,-12-12-8 16,12 12-5-16,0 0-4 0,-17-10-3 0,17 10-2 16,-14-8 0-16,14 8-4 0,0 0-4 0,-20-5-2 15,20 5 5-15,0 0-11 0,-27 5 0 0,27-5-1 16,-16 6 0-16,16-6-1 0,-17 9 0 0,17-9 0 16,-19 17-2-16,19-17 2 0,-16 17-2 0,16-17 0 15,-13 20 1-15,7-9-2 0,0 0 1 0,2 3 0 16,4-14 1-16,-6 21-1 0,6-21 13 0,-2 26-15 0,2-26 1 15,2 24 1-15,0-9 1 0,2 0 2 0,2-4 4 16,0 2-1-16,0 1 2 0,3-2 19 0,1-1-25 16,0 0 12-16,1-2-12 0,-1 0 0 0,0 1 2 15,-10-10-2-15,25 13 0 0,-25-13 2 0,23 9-4 16,-23-9-1-16,22 4-14 0,-22-4-18 0,20 4-20 16,-20-4-26-16,0 0-25 0,29-6-37 0,-29 6-44 15,15-7-194-15,-15 7 163 0</inkml:trace>
  <inkml:trace contextRef="#ctx0" brushRef="#br0" timeOffset="207181.011">7545 14643 176 0,'0'0'224'0,"0"0"-36"16,0 0-17-16,0 0-12 0,0 0-9 0,0 0-5 15,0 0-22-15,0 0-16 0,0 0-31 0,0 0 15 0,0 0-15 16,26 3-5-16,-26-3-19 0,0 0-8 16,27-3-9-16,-27 3-7 0,22-4-5 0,-22 4-3 0,27-2-23 15,-27 2-29-15,31-6-26 0,-31 6-30 0,32-5-28 16,-32 5-33-16,36-6-31 0,-18 2-56 0,-18 4-110 16,37-5 196-16</inkml:trace>
  <inkml:trace contextRef="#ctx0" brushRef="#br0" timeOffset="207785.794">8082 14358 4 0,'0'0'245'16,"0"0"-51"-16,0 0-31 0,-18-6-17 0,18 6-20 15,0 0-8-15,0 0-15 0,0 0-16 0,-17-8-20 16,17 8-16-16,0 0-11 0,0 0-6 0,0 0 2 16,0 0 3-16,0 0-4 0,0 0-4 0,0 0-4 0,0 0-3 15,0 0-4-15,0 0-7 0,21-3 1 16,-21 3-4-16,0 0 0 0,31-8-1 0,-31 8-4 0,27-6-2 16,-27 6-9-16,30-11-9 0,-14 9-10 0,-16 2-7 15,36-11-5-15,-20 6 0 0,1 0 2 0,-17 5 4 16,29-7 3-16,-29 7 2 0,25-6 5 0,-25 6 6 15,21-6 7-15,-21 6 10 0,0 0 9 0,23 6 4 16,-23-6 5-16,8 9 5 0,-8-9 7 0,2 14 8 16,-2-14 2-16,-2 19 3 0,2-19 0 0,-8 26-2 15,4-10 6-15,-3-2 5 0,1 2-1 0,-2 4-5 16,0-2-1-16,-1 0-6 0,-1 0 5 0,3 3-5 0,-3-2-31 16,1 0 31-16,1 0-1 0,0 0-4 0,-1-5-12 15,3 3-4-15,0-2-7 0,0 0 3 0,0-1-10 16,2 0 4-16,-3-2-7 0,7-12-3 0,-6 23-24 15,6-23-16-15,-4 16-17 0,4-16-9 0,0 15-2 16,0-15-6-16,0 0-7 0,0 0-9 0,0 0-14 16,0 0-7-16,0 0-14 0,19-8-21 0,-19 8-33 0,12-21-165 15,-6 9 198-15</inkml:trace>
  <inkml:trace contextRef="#ctx0" brushRef="#br0" timeOffset="208286.678">8439 14289 161 0,'0'0'330'0,"0"0"-86"0,0 0-55 0,0 0-29 0,0 0-24 16,0 0-25-16,0 0-16 0,0 0-11 15,0 0-5-15,-6 13-6 0,6-13-6 0,-7 20-1 0,2-9-3 16,-1 3-5-16,0 3-8 0,-2-3-6 0,0 4-7 16,-1 2-4-16,-1 1-5 0,2-3-5 15,-3 3-1-15,3-1-5 0,-2 0-2 0,-1 1-5 0,3 0-3 16,0-2 2-16,-3 0-5 0,3-1 2 0,2-3-6 15,-1 0-2-15,1 0 3 0,-1-2 2 0,3 0-5 16,-2-1 3-16,6-12-2 0,-8 19 0 0,8-19-11 16,-6 17-8-16,6-17-22 0,-7 14-11 0,7-14-17 0,-4 14-6 15,4-14-11-15,0 0-7 0,-6 12-6 0,6-12 0 16,0 0 4-16,0 0 2 0,-6 12 5 0,6-12-1 16,0 0-8-16,0 0 5 0,0 0 11 0,0 0 8 15,0 0 21-15,0 0 10 0,0 0 12 0,-25 2 8 16,25-2 16-16,0 0 17 0,0 0 14 0,0 0 18 15,-14-6 12-15,14 6 12 0,0 0 8 0,0 0 3 16,0 0 2-16,0 0-2 0,0 0-4 0,0 0-9 0,0 0-6 16,0 0 2-16,0 0 4 0,0 0 6 15,0 0 1-15,0 0-4 0,0 0-2 0,0 0-5 16,0 0 1-16,0 0-6 0,12 10-4 0,-12-10-8 0,0 0-1 16,31 0-8-16,-31 0-2 0,27 0-10 15,-27 0 1-15,33-2-6 0,-33 2-2 0,34-6-3 0,-13 4-3 16,-3-3-2-16,3 1-2 0,-2 2-8 0,-1-3-15 15,0 1-42-15,-18 4 25 0,35-7-16 0,-35 7-4 16,31-7-17-16,-31 7-13 0,27-7-10 0,-27 7-14 16,20-5-8-16,-20 5-17 0,17-4-23 0,-17 4-48 15,0 0-135-15,0 0 201 0</inkml:trace>
  <inkml:trace contextRef="#ctx0" brushRef="#br0" timeOffset="208555.987">8168 14527 85 0,'0'0'322'16,"0"0"-65"-16,-12-5-41 0,12 5-22 0,0 0-20 15,0 0-32-15,0 0-18 0,-15-7-15 16,15 7-20-16,0 0-6 0,0 0 10 0,0 0-4 0,0 0-5 15,0 0-8-15,0 0-6 0,17-7-13 0,-17 7-8 16,0 0-13-16,29-5 0 0,-29 5-13 0,27-1-4 16,-27 1-5-16,35-2-5 0,-35 2-23 0,36 0-24 15,-36 0-27-15,41 0-27 0,-41 0-35 0,42 2-47 0,-42-2-53 16,39 1-79-16,-39-1-138 0,38 2 82 0</inkml:trace>
  <inkml:trace contextRef="#ctx0" brushRef="#br0" timeOffset="209321.001">9123 13849 34 0,'6'-19'200'0,"-1"3"-32"0,-1 3-26 0,0-2-15 15,-4 15-12-15,8-20-8 0,-8 20-5 0,6-19-8 16,-6 19-4-16,3-17-7 0,-3 17-5 0,7-11-5 16,-7 11-5-16,0 0-11 0,4-11-7 0,-4 11-9 15,0 0-1-15,0 0-6 0,0 0 2 0,4 17 6 16,-4-17-12-16,-2 26 1 0,0-8 3 0,-2 4-13 15,-1 3 9-15,0 6-10 0,-3 6 1 0,0 0 0 0,-3 7-2 16,1 6-5-16,0-1 5 0,-3 1-1 0,-1 7 2 16,-1 2-3-16,5-9-3 0,-2 0-3 0,-1-2 10 15,3-2-14-15,0 1 0 0,2-2-2 0,0-6 3 16,2 0-3-16,0-2-1 0,2 0-1 0,-1-3-4 16,1-3 4-16,2-2-6 0,0-1 7 0,0-2-2 15,0-1 0-15,0-2 2 0,2-3-6 0,-2 1 4 16,2-3 0-16,0-3-1 0,-2 2 2 0,2-4 2 15,0-13-2-15,-2 23-3 0,2-23 3 0,-2 21-1 16,2-21-3-16,0 17 4 0,0-17-1 0,-2 14-2 16,2-14 1-16,0 0-2 0,0 18 7 0,0-18-33 0,0 0-7 15,0 0-5-15,-2 16-13 0,2-16-9 0,0 0-16 16,0 0-8-16,0 0-6 0,0 0-13 0,0 0-10 16,0 0-23-16,0 0-26 0,2-19-231 0,-2 19 152 15</inkml:trace>
  <inkml:trace contextRef="#ctx0" brushRef="#br0" timeOffset="210558.623">9679 14426 233 0,'0'0'201'15,"0"0"-35"-15,0 0-24 0,0 0-13 0,0 0-12 16,0 0-8-16,0 0-10 0,0 0-8 0,-6-12-5 0,6 12-3 15,0 0 0-15,0 0-5 0,0 0-7 0,0 0-12 16,0 0-7-16,0 0-8 0,0 0-8 0,0 0-4 16,-25 1-7-16,25-1-1 0,0 0-7 0,-10 11-5 15,10-11 0-15,0 0-26 0,-12 17 31 0,12-17-4 16,-5 12 1-16,5-12-1 0,-2 19-3 0,2-19-5 16,0 17 3-16,0-17-3 0,4 18 3 0,-4-18-9 15,7 17 6-15,-7-17-3 0,10 11 1 0,-10-11-1 16,10 10 4-16,-10-10-3 0,0 0-2 0,23 5 0 15,-23-5-2-15,0 0-4 0,21-8-9 0,-21 8-5 16,12-12-4-16,-12 12-6 0,10-16 1 0,-10 16 2 0,9-19 3 16,-9 19 2-16,4-17-1 0,-4 17 3 0,2-21 3 15,-2 21 3-15,-2-20-1 0,2 20 24 0,-6-17-23 16,6 17 4-16,-11-19 3 0,11 19-1 0,-12-10 3 16,12 10 0-16,-15-11 3 0,15 11 1 0,-16-10 24 15,16 10-23-15,-15-7 0 0,15 7-1 0,0 0-2 16,-22-4-1-16,22 4 1 0,0 0 0 0,-15 5 1 15,15-5-2-15,-8 10 0 0,8-10 0 0,-6 15-13 0,6-15-12 16,-4 17-5-16,4-17-3 0,0 16-4 16,0-16-3-16,2 20-2 0,-2-20-5 0,2 17-3 0,-2-17-8 15,4 15-3-15,-4-15-1 0,6 13-1 0,-6-13 0 16,6 11 6-16,-6-11 6 0,0 0 10 0,11 8 7 16,-11-8 7-16,0 0 6 0,0 0 4 0,0 0 6 15,20-5-1-15,-20 5 6 0,0 0 6 0,0 0 5 16,0 0 14-16,15-7 10 0,-15 7 6 0,0 0 11 15,0 0 2-15,0 0 3 0,0 0 1 0,0 0 5 16,0 0-6-16,0 0 0 0,0 0-7 0,0 0 1 0,0 0 2 16,0 0-1-16,0 0-1 0,-11 12-1 0,11-12-1 15,-8 8 1-15,8-8-4 0,-8 13-2 0,8-13-2 16,-8 17-2-16,8-17-2 0,-9 15-5 0,9-15 3 16,-6 18-5-16,6-18 2 0,-4 20-8 0,4-20 1 15,-4 21-4-15,4-21 2 0,-2 23-26 0,2-23 25 16,2 23-5-16,-2-23 4 0,6 23-5 0,-6-23-1 15,8 20-1-15,-8-20 1 0,11 18-6 0,-11-18 4 0,12 14-1 16,-12-14-1-16,17 14-1 0,-17-14 4 16,18 7-3-16,-18-7 2 0,19 8-3 0,-19-8 1 0,0 0-2 15,31 0 2-15,-31 0-3 0,20-5 0 16,-20 5-1-16,18-7 1 0,-18 7-2 0,17-12-2 16,-17 12-5-16,14-15 0 0,-14 15-4 0,8-15 4 0,-8 15 5 15,5-17-1-15,-5 17 2 0,-3-18-2 0,3 18-3 16,-8-17 6-16,2 5-2 0,6 12 3 0,-17-19-2 15,7 12 4-15,10 7 1 0,-23-17 0 0,23 17-1 16,-19-12 1-16,19 12 0 0,-21-4-2 0,21 4-2 0,0 0 0 16,-27-3-1-16,27 3-4 0,-14 7-15 0,14-7-17 15,-13 14-19-15,13-14-19 0,-8 18-19 0,8-18-23 16,-4 20-26-16,4-20-33 0,0 25-191 0,0-25 174 16</inkml:trace>
  <inkml:trace contextRef="#ctx0" brushRef="#br0" timeOffset="210928.889">10175 14796 153 0,'0'0'276'0,"0"0"-54"0,0 0-30 16,0 0-15-16,0 0-15 0,0 0-17 0,0 0-19 16,-9-7-14-16,9 7-11 0,0 0-8 0,0 0-13 15,0 0-4-15,0 0-12 0,0 0-8 0,0 0-7 16,0 0-6-16,0 0 1 0,0 0 5 0,0 0 2 15,0 0-3-15,8-10-5 0,-8 10-8 0,0 0-3 16,18-6-5-16,-18 6-5 0,19-3-5 0,-19 3-4 0,20-8-2 16,-20 8-14-16,23-1-22 0,-23 1-16 0,23-7-24 15,-23 7-21-15,22-5-29 0,-22 5-22 0,20-8-32 16,-20 8-29-16,17-2-24 0,-17 2-238 0,0 0 63 16</inkml:trace>
  <inkml:trace contextRef="#ctx0" brushRef="#br0" timeOffset="211139.478">10073 14661 351 0,'0'0'309'0,"0"0"-67"0,0 0-18 0,0 0-21 0,0 0-19 15,0 0-19-15,0 0-13 0,8-9-24 0,-8 9-18 16,0 0-20-16,21-3-16 0,-21 3-14 0,0 0-13 15,27-3-12-15,-27 3-23 0,25-3-29 0,-25 3-21 16,23-4-72-16,-23 4-60 0,25-8-72 0,-25 8-322 0,25-5-80 16</inkml:trace>
  <inkml:trace contextRef="#ctx0" brushRef="#br0" timeOffset="211868.288">10679 14496 42 0,'0'0'313'0,"0"0"-73"0,0 0-39 0,0 0-25 16,0 0-16-16,0 0-16 0,-11-9-19 0,11 9-10 16,0 0-13-16,0 0-13 0,0 0-11 0,0 0-16 15,0 0-12-15,0 0-11 0,0 0-9 0,0 0-2 16,-2-15-3-16,2 15-4 0,0 0 10 0,0 0-19 15,15-13-2-15,-15 13-3 0,0 0 0 0,18-9-4 0,-18 9 2 16,19-4-1-16,-19 4 0 0,19-3-4 0,-19 3 5 16,19-4 0-16,-19 4-1 0,0 0-4 0,31 4 2 15,-31-4 0-15,17 3-1 0,-17-3-1 0,14 9 7 16,-14-9-5-16,13 13 1 0,-13-13-1 0,10 17 1 16,-10-17-2-16,6 18 7 0,-6-18-8 0,2 23-1 15,-2-23 1-15,-2 23 0 0,2-7 0 0,-2-4 3 16,-2 4-3-16,2-1 0 0,-2-3 0 0,0 1 8 15,0 1 1-15,4-14 5 0,-7 21 3 0,7-21-3 16,-6 19 1-16,6-19-5 0,-4 15-4 0,4-15 2 0,-4 13-6 16,4-13-1-16,0 0 3 0,-2 16-4 0,2-16 0 15,0 0 2-15,4 13-1 0,-4-13 0 0,0 0 1 16,10 8-2-16,-10-8-7 0,0 0-27 0,0 0 23 16,25 6-12-16,-25-6-16 0,0 0-20 0,23-3-14 15,-23 3-8-15,18-3-18 0,-18 3-14 0,18-6-15 16,-18 6-17-16,23-6-22 0,-23 6-31 0,20-5-152 15,-20 5 194-15</inkml:trace>
  <inkml:trace contextRef="#ctx0" brushRef="#br0" timeOffset="212237.032">11159 14709 171 0,'0'0'330'0,"0"0"-66"0,0 0-44 0,0 0-18 15,0 0-29-15,0 0-24 0,0 0-15 0,0 0-13 16,0 0-15-16,0 0-10 0,0 0-18 0,0 0-13 16,0 0-14-16,0 0 2 0,0 0-20 0,0 0-1 15,0 0-9-15,0 0 0 0,0 0-5 0,0 0-5 16,0 0-3-16,21-1-2 0,-21 1-9 0,0 0-5 15,0 0-6-15,0 0 0 0,0 0-5 0,0 0 5 16,26-4-2-16,-26 4-1 0,0 0-1 0,0 0 3 0,10-10-5 16,-10 10 1-16,0 0 0 0,4-13 4 0,-4 13-1 15,0 0 5-15,-4-13 2 0,4 13 6 0,0 0 2 16,-6-14 6-16,6 14 0 0,0 0-1 0,0 0 1 16,-14-8-3-16,14 8-3 0,0 0 2 15,0 0-5-15,0 0-14 0,0 0-22 0,0 0-21 0,-20 3-35 16,20-3-26-16,0 0-27 0,0 0-31 0,0 0-34 15,2 15-209-15,-2-15 114 0</inkml:trace>
  <inkml:trace contextRef="#ctx0" brushRef="#br0" timeOffset="213040.737">11436 14209 222 0,'-2'-20'198'0,"2"20"-38"0,0-15-18 0,0 15-17 15,0 0-10-15,2-16-10 0,-2 16-7 0,0 0-8 0,0 0 0 16,0-17-2-16,0 17-3 0,0 0-8 0,0 0-10 16,0 0-11-16,0 0-9 0,0 0-10 0,15 7-5 15,-15-7-6-15,6 11-5 0,-6-11-4 0,4 13-2 16,-4-13-24-16,2 21 24 0,-2-21-5 0,2 26 6 15,-2-26-8-15,2 29-2 0,-2-13-4 0,-2 0 1 16,0 1-1-16,2 1 0 0,-4 0-2 0,2-1 3 16,0-1-1-16,-2 1-2 0,2 2-4 0,-2-5 5 0,2 3 0 15,-3-4-2-15,3 2 1 0,-2-2-2 16,4-13-5-16,-4 22-7 0,4-22-7 0,-4 19-4 0,4-19-4 16,-2 12 0-16,2-12 13 0,0 0-12 0,-4 19 7 15,4-19 7-15,0 0 1 0,0 0 2 16,0 0 8-16,6 12-10 0,-6-12 2 0,0 0-1 0,0 0-2 15,0 0-1-15,0 0-1 0,21-5 1 0,-21 5-1 16,0 0 2-16,16-6 3 0,-16 6 4 0,0 0 0 16,19-8 1-16,-19 8 2 0,0 0 1 0,19-10 0 15,-19 10 3-15,0 0-2 0,21-5-1 0,-21 5 2 0,0 0 0 16,19-8 0-16,-19 8 1 0,0 0 2 0,0 0 1 16,22-2 4-16,-22 2-1 0,0 0 16 15,0 0-7-15,0 0-1 0,21-5 7 0,-21 5 7 0,0 0 4 16,0 0-2-16,0 0-6 0,0 0-8 0,12-7-3 15,-12 7-3-15,0 0-4 0,-2-13 0 0,2 13-2 16,0 0-1-16,-6-18 0 0,6 18-1 0,-4-13 3 16,4 13 5-16,-6-15 8 0,6 15 11 0,-4-11 11 0,4 11 13 15,-6-14 6-15,6 14 6 0,0 0-3 16,-7-13-1-16,7 13-8 0,0 0-13 0,0 0-10 16,0 0-5-16,0 0-4 0,0 0-5 0,0 0-8 0,0 0 7 15,2 21-7-15,-2-21-1 0,7 20-5 16,-3-7 2-16,2 4 0 0,-2-2-1 0,4 2-4 0,-1 2 1 15,1 1-5-15,0-1 5 0,0 0-11 0,0 0 8 16,-2-3-4-16,2 1-6 0,-2-2-4 0,0-1-8 16,1-1-15-16,-3-2-23 0,2 1-25 0,-6-12-34 15,8 18-32-15,-8-18-48 0,4 13-78 0,-4-13-174 16,0 0 73-16</inkml:trace>
  <inkml:trace contextRef="#ctx0" brushRef="#br0" timeOffset="-205763.226">9723 15079 131 0,'0'0'174'16,"0"0"-35"-16,0 0-24 0,0 0-14 0,0 0-17 16,0 0-5-16,0 0-8 0,0 0-6 0,0 0-7 15,0 0 1-15,0 0 1 0,0 0 1 0,0 0 1 16,0 0-6-16,6 17-3 0,-6-17-4 0,2 12-1 0,-2-12-5 15,4 19-3-15,-4-19-3 0,5 24-2 0,-1-9-2 16,1-1 0-16,-1 4-1 0,0-2-1 0,0 3-5 16,2 0 1-16,-2 4-31 0,2-2 23 0,1 1-6 15,-1 0 5-15,0-2-10 0,0 0-2 0,-2-2 1 16,3-3-2-16,-3 2 10 0,0-2-14 0,2 0-1 16,-2-2 1-16,-4-13-2 0,6 20 0 0,-6-20 0 15,5 19-18-15,-5-19-20 0,6 15-20 0,-6-15-22 16,4 12-21-16,-4-12-18 0,0 0-19 0,2 15-30 15,-2-15-199-15,0 0 177 0</inkml:trace>
  <inkml:trace contextRef="#ctx0" brushRef="#br0" timeOffset="-205102.291">9716 15087 131 0,'-12'9'169'0,"12"-9"-37"0,0 0-23 15,0 0-14-15,0 0-16 0,0 0-8 0,-8 9-7 16,8-9-3-16,0 0-5 0,0 0-3 0,0 0-2 16,0 0-3-16,-4 13 1 0,4-13-1 0,0 0-4 15,0 0-3-15,-2 18-4 0,2-18-3 0,0 0-3 16,-5 15-2-16,5-15-6 0,-2 15 0 0,2-15-5 15,-2 13-3-15,2-13-3 0,-2 12 2 0,2-12-7 0,-2 17-1 16,2-17-1-16,-2 13-3 0,2-13 0 16,-2 13-1-16,2-13 1 0,0 0 0 0,-2 18-1 0,2-18-1 15,0 0 1-15,-2 16 0 0,2-16 2 0,0 0-5 16,0 0 1-16,0 0-4 0,0 0 0 0,-2 12-2 16,2-12 2-16,0 0-3 0,0 0-7 0,0 0 0 15,0-17-1-15,0 17 0 0,0-12 3 0,0 12 1 16,2-21 2-16,-2 21 3 0,2-20 1 0,-2 20 2 0,4-24 0 15,0 11 2-15,-4 13-2 0,4-22 1 16,-4 22 0-16,5-21 3 0,-5 21 2 0,4-14 6 0,-4 14 3 16,4-17 6-16,-4 17 3 0,4-12 5 0,-4 12 0 15,0 0 4-15,2-12 1 0,-2 12-1 16,0 0-3-16,0 0-1 0,0 0-2 0,6-11 3 0,-6 11 2 16,0 0 1-16,0 0-2 0,0 0-3 0,0 0-5 15,8 13-3-15,-8-13-4 0,0 0 0 0,5 13-4 16,-5-13-2-16,0 0 1 0,4 15-3 0,-4-15-1 15,0 0 0-15,4 14 0 0,-4-14-18 0,0 0-18 0,8 14-21 16,-8-14-17-16,0 0-19 0,9 14-21 0,-9-14-23 16,9 10-40-16,-9-10-215 0,8 11 157 15</inkml:trace>
  <inkml:trace contextRef="#ctx0" brushRef="#br0" timeOffset="-203452.492">9738 15073 6 0,'0'0'132'0,"0"0"-15"0,0 0-7 0,0 0-22 15,0 0-5-15,0 0 0 0,0 0-12 0,0 0-9 16,0 0-1-16,19 4-4 0,-19-4-5 0,0 0-2 15,0 0 0-15,0 0-7 0,10 10-4 0,-10-10-4 16,0 0-2-16,10 10-3 0,-10-10 0 0,11 10-3 16,-11-10-5-16,12 11-2 0,-12-11-4 0,17 12-2 15,-17-12-1-15,16 19-1 0,-5-10 1 0,-3 1 1 16,4-1 1-16,-1 0 0 0,-11-9-2 0,15 16-1 16,-15-16-1-16,15 17 0 0,-15-17-1 0,12 14 6 15,-12-14 3-15,12 10 8 0,-12-10 2 0,9 9 5 0,-9-9 5 16,0 0 3-16,8 11-6 0,-8-11-11 0,0 0-5 15,0 0-7-15,0 0-7 0,0 0 0 0,0 0-4 16,0 0-3-16,0 0 0 0,0 0-1 0,0 0-4 16,0 0-1-16,-29-3-6 0,29 3 6 0,-12-11-1 15,12 11 1-15,-15-12 1 0,15 12 2 0,-13-14 0 16,13 14 5-16,-15-13-4 0,15 13-13 0,-14-14 15 16,14 14 1-16,-15-13 5 0,15 13-8 0,-12-14 3 0,12 14-3 15,-10-11 3-15,10 11-4 0,-11-11 5 0,11 11-3 16,0 0 2-16,-12-13-4 0,12 13 0 0,0 0-3 15,-11-9-4-15,11 9-7 0,0 0-6 0,0 0-3 16,0 0 3-16,0 0 5 0,0 0 3 0,0 0 2 16,0 0-2-16,0 0-10 0,0 0-12 0,0 0-16 15,0 0-15-15,5 18-14 0,-5-18-23 0,6 15-39 16,-6-15-164-16,10 15 231 0</inkml:trace>
  <inkml:trace contextRef="#ctx0" brushRef="#br0" timeOffset="-202581.864">11339 15208 17 0,'0'0'154'0,"0"0"-18"0,0 0-19 0,0 0-11 0,-3-15-4 15,3 15-8-15,0 0 0 0,0 0-4 16,0 0-7-16,-8-10-7 0,8 10-4 0,0 0-6 16,0 0-5-16,0 0-6 0,0 0-6 0,0 0-7 0,0 0-10 15,0 0-6-15,0 0-5 0,0 0-5 16,0 0-2-16,-15 8-2 0,15-8 1 0,2 16 2 0,-2-16 0 16,2 22 16-16,-2-22-21 0,7 26 0 0,-5-10-1 15,2-1 3-15,0 1-1 0,-1 3 0 0,1 0-8 16,0-2 10-16,1 0-1 0,-1 2-2 0,2 0-9 15,-2-4 7-15,2 3-11 0,-2-3 11 0,0-1-12 16,1-1 10-16,-1 1-13 0,-4-14-4 0,4 20-27 16,-4-20-23-16,6 16-17 0,-6-16-19 0,4 15-16 15,-4-15-23-15,0 0-41 0,2 14-139 0,-2-14 225 0</inkml:trace>
  <inkml:trace contextRef="#ctx0" brushRef="#br0" timeOffset="-201798.331">11307 15184 52 0,'0'0'166'16,"0"0"-31"-16,0 0-34 0,0-15-18 0,0 15-14 15,0 0-11-15,0 0-10 0,0 0-7 0,0 0 2 16,0-15-1-16,0 15 0 0,0 0 2 0,0 0 9 0,0 0 4 16,0 0 4-16,0 0 1 0,0 0 2 15,0 0-9-15,0 0-2 0,0 0-9 0,0 0-9 0,0 0-6 16,0 0-5-16,0 0 0 0,0 0-1 0,0 0-1 16,0 0 2-16,0 0-4 0,-8 14 1 0,8-14-1 15,0 0-5-15,-4 15-1 0,4-15-3 0,0 0 1 16,-2 16-1-16,2-16-2 0,-4 15-2 0,4-15 2 15,0 0 0-15,-3 19-2 0,3-19-1 0,-4 15 0 16,4-15-1-16,-2 12-1 0,2-12 1 0,-2 13 1 16,2-13-4-16,-4 13 0 0,4-13 0 0,-4 15 0 0,4-15-1 15,-4 15 2-15,4-15-2 0,-4 17 5 16,4-17-7-16,-4 10 0 0,4-10 2 0,0 0 3 16,-5 17-3-16,5-17 1 0,0 0-3 0,-6 13-6 0,6-13-7 15,0 0-3-15,0 0 1 0,0 0-1 0,-10 10 2 16,10-10 2-16,0 0-1 0,0 0 1 0,0 0 1 15,-13-10 3-15,13 10 0 0,0 0 0 0,-4-15-2 16,4 15-2-16,0 0 0 0,-4-17-2 0,4 17 0 0,-2-14 3 16,2 14 4-16,0-15 0 0,0 15 0 15,2-16 4-15,-2 16-1 0,0-13 2 0,0 13 0 16,4-14 1-16,-4 14 1 0,4-12 2 0,-4 12 0 0,5-14 3 16,-5 14 4-16,6-13 2 0,-6 13 4 0,6-11 2 15,-6 11-3-15,6-11-1 0,-6 11 1 0,0 0-3 16,8-15 0-16,-8 15-2 0,7-10-2 0,-7 10 6 15,0 0 6-15,10-12-2 0,-10 12 0 0,0 0-2 0,0 0 0 16,12-9 0-16,-12 9 0 0,0 0-2 16,0 0-3-16,11-7 2 0,-11 7 0 0,0 0 3 15,0 0 4-15,0 0 1 0,0 0 7 0,20-4 1 16,-20 4-2-16,0 0-2 0,0 0 2 0,0 0 0 16,19 6 2-16,-19-6-1 0,0 0-2 0,13 9-3 0,-13-9-5 15,0 0 0-15,15 11-4 0,-15-11-5 0,10 9 5 16,-10-9-5-16,13 12 2 0,-13-12-3 0,12 12 4 15,-12-12-3-15,15 11 7 0,-15-11 2 0,14 13-3 16,-14-13 3-16,17 14-3 0,-17-14-1 0,16 10-1 16,-16-10-2-16,17 11 0 0,-17-11-3 0,13 11-4 0,-13-11 3 15,15 7 0-15,-15-7 0 0,12 9-8 16,-12-9-11-16,0 0-14 0,14 6-14 0,-14-6-16 0,0 0-20 16,0 0-24-16,0 0-58 0,0 0-78 0,0 0-261 15,0 0 8-15</inkml:trace>
  <inkml:trace contextRef="#ctx0" brushRef="#br0" timeOffset="-196046.973">9396 16461 93 0,'-4'-13'230'0,"4"13"-56"0,0 0-17 15,0 0-36-15,0 0-2 0,0 0-17 0,-4-14 1 16,4 14-29-16,0 0 19 0,0 0-20 0,0 0 7 16,0 0-16-16,0 0 12 0,0 0-15 0,0 0 15 0,0 0-16 15,0 0 18-15,-8-11-6 0,8 11-2 16,0 0-8-16,0 0-7 0,0 0-15 0,0 0-9 16,0 0-6-16,0 0-5 0,0 0-5 0,-7 11-2 0,7-11-7 15,0 0 0-15,0 0 0 0,-2 20-18 0,2-20 17 16,0 0-15-16,4 18 10 0,-4-18-10 0,5 12 14 15,-5-12 5-15,6 15-7 0,-6-15-15 0,10 15 16 16,-10-15-13-16,10 11 14 0,-10-11-15 0,13 9 16 16,-13-9-18-16,14 8 14 0,-14-8-15 0,0 0 16 15,22 4-19-15,-22-4 17 0,0 0-16 0,23-6 14 16,-23 6-1-16,10-7-5 0,-10 7-4 0,10-15-4 0,-10 15-15 16,9-13 13-16,-9 13-11 0,4-19 13 15,-4 19-11-15,2-18 17 0,-2 18-5 0,-4-19-12 0,4 19 16 16,-9-18-14-16,9 18 18 0,-10-19-12 0,10 19 10 15,-16-16-8-15,16 16 11 0,-15-13-10 0,15 13 13 16,-15-11-15-16,15 11 13 0,-15-8-14 0,15 8 7 16,0 0-18-16,0 0 3 0,-29 2-13 0,29-2 4 15,-12 9-8-15,12-9 6 0,-11 15-9 0,11-15 2 0,-8 19-12 16,8-19-12-16,-4 22-10 0,4-22-7 16,-2 24-8-16,2-24-7 0,2 22-7 0,-2-22-24 0,2 22-105 15,-2-22 77-15</inkml:trace>
  <inkml:trace contextRef="#ctx0" brushRef="#br0" timeOffset="-195582.757">9425 16543 2 0,'0'0'225'0,"0"0"-43"15,0 0-26-15,0 0-21 0,0 0-8 0,0 0-18 16,-19 6-7-16,19-6-19 0,0 0-1 0,0 0-20 16,0 0 0-16,-12 9-17 0,12-9 7 0,0 0-15 15,-8 11 7-15,8-11-16 0,0 0 12 0,-9 15-16 16,9-15 10-16,-4 12-11 0,4-12 9 0,-4 10-17 16,4-10 15-16,-2 13-19 0,2-13 10 0,0 0-14 15,0 21 9-15,0-21-11 0,4 15 9 0,-4-15-11 0,6 13 11 16,-6-13-12-16,9 12 15 0,-9-12-15 0,12 12 13 15,-12-12-15-15,15 10 11 0,-15-10-15 0,14 8 13 16,-14-8-11-16,19 4 11 0,-19-4-11 0,0 0 11 16,23 0-14-16,-23 0 10 0,17-6-15 0,-17 6 12 15,17-7-12-15,-17 7 14 0,16-11-14 0,-16 11-27 16,10-11 35-16,-10 11 12 0,9-15-15 0,-9 15 12 16,2-15-18-16,-2 15 12 0,-2-19-12 0,2 19 20 15,-7-14-18-15,7 14 10 0,-12-18-11 0,12 18 12 16,-19-17-9-16,9 9 10 0,0 1-14 0,10 7 17 0,-23-15-13 15,23 15 13-15,-20-9-13 0,20 9 8 0,-16-6 1 16,16 6-10-16,0 0-25 0,0 0-1 0,-27 4-22 16,27-4-7-16,-8 15-25 0,8-15-14 0,-4 18-24 15,4-18-32-15,0 20-31 0,0-20-104 0,4 25 249 16</inkml:trace>
  <inkml:trace contextRef="#ctx0" brushRef="#br0" timeOffset="-195013.949">9698 16622 116 0,'0'0'219'0,"0"0"-48"0,0 0-11 0,-10-10-24 15,10 10-6-15,0 0-10 0,0 0-1 0,0 0-20 16,0 0 5-16,0 0-18 0,-11-7 8 0,11 7-21 15,0 0-1-15,0 0-26 0,0 0 2 0,0 0-21 16,0 0 6-16,0 0-20 0,0 0 13 0,0 0-20 16,-14 3 11-16,14-3-17 0,0 0 12 0,0 0-16 15,0 0 14-15,-6 14-17 0,6-14 15 0,0 0-14 16,0 0 12-16,0 0-12 0,0 0 12 0,4 14-12 16,-4-14 12-16,0 0-12 0,0 0 9 0,0 0-11 15,8 12 14-15,-8-12-12 0,0 0 10 0,0 0-13 0,0 0 20 16,0 0-19-16,0 0 14 0,0 0-15 0,0 0 14 15,0 0-13-15,25-2 18 0,-25 2-16 16,0 0 14-16,0 0-11 0,0 0 13 0,0 0-17 0,6-12 19 16,-6 12-15-16,0 0 15 0,0 0-13 0,-4-12 16 15,4 12-12-15,0 0 16 0,0 0-10 0,-8-12 12 16,8 12-13-16,0 0 13 0,0 0-17 0,-15-6 12 16,15 6-15-16,0 0 27 0,0 0-23 0,0 0-26 0,0 0-1 15,0 0-34-15,0 0-8 0,-21 4-30 0,21-4-12 16,0 0-27-16,0 0-15 0,0 17-23 0,0-17-55 15,0 0-106-15,7 12 209 0</inkml:trace>
  <inkml:trace contextRef="#ctx0" brushRef="#br0" timeOffset="-194302.313">9815 16427 16 0,'0'0'239'0,"0"0"-41"15,-25 4-33-15,25-4-14 0,0 0-21 0,0 0-4 0,0 0-25 16,0 0 2-16,0 0-24 0,0 0-1 0,0 0-21 15,0 0 4-15,0 0-22 0,0 0 0 0,-19-6-16 16,19 6 3-16,0 0-10 0,0 0 8 0,0 0 0 16,2-13-3-16,-2 13-2 0,0 0-2 0,9-11-3 15,-9 11-3-15,0 0 0 0,14-9-4 0,-14 9 0 16,15-8-3-16,-15 8 0 0,0 0-5 0,20-5 5 16,-20 5-13-16,0 0 14 0,21-4-10 0,-21 4 10 15,0 0-10-15,21 6 11 0,-21-6-10 0,10 7 12 16,-10-7-6-16,9 11 4 0,-9-11-11 0,6 15 12 0,-6-15-12 15,5 17 12-15,-5-17-12 0,2 17 13 0,-2-17-13 16,-2 18 12-16,2-18-10 0,0 17 12 0,0-17-15 16,-7 15-23-16,7-15 40 0,-4 13 13 0,4-13-39 15,-6 11 41-15,6-11-16 0,0 0 12 0,-9 12-16 16,9-12 9-16,0 0-13 0,0 0 10 0,-9 12-18 16,9-12 10-16,0 0-16 0,0 0 15 0,0 0-15 15,0 0 17-15,0 0-13 0,0 0 14 0,0 0-13 0,0 0 12 16,0 0-15-16,0 0 13 0,28 2-14 0,-28-2 12 15,0 0-13-15,25-2 12 0,-25 2-10 16,0 0 11-16,29-3-10 0,-29 3 10 0,0 0-9 0,29 3 27 16,-29-3-28-16,0 0 16 0,25 8-8 0,-25-8 16 15,16 4-9-15,-16-4 13 0,10 11-7 0,-10-11 12 16,10 15-14-16,-10-15 15 0,6 14-13 16,-6-14 19-16,2 16-9 0,-2-16 20 0,-2 16-13 15,2-16 15-15,-8 18-14 0,8-18 21 0,-14 16 1 0,4-9 0 16,10-7-5-16,-25 15-8 0,25-15 1 0,-29 7-4 15,29-7-6-15,-33 6 0 0,33-6-4 0,-31 0-2 0,31 0-5 16,-28 2-1-16,28-2-8 0,-24 0-1 0,24 0-23 16,0 0 8-16,-31-2-17 0,31 2-19 0,0 0-21 15,-23 0-19-15,23 0-17 0,0 0-5 0,0 0-13 16,0 0 0-16,0 0-23 0,-19-3-25 16,19 3-25-16,0 0-34 0,0 0-181 0,0 0 138 0</inkml:trace>
  <inkml:trace contextRef="#ctx0" brushRef="#br0" timeOffset="-193527.564">10574 16714 135 0,'0'0'250'15,"0"0"-52"-15,0 0-37 0,0 0-12 0,0 0-15 16,0 0 6-16,0 0-20 0,0 0 20 0,0 0-40 15,9-12 7-15,-9 12-20 0,0 0 6 0,0 0-24 0,16-4 8 16,-16 4-21-16,0 0 6 0,18-8-22 0,-18 8 12 16,0 0-56-16,22-9 51 0,-22 9-10 0,0 0-5 15,29-2-3-15,-29 2 8 0,0 0-24 0,29-4-4 16,-29 4 0-16,0 0-27 0,27-6 23 0,-27 6-10 16,0 0-13-16,27-1-26 0,-27 1-6 0,0 0-29 15,0 0-9-15,28-2-37 0,-28 2-20 0,0 0-27 0,0 0-36 16,0 0-244-16,0 0 73 0</inkml:trace>
  <inkml:trace contextRef="#ctx0" brushRef="#br0" timeOffset="-193304.156">10570 16568 54 0,'0'0'327'0,"0"0"-92"0,0 0-43 0,-10-7-39 0,10 7-3 15,0 0-14-15,0 0-1 0,0 0-47 0,0 0 44 16,0 0-27-16,4-13 1 0,-4 13-29 0,0 0 1 16,19-5-33-16,-19 5 8 0,0 0-22 0,24-6 6 15,-24 6-7-15,20-1-13 0,-20 1-43 0,23-3-19 0,-23 3-39 16,25-4-45-16,-25 4-51 0,22-4-53 16,-22 4-235-16,25-3 53 0</inkml:trace>
  <inkml:trace contextRef="#ctx0" brushRef="#br0" timeOffset="-192471.369">11128 16412 60 0,'0'0'204'0,"0"0"-31"0,0 0-25 0,0 0-3 16,0 0-19-16,0 0 4 0,0 0-13 0,0 0 4 16,-24 0-20-16,24 0 5 0,0 0-26 0,0 0 2 15,0 0-11-15,0 0-12 0,0 0-14 0,0 0-7 16,0 0-11-16,0 0-5 0,0 0-8 0,0 0 17 15,0 0-23-15,0 0 34 0,0 0-3 0,0 0-1 0,0 0-15 16,18-8-6-16,-18 8 1 0,19-5-4 16,-19 5 1-16,22-6-8 0,-22 6-1 0,25-5 2 0,-25 5-18 15,26-4 16-15,-26 4-4 0,25-1 1 0,-25 1-3 16,25 0-9-16,-25 0 16 0,20 5-16 0,-20-5 15 16,19 10-14-16,-19-10 16 0,17 14-16 0,-17-14 17 15,10 17-14-15,-10-17 15 0,6 20-16 0,-6-20 14 16,5 23-41-16,-5-23 42 0,0 24-11 0,0-24 15 15,0 22-17-15,0-22 15 0,-2 24-17 0,2-24 21 16,-3 22-12-16,3-22 21 0,-4 19-13 0,4-19 15 0,-6 18-13 16,6-18 13-16,-6 17-14 0,6-17 15 15,-7 12-19-15,7-12 16 0,-6 12 2 0,6-12-1 16,-6 13-9-16,6-13 2 0,0 0-3 0,-6 11-3 0,6-11-6 16,0 0-3-16,0 0-1 0,-4 13-4 0,4-13 5 15,0 0 0-15,0 0-2 0,0 0 2 0,0 0-2 16,12 7-1-16,-12-7-3 0,0 0 5 0,0 0-6 15,27 0-11-15,-27 0-24 0,0 0 2 0,26-5-26 16,-26 5-7-16,0 0-30 0,31-2-9 0,-31 2-39 16,18-2-29-16,-18 2-28 0,21-4-41 0,-21 4-147 15,0 0 153-15</inkml:trace>
  <inkml:trace contextRef="#ctx0" brushRef="#br0" timeOffset="-192068.429">11684 16634 311 0,'0'0'245'0,"0"0"-32"16,0 0-33-16,0 0-3 0,0 0-36 0,0 0-3 15,0 0-32-15,0 0 4 0,0 0-26 0,0 0 1 16,0 0-26-16,0 0 23 0,0 0-45 0,0 0 9 16,0 0-25-16,0 0 8 0,0 0-20 0,0 0 12 15,0 0-18-15,0 0 13 0,0 0-19 0,0 0 18 0,0 0-16 16,0 0 14-16,0 0-15 0,0 0 10 0,0 0-19 16,0 0 14-16,0 0-18 0,0 0 14 0,0 0-13 15,25-4-22-15,-25 4 35 0,0 0 13 0,0 0-12 16,0 0 14-16,0 0-16 0,0 0 14 0,0 0-16 15,0 0 12-15,0 0-12 0,0 0 11 0,0 0-9 16,0 0 11-16,0 0-17 0,-4-12 15 0,4 12-17 16,0 0 9-16,0 0-21 0,0 0 4 0,0 0-35 15,0 0-1-15,-14 7-35 0,14-7-25 0,0 0-33 16,0 0-32-16,0 0-35 0,-5 15-173 0,5-15 159 0</inkml:trace>
  <inkml:trace contextRef="#ctx0" brushRef="#br0" timeOffset="-190919.541">11876 16165 12 0,'0'0'241'0,"0"0"-46"0,0 0-36 0,0 0-30 0,0 0-17 16,0 0-11-16,0 0-8 0,0 0-5 0,0 0-4 15,0 0-2-15,0 0-14 0,2-13-7 0,-2 13-7 16,0 0-2-16,0 0 0 0,0 0-6 0,0 0-7 16,0 0-6-16,6 13 17 0,-6-13-31 0,0 0-3 15,2 20-15-15,-2-20 13 0,-2 19-13 0,2-19 7 16,0 23-9-16,0-23 11 0,-4 24-16 0,2-7 12 15,0-4-12-15,0 2 14 0,-3 0-12 0,3 0 10 16,0-3-16-16,-2 4 18 0,2-4-13 0,0 3 12 0,2-15-13 16,-4 23 12-16,4-23-13 0,-4 19 11 15,4-19-15-15,-2 17 12 0,2-17-18 0,-2 15 8 0,2-15-12 16,0 0 9-16,0 17-9 0,0-17 11 0,0 0-9 16,4 12 13-16,-4-12-9 0,0 0 11 0,8 12-10 15,-8-12 6-15,0 0-25 0,10 9 23 0,-10-9-9 16,0 0 10-16,15 7-14 0,-15-7 7 0,0 0-7 0,18 4 6 15,-18-4-4-15,0 0 8 0,0 0-4 16,24 2 8-16,-24-2-3 0,0 0 7 0,0 0-5 16,25-2 10-16,-25 2-8 0,0 0 9 0,17-8-6 0,-17 8 8 15,0 0-6-15,12-7 7 0,-12 7-7 0,0 0 6 16,12-15-7-16,-12 15 7 0,4-11-8 0,-4 11 7 16,5-13-7-16,-5 13 5 0,4-14-8 0,-4 14 8 15,0-14-5-15,0 14 7 0,0-16-4 0,0 16 12 16,0-14 1-16,0 14 19 0,-2-14-2 0,2 14 13 15,-2-13-8-15,2 13 6 0,0 0-10 0,-7-15 13 16,7 15-9-16,0 0 14 0,-2-13-14 0,2 13 9 16,0 0-13-16,0 0 29 0,0 0-32 0,-4-11-6 0,4 11-15 15,0 0 13-15,0 0-17 0,0 0 15 0,0 0-14 16,0 0 18-16,0 0-11 0,-2 16 13 0,2-16-4 16,0 0 13-16,2 18 3 0,-2-18-9 0,4 14-16 15,-4-14 9-15,2 18-17 0,-2-18 16 0,7 19-16 16,-7-19 20-16,6 20-14 0,-6-20 13 0,4 21-10 15,-4-21 12-15,8 20-14 0,-8-20 14 0,6 21-19 16,-6-21 16-16,7 18-19 0,-7-18 14 0,6 19-17 16,-6-19 11-16,6 16-12 0,-6-16 16 0,6 15-16 0,-6-15 14 15,4 13-26-15,-4-13-5 0,4 12-35 0,-4-12-2 16,0 0-27-16,7 16-12 0,-7-16-31 0,0 0-14 16,5 11-29-16,-5-11-32 0,0 0-232 0,0 0 98 15</inkml:trace>
  <inkml:trace contextRef="#ctx0" brushRef="#br0" timeOffset="-190543.508">12245 16627 361 0,'0'0'284'16,"0"0"-42"-16,0 0-35 0,0 0-11 0,0 0-41 0,0 0-1 16,0 0-34-16,0 0-3 0,0 0-22 0,0 0-18 15,0 0-15-15,0 0-13 0,0 0-26 0,0 0 11 16,0 0-24-16,14 6 13 0,-14-6-17 0,0 0 12 16,0 0-20-16,4 13 15 0,-4-13-16 0,0 0 11 0,0 0-14 15,4 12 11-15,-4-12-10 0,0 0 46 16,0 0-41-16,9 11-2 0,-9-11-18 0,0 0 20 0,0 0 0 15,0 0 6-15,0 0-7 0,0 0 0 16,0 0 2-16,0 0 1 0,0 0 0 0,22-1 0 0,-22 1-1 16,0 0-36-16,0 0 43 0,0 0-1 0,0 0 1 15,-2-17-3-15,2 17 2 0,0 0-5 0,0 0-1 16,-6-9-12-16,6 9-21 0,0 0-3 0,0 0-29 16,0 0-18-16,0 0-44 0,-8-9-33 0,8 9-48 15,0 0-57-15,0 0-148 0,0 0 128 0</inkml:trace>
  <inkml:trace contextRef="#ctx0" brushRef="#br0" timeOffset="-189623.685">12592 16318 72 0,'-25'-1'244'16,"25"1"-42"-16,0 0-30 0,0 0-7 0,0 0-18 0,-23-5 4 16,23 5-14-16,0 0-12 0,0 0-3 15,0 0-10-15,-18-1-3 0,18 1-5 0,0 0-9 16,0 0-14-16,0 0-10 0,0 0-13 0,0 0-16 0,0 0-5 16,-17-6-12-16,17 6-5 0,0 0-3 0,0 0-8 15,0 0 0-15,0 0 1 0,8-15-5 0,-8 15-3 16,0 0 1-16,17-9-2 0,-17 9-5 0,19-8-5 15,-19 8-4-15,18-5-5 0,-18 5 0 0,21-6 0 16,-21 6 1-16,0 0 4 0,31-1 1 0,-31 1 2 16,0 0 1-16,24 7 5 0,-24-7-2 0,12 11 5 15,-12-11 1-15,10 11 0 0,-10-11-1 0,7 21-16 0,-7-21 13 16,2 20-16-16,-2-20 13 0,0 23-16 0,0-23 19 16,-4 19-10-16,4-19 14 0,-7 20-12 0,7-20 17 15,-8 21-17-15,8-21 28 0,-8 13-26 0,8-13 15 16,-7 15-16-16,7-15 24 0,-9 9-12 0,9-9 20 15,0 0-13-15,-10 11 14 0,10-11-2 0,0 0-11 16,0 0 1-16,0 0-5 0,0 0-14 0,0 0 13 16,0 0-17-16,0 0 8 0,0 0-18 0,0 0 11 0,0 0-17 15,0 0 15-15,16-7-14 0,-16 7 11 16,0 0-14-16,22-7 16 0,-22 7-10 0,0 0 13 0,27-2-7 16,-27 2 17-16,0 0-12 0,29 3 14 0,-29-3-10 15,17 6 13-15,-17-6-11 0,16 7 17 0,-16-7-13 16,17 10 14-16,-17-10-14 0,12 11 18 0,-12-11-11 15,9 13 13-15,-9-13-12 0,9 12 18 0,-9-12-11 16,4 17 21-16,-4-17-11 0,2 15 17 0,-2-15-12 16,-4 16 20-16,4-16-9 0,-9 13 19 0,9-13 6 15,-11 15-7-15,11-15-1 0,-21 12-7 0,21-12-7 0,-27 9-8 16,27-9-2-16,-33 7-2 0,33-7-2 0,-31 6-3 16,31-6-10-16,-32 1 3 0,32-1-4 15,-29 4-4-15,29-4-14 0,-24 2-19 0,24-2-5 0,0 0-57 16,-31 2-54-16,31-2-35 0,0 0-41 0,0 0-34 15,-23 2-66-15,23-2-140 0,0 0 66 0</inkml:trace>
  <inkml:trace contextRef="#ctx0" brushRef="#br0" timeOffset="-183641.757">9738 16893 72 0,'0'0'103'16,"0"0"-11"-16,0 0-8 0,0 0-21 0,0 0 0 16,0 0-4-16,0 0-4 0,0 0 5 0,0 0-15 15,0 0-1-15,0 0-2 0,0 0-1 0,0 0-2 16,0 0 4-16,0 0-5 0,0 0 5 0,0 0-6 0,0 0 5 15,0 0-6-15,0 0-1 0,0 0-8 0,0 0 2 16,0 0-8-16,0 0 0 0,0 0-8 0,0 0 2 16,0 0-9-16,0 0 6 0,0 0-9 0,0 0 8 15,0 0-10-15,6-12 7 0,-6 12-9 0,0 0 7 16,0 0-9-16,0 0 9 0,13-8-7 0,-13 8 4 16,0 0-3-16,0 0 4 0,12-11-5 0,-12 11 8 15,0 0-4-15,13-8 5 0,-13 8-4 0,0 0 10 16,0 0-6-16,16-6 1 0,-16 6-2 0,0 0 8 15,0 0-5-15,0 0 6 0,23-5-8 0,-23 5 9 0,0 0-9 16,16 8 4-16,-16-8-8 0,0 0 8 0,21 11-11 16,-21-11 8-16,15 11-10 0,-15-11 7 0,13 11-7 15,-13-11 6-15,14 15-9 0,-14-15 11 0,15 13-11 16,-15-13 10-16,12 11-11 0,-12-11 11 0,13 11-9 16,-13-11 8-16,10 9-9 0,-10-9 6 0,0 0-7 15,12 11 11-15,-12-11-9 0,0 0 7 0,11 9-7 16,-11-9 6-16,0 0-7 0,0 0 8 0,12 8-7 0,-12-8 8 15,0 0-9-15,0 0 9 0,0 0-7 16,0 0 9-16,0 0-9 0,0 0 9 0,0 0-10 16,23 0 9-16,-23 0-9 0,0 0 9 0,0 0-10 0,12-9 9 15,-12 9-8-15,0 0 9 0,9-11-9 0,-9 11 7 16,0 0-8-16,9-14 9 0,-9 14-9 0,0 0 8 16,10-13-8-16,-10 13 20 0,0 0-23 0,9-11 9 15,-9 11-9-15,0 0 12 0,10-11-10 0,-10 11 13 16,0 0-8-16,0 0 9 0,14-9-9 0,-14 9 10 0,0 0-5 15,0 0 8-15,15-7-8 0,-15 7 9 16,0 0-9-16,0 0 11 0,0 0-10 0,27 4 9 0,-27-4-10 16,0 0 6-16,18 3-13 0,-18-3 12 0,15 8-10 15,-15-8 8-15,0 0-10 0,21 7 11 0,-21-7-12 16,17 5 11-16,-17-5-10 0,0 0 8 0,23 6-10 16,-23-6 9-16,0 0-21 0,22 2 1 0,-22-2-24 15,15-8-23-15,-15 8-42 0,14-11-26 0,-14 11-52 16,13-12-178-16,-7 1 184 0</inkml:trace>
  <inkml:trace contextRef="#ctx0" brushRef="#br0" timeOffset="-182317.77">12542 16956 211 0,'0'0'185'0,"0"0"-42"15,0 0-11-15,-12-7-29 0,12 7-4 0,0 0-15 16,0 0-3-16,0 0-12 0,0 0 0 0,0 0-14 15,0 0-3-15,0 0-10 0,0 0 3 0,0 0-12 16,0 0 8-16,0 0-9 0,0 0 11 0,-4-12-25 16,4 12 30-16,0 0-13 0,0 0 11 0,0 0-24 15,2-13 5-15,-2 13-16 0,0 0 11 0,0 0-16 0,6-14 10 16,-6 14-16-16,0 0 13 0,8-11-15 0,-8 11 9 16,0 0-11-16,13-9 12 0,-13 9-12 0,0 0 11 15,14-10-11-15,-14 10 12 0,0 0-14 0,17-6 16 16,-17 6-15-16,0 0 11 0,22-1-12 0,-22 1 14 15,0 0-12-15,0 0 11 0,29 1-11 0,-29-1 15 16,0 0-13-16,22 7 13 0,-22-7-11 0,0 0 14 16,21 11-14-16,-21-11 12 0,14 7-15 0,-14-7 15 15,15 7-17-15,-15-7 12 0,14 9-11 0,-14-9 11 16,15 9-12-16,-15-9 15 0,12 7-16 0,-12-7 13 0,10 9-16 16,-10-9 9-16,0 0-15 0,15 7 9 0,-15-7-14 15,0 0 9-15,0 0-9 0,15 5 17 0,-15-5-10 16,0 0 13-16,0 0-10 0,15-9 6 0,-15 9-6 15,0 0 7-15,10-12-14 0,-10 12 10 0,10-8-8 16,-10 8 7-16,11-10-10 0,-11 10 16 0,10-9-13 16,-10 9 11-16,10-9-7 0,-10 9 11 0,0 0-7 15,17-9 9-15,-17 9-9 0,0 0 14 0,17-6-8 0,-17 6 15 16,0 0-40-16,0 0 50 0,24-1-9 0,-24 1 13 16,0 0-17-16,21 2 14 0,-21-2-13 15,0 0 7-15,22 6-12 0,-22-6 15 0,16 6-10 0,-16-6 15 16,17 6-17-16,-17-6 17 0,16 5-18 0,-16-5 16 15,17 6-19-15,-17-6 12 0,0 0-17 0,27 2 17 16,-27-2-16-16,0 0 12 0,25-6-17 0,-25 6 1 16,15-13-30-16,-5 4-5 0,-10 9-33 0,17-19-13 15,-7 6-33-15,-1 3-38 0,-1-2-56 0,0 1-190 16,0 0 144-16</inkml:trace>
  <inkml:trace contextRef="#ctx0" brushRef="#br0" timeOffset="-177047.622">9775 17504 105 0,'0'0'176'0,"0"0"-28"0,0 0-23 0,0 0-13 16,0 0-18-16,0 0-4 0,0 0-11 0,0 0 2 0,0 0-13 16,0 0 4-16,0 0-13 0,0 0 1 0,0 0-14 15,0 0 5-15,0 0-14 0,0 0 5 0,0 0-11 16,0 0 6-16,0 0-10 0,0 0 7 0,0 0-9 15,0 0 8-15,0 0-12 0,-12-10 8 0,12 10-15 16,0 0 8-16,0 0-16 0,0 0 7 0,0 0-13 16,0 0 10-16,0 0-16 0,0 0 14 0,0 0-17 15,0 0 17-15,0 0-13 0,12-9 11 0,-12 9-12 16,0 0 11-16,0 0-12 0,19-8 11 0,-19 8-10 0,0 0 10 16,0 0-10-16,25-1 10 0,-25 1-8 0,0 0 10 15,23 4-11-15,-23-4 12 0,0 0-12 0,20 7 12 16,-20-7-9-16,15 7 8 0,-15-7-12 0,11 11-4 15,-11-11 11-15,10 15 10 0,-10-15-5 0,9 15 0 16,-9-15 1-16,6 17-1 0,-6-17-12 0,4 16 12 16,-4-16-8-16,2 19 7 0,-2-19-9 0,0 17 10 0,0-17-9 15,-4 16 15-15,4-16-7 0,-4 18 9 16,4-18-15-16,-6 17 10 0,6-17-11 0,-9 15 16 16,9-15-16-16,-6 15 14 0,6-15-17 0,-6 11 14 0,6-11-14 15,0 0 10-15,-7 13-16 0,7-13 2 0,0 0-19 16,-7 11-7-16,7-11-4 0,0 0 6 0,0 0 7 15,0 0 2-15,0 15 6 0,0-15 10 0,0 0-5 16,0 0 3-16,0 0 1 0,16 7 3 0,-16-7-1 16,0 0 2-16,0 0 2 0,23 6-2 0,-23-6 3 15,0 0 1-15,0 0-1 0,27 1 0 0,-27-1 1 0,0 0 0 16,20 6 0-16,-20-6 0 0,0 0 1 0,0 0 2 16,23 4 1-16,-23-4 3 0,0 0 2 15,0 0-1-15,19 3 2 0,-19-3 0 0,0 0 1 0,0 0-2 16,0 0 0-16,18 6 0 0,-18-6-1 0,0 0-1 15,0 0 5-15,0 0-1 0,0 0-11 0,0 0 1 16,0 0 2-16,0 0 0 0,22 2-3 0,-22-2 2 16,0 0 1-16,0 0 1 0,0 0-2 0,0 0-2 0,0 0 2 15,0 0-1-15,0 0-1 0,0 0-10 16,23 0-14-16,-23 0-14 0,0 0-16 0,0 0-14 16,0 0-12-16,0 0-22 0,0 0-43 0,0 0-64 0,0 0-77 15,0 0 255-15</inkml:trace>
  <inkml:trace contextRef="#ctx0" brushRef="#br0" timeOffset="-175685.857">10081 17444 117 0,'0'0'133'0,"0"0"-23"0,0 0-18 15,0 0-12-15,0 0-10 0,0 0-8 0,0 0-10 16,-4-11-3-16,4 11-2 0,0 0-5 0,0 0-6 15,0 0 3-15,0 0-2 0,0 0 4 0,0 0-7 16,0 0 5-16,0 0-8 0,0 0 5 0,0 0-6 16,0 0 2-16,0 0-8 0,0 0 0 0,0 0-10 0,0 0 6 15,0 0-9-15,0 0 7 0,0 0-8 0,0 0 5 16,4 17-10-16,-4-17 7 0,0 0-9 0,2 20 6 16,-2-20-8-16,0 15 9 0,0-15-8 0,2 20 2 15,-2-20 1-15,0 21 2 0,0-21-1 0,0 20 0 16,0-20 0-16,-2 21 1 0,2-21-2 0,0 20-2 15,0-20 0-15,-2 17-1 0,2-17-1 0,-2 16 0 16,2-16 0-16,-2 13 0 0,2-13-1 0,-2 13 1 0,2-13 1 16,0 0-4-16,-2 15-2 0,2-15-4 15,0 0-3-15,0 0-3 0,-2 16-4 0,2-16 0 0,0 0 3 16,0 0 3-16,0 0 2 0,0 0 3 0,0 0 0 16,6 11 2-16,-6-11 2 0,0 0-1 0,0 0 2 15,0 0-1-15,17-7 1 0,-17 7 0 0,0 0 1 16,16-4-1-16,-16 4 1 0,0 0 1 0,19-5-1 15,-19 5 2-15,0 0-1 0,18-4 0 0,-18 4 0 16,0 0-1-16,0 0-1 0,23-4 2 0,-23 4 1 16,0 0 0-16,0 0-1 0,0 0 2 0,18-5 1 0,-18 5-2 15,0 0 2-15,0 0 1 0,0 0-1 0,0 0 0 16,12-8-1-16,-12 8-3 0,0 0 0 0,0 0-1 16,0 0-3-16,2-16 2 0,-2 16-3 0,0 0-3 15,-4-15 2-15,4 15 3 0,0 0 0 0,-8-15 2 16,8 15 6-16,0 0 9 0,-8-17 2 0,8 17 11 15,0 0-5-15,-7-11 11 0,7 11-5 0,0 0 12 16,0 0-11-16,-9-10 8 0,9 10-15 0,0 0 2 0,0 0-15 16,0 0 6-16,0 0-12 0,0 0 10 15,0 0-11-15,0 0 14 0,0 0-10 0,0 0 15 16,0 0-7-16,0 0 10 0,0 0-12 0,6 10 8 16,-6-10-26-16,5 13 25 0,-5-13 2 0,11 14-2 0,-11-14-3 15,8 14 2-15,-8-14-4 0,10 19 1 0,-10-19-1 16,11 17 3-16,-11-17-1 0,10 14 0 0,-10-14-5 15,8 13 0-15,-8-13-3 0,7 15 2 0,-7-15-5 16,8 9 1-16,-8-9-1 0,0 0 1 0,6 13 11 16,-6-13-14-16,0 0-1 0,0 0 15 0,8 11-22 0,-8-11-12 15,0 0-14-15,0 0-14 0,0 0-18 0,0 0-24 16,6 13-27-16,-6-13-34 0,0 0-28 16,0 0-38-16,0 0-115 0,0 0 214 0</inkml:trace>
  <inkml:trace contextRef="#ctx0" brushRef="#br0" timeOffset="-175234.855">10683 17796 311 0,'0'0'277'0,"0"0"-50"16,0 0-29-16,0 0-19 0,0 0-27 0,0 0-2 15,0 0-76-15,0 0 54 0,0 0-33 0,0 0 6 0,0 0-29 16,0 0-3-16,0 0-18 0,0 0 4 0,0 0-23 16,0 0 20-16,0 0-34 0,0 0 19 0,0 0-19 15,0 0 11-15,0 0-16 0,0 0 9 16,14-6-16-16,-14 6 12 0,0 0-18 0,0 0 14 0,23-2-15 16,-23 2 14-16,0 0-15 0,0 0 14 0,27-3-24 15,-27 3 6-15,0 0-21 0,22-4 11 0,-22 4-22 16,0 0 6-16,22-4-24 0,-22 4 9 0,0 0-16 15,19-4-8-15,-19 4-19 0,0 0-10 0,0 0-13 0,21-3-12 16,-21 3-13-16,0 0-15 0,0 0-29 0,0 0-183 16,0 0 180-16</inkml:trace>
  <inkml:trace contextRef="#ctx0" brushRef="#br0" timeOffset="-174956.725">10662 17688 165 0,'0'0'350'16,"0"0"-77"-16,0 0-30 0,0 0-44 0,-12-7-22 15,12 7-34-15,0 0-4 0,0 0-35 0,0 0-2 16,0 0-31-16,0 0-1 0,0 0-10 0,0 0 24 16,0 0-20-16,0 0 17 0,0 0-30 0,4-13 10 15,-4 13-27-15,0 0 13 0,0 0-26 0,23-6 13 16,-23 6-23-16,0 0 15 0,18-6-23 0,-18 6 20 0,0 0-25 15,23-1 17-15,-23 1-29 0,0 0 4 0,25-1-29 16,-25 1-4-16,0 0-32 0,0 0-9 0,28 0-38 16,-28 0-9-16,0 0-33 0,0 0-23 0,25 1-31 15,-25-1-45-15,0 0-149 0,0 0 126 0</inkml:trace>
  <inkml:trace contextRef="#ctx0" brushRef="#br0" timeOffset="-172891.405">11354 16287 83 0,'0'0'147'0,"0"0"-22"15,0 0-25-15,0 0-6 0,0 0-12 0,0 0-7 16,0 0-10-16,0 0-5 0,0 0-12 0,0 0-2 0,0 0-12 16,0 0 5-16,0 0-7 0,0 0 7 15,0 0 0-15,0 0 1 0,0 0-7 0,0 0 4 16,0 0-9-16,0 0 4 0,14-6-8 0,-14 6 7 0,0 0-10 15,0 0 7-15,13-11-10 0,-13 11 5 0,0 0-6 16,14-9-11-16,-14 9 10 0,12-7 8 0,-12 7-4 16,15-10 2-16,-15 10-7 0,14-6-5 0,-14 6 1 15,19-9-1-15,-19 9-2 0,23-11-2 0,-23 11 0 16,26-12-1-16,-14 5-1 0,2 0 0 0,1 2 2 16,-1-3-2-16,1 1 0 0,-1 2-26 0,1-3 32 15,-3 3 2-15,2-1-1 0,0-2 1 0,1 3 0 16,-3-3 0-16,-12 8-2 0,27-10-1 0,-15 2 0 15,-12 8-4-15,25-13-1 0,-25 13 2 0,25-11 0 0,-13 3 1 16,-12 8-2-16,24-12-1 0,-24 12-2 0,25-16 2 16,-25 16-3-16,25-12 1 0,-25 12 1 0,26-13-3 15,-13 6 2-15,1-1-2 0,-14 8 8 0,26-11-9 16,-11 6 1-16,-15 5 0 0,27-10 2 0,-27 10 0 16,28-7 5-16,-28 7 0 0,29-8 1 0,-29 8 0 15,27-6-1-15,-27 6 3 0,26-3 1 0,-26 3-4 16,25-4-2-16,-25 4 2 0,27-3-3 0,-27 3 3 0,25-6 0 15,-25 6-4-15,24-2 2 0,-24 2-1 0,25-3 2 16,-25 3-1-16,22-4-2 0,-22 4 0 0,23-4-2 16,-23 4 2-16,22-3 0 0,-22 3 14 0,21-4-14 15,-21 4 1-15,21-2 4 0,-21 2-1 0,20-1-1 16,-20 1 2-16,23-2-3 0,-23 2 0 0,0 0 0 16,30 0-1-16,-30 0-1 0,0 0-1 0,33-4 1 15,-33 4-2-15,0 0 2 0,31 0-2 0,-31 0 1 16,0 0-2-16,31 0 0 0,-31 0 0 0,0 0 0 15,28 1 10-15,-28-1-11 0,0 0 0 0,27 3 0 0,-27-3 0 16,0 0 3-16,25 3-3 0,-25-3 16 0,0 0-16 16,23 5 0-16,-23-5 0 0,0 0 1 0,20 6-1 15,-20-6 0-15,0 0 1 0,17 9-4 0,-17-9 6 16,12 8-2-16,-12-8 3 0,13 9 1 0,-13-9 1 16,9 10 2-16,-9-10-1 0,10 10-1 0,-10-10 0 15,8 12 0-15,-8-12-1 0,11 9-1 0,-11-9 0 16,8 10 0-16,-8-10-6 0,0 0 7 0,12 14-5 0,-12-14 2 15,0 0 0-15,13 12 2 0,-13-12-1 0,8 10-1 16,-8-10-1-16,0 0 2 0,13 11-4 0,-13-11 4 16,0 0 1-16,12 14-3 0,-12-14 5 0,0 0-2 0,10 10 1 15,-10-10 3-15,0 0 0 0,9 11 0 16,-9-11 6-16,0 0 1 0,0 0 3 0,10 12-1 16,-10-12 5-16,0 0 0 0,4 12-4 0,-4-12 13 0,0 0-14 15,2 13-3-15,-2-13-1 0,0 0 0 0,2 13-5 16,-2-13-21-16,0 0 27 0,0 0-8 0,2 15 1 0,-2-15-2 15,0 0-1-15,0 0 2 0,0 0-3 0,2 13 2 16,-2-13-3-16,0 0 1 0,0 0 2 0,0 0-2 16,0 0 9-16,0 0-9 0,0 0-1 0,0 0 9 15,0 0-4-15,0 0 2 0,0 0-2 0,0 15 1 16,0-15 2-16,0 0-8 0,0 0 4 0,0 0-7 16,0 0-1-16,0 0-9 0,0 0-4 0,0 0-8 0,0 0-8 15,0 0-15-15,0 0-22 0,0 0-19 0,0 0-33 16,0 0-28-16,0 0-22 0,0 0-29 0,0 0-48 15,0 0-141-15,0 0 159 0</inkml:trace>
  <inkml:trace contextRef="#ctx0" brushRef="#br0" timeOffset="-171345.838">11206 17504 79 0,'2'-13'186'0,"-2"13"-30"16,0 0-30-16,0 0-16 0,0 0-4 0,0 0-8 15,0 0 3-15,0 0-11 0,0 0 5 0,0 0-15 16,0 0-4-16,0 0-15 0,0 0 3 0,0 0-15 0,0 0 4 16,0 0-17-16,0 0 9 0,0 0-20 0,-6-11 8 15,6 11-16-15,0 0 10 0,0 0-14 0,0 0 10 16,0 0-16-16,0 0 9 0,0 0-14 0,-16 7 10 15,16-7-14-15,0 0 9 0,-8 13-10 0,8-13 8 0,0 0-9 16,-6 14 10-16,6-14-12 0,-4 12 10 0,4-12-8 16,-5 16 9-16,5-16-9 0,-2 14 10 0,2-14-11 15,-2 20 13-15,2-20-13 0,0 20 13 0,0-20-15 16,2 22 16-16,-2-22-11 0,2 24 7 0,-2-24-9 16,7 25 13-16,-3-13-14 0,0-1 14 0,0 4-13 15,2-3 13-15,-1-2-17 0,2 1 3 0,-7-11 4 0,16 18-2 16,-16-18 2-16,15 16 2 0,-15-16-1 0,16 9 1 15,-16-9 0-15,15 6 1 0,-15-6 1 0,0 0-1 16,0 0-1-16,29 0 3 0,-29 0 9 0,0 0-14 0,14-11-15 16,-14 11 11-16,6-14 7 0,-6 14-12 0,0 0 11 15,6-16-12-15,-6 16 15 0,0-15-15 0,0 15 7 16,0-13-13-16,0 13 11 0,-4-12-9 0,4 12 13 16,-6-12-8-16,6 12 9 0,-8-9-3 0,8 9 5 0,-8-9-10 15,8 9 11-15,0 0-10 0,-15-12 10 0,15 12-11 16,0 0 10-16,0 0-12 0,-16-8 5 0,16 8-14 15,0 0 1-15,0 0-16 0,0 0-13 0,-13 12-9 16,13-12-18-16,0 0-20 0,-4 20-32 0,4-20-46 0,0 16-153 16,0-16 214-16</inkml:trace>
  <inkml:trace contextRef="#ctx0" brushRef="#br0" timeOffset="-169967.46">11580 17792 63 0,'0'0'226'0,"0"0"-37"15,0 0-21-15,-6-11-20 0,6 11-15 0,0 0-8 16,0 0-10-16,0 0-17 0,0 0-15 0,0 0-11 0,0 0-13 15,0 0-9-15,0 0-13 0,0 0-7 0,0 0-9 16,0 0-7-16,0 0-1 0,0 0-3 0,0 0-2 16,0 0-2-16,0 0-1 0,0 0 1 0,0 0-3 15,0 0-1-15,0 0 0 0,0 0-2 0,0 0-1 0,0 0 2 16,0 0 2-16,0 0-3 0,6 11 1 0,-6-11-1 16,0 0-1-16,0 0 3 0,0 0-2 0,0 0 0 15,0 0 0-15,0 0 0 0,0 0 2 0,0 0 1 16,0 0-3-16,0 0 2 0,0 0-2 0,0 0 0 15,0 0-7-15,0 0-4 0,19 4-6 0,-19-4-5 0,0 0-10 16,0 0-9-16,0 0-12 0,0 0-18 0,0 0-12 16,0 0-20-16,0 0-21 0,0 0-9 0,0 0-10 15,0 0-126-15,14-8 82 0</inkml:trace>
  <inkml:trace contextRef="#ctx0" brushRef="#br0" timeOffset="-169102.374">11855 17465 79 0,'0'0'145'0,"0"-19"-8"0,0 19-24 16,0 0-15-16,0 0-4 0,0 0-10 0,6-11-6 0,-6 11-8 16,0 0 3-16,0 0-10 0,0 0 9 0,0 0-11 15,0 0 7-15,0 0-13 0,0 0 2 0,0 0-15 16,0 0 5-16,21 4-15 0,-21-4 2 0,0 0-15 15,6 15 6-15,-6-15-13 0,2 11 5 0,-2-11-11 0,2 12 8 16,-2-12-11-16,0 17 0 0,0-17-3 16,-2 20 1-16,2-20-1 0,-2 21 0 0,2-21-3 0,-4 20-3 15,4-20-2-15,-6 22-3 0,6-22 1 0,-4 21 1 16,4-21-1-16,-7 20 4 0,7-20 2 0,-6 17-1 16,6-17 2-16,-4 14 1 0,4-14-2 0,-2 13 1 15,2-13-5-15,-4 14-4 0,4-14-1 0,0 0-3 0,-4 12 2 16,4-12 1-16,0 0-1 0,0 0 1 0,-4 11 1 15,4-11 2-15,0 0 3 0,0 0 1 0,0 0 1 16,0 0 3-16,0 0 0 0,0 0 1 0,0 0-1 0,0 0 1 16,0 0 0-16,24-3 1 0,-24 3-1 0,0 0 0 15,19-8 0-15,-19 8 0 0,0 0 2 0,19-7-2 16,-19 7 3-16,0 0 0 0,21-4 2 0,-21 4 1 0,0 0 1 16,19-3 1-16,-19 3 3 0,0 0 1 15,0 0 3-15,18-4 0 0,-18 4 2 0,0 0-1 0,0 0 1 16,0 0 3-16,0 0 1 0,0 0-1 0,19-6-5 15,-19 6-4-15,0 0-3 0,0 0-5 0,0 0-3 16,0 0 1-16,0 0-1 0,-6-13-2 0,6 13-1 0,0 0 2 16,-10-14-7-16,10 14 9 0,-9-10 0 0,9 10 0 15,-6-10 0-15,6 10 10 0,-8-11-8 0,8 11 10 16,0 0-9-16,-6-12 11 0,6 12-10 0,0 0 7 16,0 0-10-16,-9-11 7 0,9 11-12 15,0 0 11-15,0 0-1 0,0 0 21 0,0 0-6 0,0 0 13 16,0 0-12-16,0 0 11 0,0 0-17 0,13 9 9 0,-13-9-15 15,8 12 12-15,-8-12-20 0,10 13 15 0,-10-13-16 16,9 16 2-16,-9-16-1 0,8 16 3 0,-8-16 0 16,10 19 9-16,-10-19 14 0,6 17-13 0,-6-17 14 0,9 14-15 15,-9-14 15-15,4 15-16 0,-4-15 18 16,6 13-20-16,-6-13 14 0,4 11-15 0,-4-11 13 0,0 0-18 16,6 17 15-16,-6-17-19 0,0 0 14 0,4 12-20 0,-4-12 17 15,0 0-16-15,0 0 13 0,5 12-16 16,-5-12 17-16,0 0-19 0,0 0 15 0,4 11-21 0,-4-11 3 15,0 0-29-15,0 0-3 0,6 14-8 0,-6-14-12 16,0 0-15-16,0 0-19 0,0 0-16 0,6 10-27 16,-6-10-27-16,0 0-43 0,0 0-146 0,0 0 185 15</inkml:trace>
  <inkml:trace contextRef="#ctx0" brushRef="#br0" timeOffset="-168096.268">12604 17822 93 0,'0'0'204'0,"0"0"-34"16,0 0-19-16,0 0-19 0,0 0-14 0,0 0-7 16,0 0-6-16,-10-11-9 0,10 11-10 0,0 0-12 15,0 0-6-15,0 0-5 0,0 0-8 0,0 0-8 0,0 0-9 16,0 0-22-16,0 0 19 0,-2-12 3 0,2 12-2 15,0 0-7-15,0 0 17 0,0 0-13 0,0 0 18 16,0 0-23-16,0 0 11 0,12-9-17 0,-12 9 12 16,0 0-17-16,0 0 11 0,0 0-21 0,27-3 14 0,-27 3-19 15,0 0 15-15,0 0-18 0,32 0 6 0,-32 0-5 16,0 0 11-16,29-2-17 0,-29 2 22 0,0 0-19 16,33-4 15-16,-33 4-17 0,0 0 15 0,29-2-15 0,-29 2 14 15,0 0-16-15,29-3 16 0,-29 3-18 0,0 0 11 16,24-6-24-16,-24 6 7 0,0 0-26 0,23-3-7 15,-23 3-3-15,0 0-19 0,18-8-8 0,-18 8-10 16,0 0-14-16,0 0-22 0,17-8-28 0,-17 8-29 16,0 0-192-16,0 0 171 0</inkml:trace>
  <inkml:trace contextRef="#ctx0" brushRef="#br0" timeOffset="-167804.794">12647 17699 57 0,'0'0'270'16,"-16"-3"-60"-16,16 3-32 0,0 0-28 0,0 0-14 0,0 0-17 15,0 0-10-15,0 0-17 0,-14-8-2 0,14 8-24 16,0 0 3-16,0 0-23 0,0 0 3 0,0 0-22 16,0 0 8-16,0 0-1 0,0 0 1 0,0 0-11 15,0 0 17-15,0 0-18 0,0 0 11 0,0 0-20 16,0 0 12-16,0 0-12 0,0 0 13 0,20-1-18 0,-20 1 10 15,0 0-16-15,0 0 10 0,22-2-11 0,-22 2 11 16,0 0-16-16,21-4 17 0,-21 4-16 0,0 0 13 16,22-5-18-16,-22 5 0 0,0 0-27 0,27-6-2 0,-27 6-28 15,17-3-8-15,-17 3-12 0,18-8-11 0,-18 8-12 16,0 0-13-16,23-8-5 0,-23 8-14 0,0 0-11 16,14-7-10-16,-14 7-108 0,0 0 83 0</inkml:trace>
  <inkml:trace contextRef="#ctx0" brushRef="#br0" timeOffset="-167330.391">12744 17585 43 0,'0'0'196'0,"0"0"-27"0,0 0-27 15,0 0-12-15,0 0-14 0,-13-9-7 0,13 9-1 0,0 0 7 16,0 0-19-16,0 0-2 0,0 0-23 0,0 0 0 16,0 0-18-16,0 0 14 0,0 0-2 0,0 0 15 15,0 0-18-15,0 0 7 0,0 0-21 0,0 0 13 16,19 3-18-16,-19-3 5 0,0 0-20 0,23 6 10 15,-23-6-20-15,17 3 12 0,-17-3-22 0,23 6-23 0,-23-6 26 16,25 5 17-16,-25-5-25 0,29 7 16 0,-29-7-20 16,29 8 12-16,-29-8-13 0,29 9 13 0,-29-9-17 15,28 8 15-15,-28-8-15 0,26 9 14 0,-26-9-14 16,23 8 14-16,-23-8-3 0,21 8-1 0,-21-8-12 16,16 12 18-16,-16-12-16 0,15 9 15 0,-15-9-14 0,10 11 14 15,-10-11-11-15,8 11 16 0,-8-11-11 0,7 12 17 16,-7-12-14-16,0 0 17 0,2 18-9 0,-2-18-5 15,0 0 10-15,-2 17 20 0,2-17-23 0,-7 10 34 16,7-10-39-16,-8 11 17 0,8-11-17 0,-8 10 21 0,8-10-19 16,-10 10 24-16,10-10-30 0,-11 6 21 0,11-6-24 15,0 0 19-15,-14 13-21 0,14-13 23 0,0 0-26 16,-11 8 19-16,11-8-26 0,0 0 24 0,-10 9-23 0,10-9 20 16,0 0-25-16,0 0 22 0,0 0-20 0,-10 10 18 15,10-10-20-15,0 0 18 0,0 0-23 0,0 0 22 16,0 0-25-16,0 0 13 0,-8 10-21 0,8-10 13 15,0 0-19-15,0 0 7 0,0 0-26 0,0 0 7 0,0 0-22 16,4 12 9-16,-4-12-24 0,0 0-8 0,0 0-6 16,0 0-6-16,0 0-6 0,0 0-9 0,10 9-10 15,-10-9-9-15,0 0-14 0,0 0-30 0,0 0-185 16,0 0 179-16</inkml:trace>
  <inkml:trace contextRef="#ctx0" brushRef="#br0" timeOffset="-165897.834">13752 17564 106 0,'4'-12'139'0,"-4"12"-13"0,0 0-19 16,0 0-8-16,0 0 1 0,0-17-15 0,0 17-2 0,0 0-9 15,0 0 0-15,-2-12-12 0,2 12 1 0,0 0-7 16,0 0 4-16,-7-14-10 0,7 14 9 0,0 0-14 15,0 0 8-15,-8-9-13 0,8 9 9 0,0 0-15 16,0 0 13-16,0 0-15 0,-14-6 8 0,14 6-17 0,0 0 11 16,0 0-15-16,0 0 15 0,0 0-13 0,0 0 16 15,-23-2-16-15,23 2 10 0,0 0-17 0,0 0 12 16,-15 6-19-16,15-6 16 0,0 0-20 0,-10 8 15 0,10-8-17 16,0 0 13-16,-10 17-21 0,10-17 20 15,-5 10-16-15,5-10-15 0,-5 15 18 0,5-15 11 0,-2 16-15 16,2-16 14-16,-2 21-16 0,2-21 16 0,0 20-14 15,0-20 10-15,2 21-12 0,-2-21 12 0,5 20-15 16,-5-20 17-16,5 18-16 0,-5-18 15 0,8 21-16 16,-8-21 18-16,10 14-16 0,-10-14 14 0,13 15-12 0,-13-15 12 15,14 13-12-15,-14-13 12 0,15 8-13 0,-15-8 15 16,16 3-15-16,-16-3 12 0,0 0-16 0,25 4 15 16,-25-4-14-16,0 0 13 0,23-4-13 0,-23 4 15 0,0 0-15 15,18-3 17-15,-18 3-18 0,0 0-11 16,12-8 19-16,-12 8 19 0,0 0-22 0,4-10 16 0,-4 10-20 15,0 0 17-15,0 0-13 0,-4-19 11 0,4 19-12 16,0 0 15-16,-12-13-13 0,12 13 11 0,-10-9-13 16,10 9 16-16,-12-8-16 0,12 8 17 0,0 0-15 0,-19-7 13 15,19 7-15-15,0 0 14 0,-17-5-15 0,17 5 13 16,0 0-14-16,0 0 8 0,-16 5-19 0,16-5 8 16,0 0-27-16,-6 15-2 0,6-15-27 0,0 0-19 0,-2 14-18 15,2-14-17-15,0 0-20 0,0 19-28 16,0-19-50-16,0 0-93 0,4 13 229 0</inkml:trace>
  <inkml:trace contextRef="#ctx0" brushRef="#br0" timeOffset="-165158.759">13926 16746 24 0,'-4'-17'167'0,"2"4"-14"15,2 13-30-15,-4-20-5 0,4 20-13 0,-6-17-7 16,6 17-11-16,-2-15 1 0,2 15-17 0,0 0 2 0,-7-16-20 15,7 16-4-15,0 0-14 0,0 0 1 0,0 0-3 16,0 0 8-16,0 0 0 0,0 0 10 0,-8 12-8 16,8-12 11-16,4 19-16 0,-4-19 9 0,4 27-13 15,-2-12 25-15,1 4-29 0,1 1 10 0,0 1-15 0,0 8 8 16,2-3-18-16,-2 1 14 0,2 9-18 0,3-1 14 16,-3-2-13-16,1 4 18 0,-1 2-14 0,3-2 12 15,-1 3-16-15,0 7 8 0,0-5-14 0,1 7 16 16,-1-7-19-16,0 5-17 0,-2-9 22 0,1 1 17 15,-1-1-16-15,2 2 17 0,-2-4-22 0,1 0 15 0,-1-1-16 16,0-2 13-16,-2-5-18 0,0 0 2 16,0 0 1-16,0-3 4 0,1 0 16 0,-1-2-14 0,-1-4 18 15,-1 1-19-15,0-3 16 0,0 0-18 0,0 1 18 16,0-4-21-16,0 2 21 0,0-3-19 0,-2-13 14 16,0 22-20-16,0-22 23 0,2 20-22 0,-2-20 18 0,2 18-23 15,-2-18 20-15,2 18-20 0,-2-18 17 0,0 12-17 16,0-12 21-16,0 0-21 0,3 17 14 0,-3-17-13 15,0 0 17-15,0 0-15 0,0 16 10 0,0-16-12 16,0 0 18-16,0 0-16 0,0 0 11 0,0 16-13 0,0-16 13 16,0 0-18-16,0 0 14 0,0 0-19 15,0 0 15-15,0 0-25 0,0 0 16 0,0 0-20 0,0 0 12 16,0 0-26-16,0 0-16 0,0 0-3 0,0 0-13 0,0 0-11 16,0 0-8-16,0 0-7 0,0 0-7 15,0 0-13-15,0 0-5 0,0 0-32 0,0 0-33 0,0 0-138 16,0 0 214-16</inkml:trace>
  <inkml:trace contextRef="#ctx0" brushRef="#br0" timeOffset="-164140.173">14277 17527 222 0,'0'0'233'0,"-11"-9"-36"0,11 9-23 0,0 0-12 0,0 0-13 16,0 0-7-16,0 0-33 0,0 0-2 0,0 0-28 15,0 0 6-15,-12-6-26 0,12 6 8 0,0 0-24 16,0 0 6-16,0 0-20 0,0 0 8 0,0 0-26 0,0 0 13 15,0 0-22-15,0 0 16 0,0 0-18 0,0 0 14 16,0 0-17-16,0 0 16 0,6-10-16 0,-6 10 16 16,0 0-18-16,0 0 15 0,23-8-16 0,-23 8 15 15,0 0-13-15,20-3 12 0,-20 3-14 0,0 0 15 0,0 0-13 16,29 1 12-16,-29-1-8 0,0 0 15 0,17 4-16 16,-17-4 21-16,10 9-17 0,-10-9 14 0,9 12-18 15,-9-12-15-15,4 16 18 0,-4-16-18 0,4 19 22 16,-4-19 13-16,0 21-19 0,0-21 17 0,-2 21-20 15,2-21 1-15,-4 24 0 0,-1-11-1 0,3 0 8 0,-2-1-6 16,4-12 0-16,-8 21 0 0,8-21-2 0,-6 21 4 16,6-21-1-16,-8 16 3 0,8-16 1 0,-7 15 0 15,7-15-29-15,-4 11 35 0,4-11-1 0,0 0-3 16,-6 15-3-16,6-15-2 0,0 0-1 0,0 0-2 0,-6 15-6 16,6-15 4-16,0 0 2 0,0 0 1 0,0 0 0 15,0 0-2-15,0 0-1 0,0 0 6 0,14 7-6 16,-14-7 6-16,0 0-4 0,19-5 4 0,-19 5-2 15,0 0 0-15,23-2-2 0,-23 2 4 0,0 0-1 16,19-2-1-16,-19 2 1 0,0 0-2 0,0 0 1 0,27 0 0 16,-27 0 1-16,0 0-1 0,0 0 0 0,0 0 2 15,27 2-2-15,-27-2 0 0,0 0-18 0,0 0 18 16,0 0 3-16,0 0-6 0,23 0-3 0,-23 0-7 0,0 0-7 16,0 0-6-16,0 0-6 0,0 0-5 15,0 0-11-15,0 0-13 0,0 0-18 0,0 0-18 0,0 0-19 16,0 0-17-16,20 3-11 0,-20-3-26 0,0 0-28 15,0 0-84-15,0 0 263 0</inkml:trace>
  <inkml:trace contextRef="#ctx0" brushRef="#br0" timeOffset="-163278.991">14484 17452 180 0,'-2'-15'164'16,"2"15"-43"-16,0 0-8 0,0 0-13 0,-2-13-16 15,2 13-11-15,0 0-3 0,0 0-12 0,0 0 1 16,0 0-9-16,-2-16 8 0,2 16-7 0,0 0 9 0,0 0-10 16,0 0 11-16,0 0-10 0,0 0 6 15,0 0-13-15,0 0 5 0,0 0-14 0,0 0 10 0,0 0-12 16,0 0 11-16,0 0-21 0,0 0 9 0,0 0-6 16,8 15-6-16,-8-15-14 0,0 0 12 0,2 16-15 15,-2-16 13-15,3 15-14 0,-3-15 14 0,0 16-16 0,0-16 16 16,0 19-18-16,0-19 3 0,0 17-1 0,0-17 0 15,-3 20-1-15,3-20-1 0,0 20 1 0,0-20 1 16,-2 18 1-16,2-18 3 0,-2 19-4 0,2-19-2 16,-2 16 3-16,2-16-2 0,-2 19 1 0,2-19 1 0,-2 19-2 15,2-19 1-15,-2 12-3 0,2-12 3 0,-2 13-4 16,2-13-6-16,0 0-10 0,-2 15 0 0,2-15-3 16,0 0-3-16,0 0 6 0,0 0 3 0,0 13 4 0,0-13 2 15,0 0 2-15,0 0-1 0,0 0 1 16,0 0-4-16,0 0-4 0,23 0-1 0,-23 0-2 0,0 0-3 15,18-5 1-15,-18 5-6 0,0 0 1 0,19-8 1 16,-19 8 3-16,0 0 5 0,19-5 4 0,-19 5 2 16,0 0 1-16,17-5 1 0,-17 5 5 0,0 0 1 15,0 0 2-15,19-8-1 0,-19 8-1 0,0 0 3 16,0 0 0-16,0 0-3 0,16-5 6 0,-16 5 1 0,0 0 0 16,0 0 0-16,0 0-2 0,8-12 1 0,-8 12 0 15,0 0-1-15,0 0 0 0,-2-15-1 0,2 15 0 16,0 0 2-16,0 0 1 0,-4-15 4 0,4 15 3 15,0 0 0-15,-4-13 0 0,4 13 0 0,0 0 1 0,-6-12 3 16,6 12 8-16,0 0 2 0,-6-11 5 0,6 11 4 16,0 0 17-16,-7-12-6 0,7 12 16 0,0 0-11 15,0 0 15-15,0 0-19 0,-6-12 7 0,6 12 5 0,0 0-12 16,0 0-21-16,0 0 9 0,0 0-20 16,0 0 18-16,0 0-26 0,0 0 14 0,0 0-18 0,0 0 13 15,0 0-16-15,-2 15 17 0,2-15-21 0,2 12 20 16,-2-12-17-16,6 15 16 0,-6-15-11 0,5 15 18 15,-5-15-17-15,8 18 21 0,-8-18-21 0,8 21 19 0,-8-21-17 16,8 19 17-16,-8-19-18 0,7 16 14 0,-7-16-19 16,8 16 15-16,-8-16-17 0,6 15 16 0,-6-15-17 15,6 13 15-15,-6-13-18 0,7 11 18 0,-7-11-19 16,0 0 20-16,6 13-18 0,-6-13 10 0,0 0-23 0,6 11 7 16,-6-11 0-16,0 0-39 0,0 0-32 0,4 14-15 15,-4-14-17-15,0 0-23 0,0 0-38 0,0 0-51 16,0 0-231-16,0 0 64 0</inkml:trace>
  <inkml:trace contextRef="#ctx0" brushRef="#br0" timeOffset="-161162.43">15357 17770 32 0,'0'0'172'0,"0"0"-13"0,0 0-26 0,0 0-4 16,0 0-12-16,-7-11-4 0,7 11 5 0,0 0-2 15,0 0-5-15,0 0-10 0,0 0-6 0,0 0-8 16,-6-11-14-16,6 11-8 0,0 0-5 0,0 0-11 0,0 0-27 16,0 0 12-16,0 0-9 0,0 0 10 0,0 0 9 15,0 0 14-15,0 0-21 0,15-10 14 0,-15 10-23 16,0 0 17-16,20 0-17 0,-20 0 8 0,0 0-21 15,30-1 12-15,-30 1-19 0,27-2 16 0,-27 2-21 16,27-2 14-16,-27 2-18 0,31-2-20 0,-31 2 24 0,29-2 13 16,-29 2-23-16,29-2 7 0,-29 2-43 0,24-5 31 15,-24 5-24-15,25-4-9 0,-25 4-8 0,20-7-13 16,-20 7-10-16,17-10-9 0,-17 10-9 0,14-5-7 0,-14 5-4 16,0 0-15-16,13-13-23 0,-13 13-32 0,0 0-174 15,0 0 196-15</inkml:trace>
  <inkml:trace contextRef="#ctx0" brushRef="#br0" timeOffset="-160907.265">15438 17637 95 0,'0'0'264'0,"0"0"-66"0,0 0-30 0,0 0-23 15,0 0-19-15,-18-2-15 0,18 2-11 0,0 0-11 16,0 0 5-16,0 0 2 0,0 0-1 0,0 0 10 15,0 0-25-15,0 0-25 0,0 0 14 0,0 0 15 0,18-6-29 16,-18 6 9-16,0 0-23 0,0 0 5 0,29-2-20 16,-29 2 8-16,0 0-21 0,27-1 12 0,-27 1-22 15,0 0 18-15,31-2-20 0,-31 2 11 0,21-4-28 16,-21 4 2-16,21-2-31 0,-21 2 31 0,0 0-68 0,29-1-3 16,-29 1-13-16,0 0-17 0,21-5-13 15,-21 5-12-15,0 0-10 0,21-3-13 0,-21 3-16 0,0 0-163 16,0 0 199-16</inkml:trace>
  <inkml:trace contextRef="#ctx0" brushRef="#br0" timeOffset="-160431.811">15592 17524 26 0,'0'0'285'16,"0"0"-58"-16,0 0-30 0,0 0-23 0,-6-12-15 15,6 12-6-15,0 0-37 0,0 0-44 0,0 0 26 16,0 0 0-16,0 0-30 0,0 0 7 0,0 0-19 16,0 0 14-16,0 0-17 0,0 0 11 0,0 0-22 0,0 0 5 15,0 0-22-15,21 5 7 0,-21-5-19 0,0 0 14 16,16 9-19-16,-16-9 10 0,0 0-16 0,21 9 14 16,-21-9-17-16,14 6 18 0,-14-6-24 0,19 5 18 15,-19-5-15-15,19 9 15 0,-19-9-16 0,17 7 15 16,-17-7-18-16,21 8 17 0,-21-8-23 0,18 7 14 0,-18-7-17 15,17 10 15-15,-17-10-15 0,17 9 15 0,-17-9-13 16,14 9 14-16,-14-9-9 0,12 7 18 0,-12-7-16 16,11 8 16-16,-11-8-15 0,8 11 18 0,-8-11-16 0,0 0 16 15,6 15-16-15,-6-15 17 0,0 0-16 0,-2 16 22 16,2-16-10-16,0 0 11 0,-6 17-18 0,6-17 16 16,-8 13-13-16,8-13 22 0,-11 13-8 0,11-13 15 15,-10 12-18-15,10-12 16 0,-12 12-14 0,12-12 17 0,-11 9-16 16,11-9 16-16,-10 11-22 0,10-11 15 15,0 0-24-15,-12 12 16 0,12-12-19 0,0 0 16 16,-9 9-24-16,9-9 20 0,0 0-20 0,0 0 18 0,-10 11-21 16,10-11 6-16,0 0-31 0,0 0 17 0,0 0-14 15,0 0 11-15,0 0-33 0,0 0-3 0,0 0-39 0,6 12-24 16,-6-12-28-16,0 0-30 0,0 0-33 0,0 0-39 16,19 5-169-16,-19-5 116 0</inkml:trace>
  <inkml:trace contextRef="#ctx0" brushRef="#br0" timeOffset="-158999.469">16454 17423 215 0,'0'0'235'0,"0"0"-49"16,0 0-21-16,0 0-20 0,0 0 1 0,0 0-20 16,-12-11-3-16,12 11-22 0,0 0 5 0,0 0-23 0,0 0 6 15,0 0-20-15,0 0 7 0,0 0-20 16,0 0 25-16,0 0-31 0,-8-8-22 0,8 8 9 0,0 0-17 16,0 0 10-16,0 0-21 0,0 0 10 0,6-13 0 15,-6 13-4-15,0 0-1 0,10-10-8 0,-10 10 0 16,0 0-2-16,19-8-2 0,-19 8 2 0,0 0-1 0,25-8 1 15,-25 8-16-15,0 0 18 0,24-3-14 0,-24 3 14 16,0 0-13-16,25 5 14 0,-25-5-14 0,0 0 13 16,21 7-12-16,-21-7 14 0,11 9-13 0,-11-9 16 15,8 11-18-15,-8-11 18 0,9 15-17 0,-9-15 15 0,6 15-14 16,-6-15 14-16,2 18-15 0,-2-18 15 0,2 20-16 16,-2-20 17-16,-2 19-17 0,2-19 18 0,-2 21-15 15,2-21 19-15,-4 21-16 0,4-21 20 0,-4 15-15 16,4-15 18-16,-7 17-16 0,7-17 17 0,-4 13-18 15,4-13 16-15,-4 11-15 0,4-11 16 0,0 0-17 0,-6 17 14 16,6-17-19-16,0 0 13 0,0 0-17 0,-3 13 12 16,3-13-18-16,0 0 17 0,0 0-15 0,0 0 18 15,0 0-17-15,3 15 14 0,-3-15-15 0,0 0 18 16,0 0-19-16,17 3 18 0,-17-3-20 0,0 0 11 0,0 0-25 16,24 0 15-16,-24 0-25 0,0 0 10 0,23-3-20 15,-23 3 4-15,0 0-29 0,27-6-3 0,-27 6-10 16,0 0-33-16,23-4-16 0,-23 4-15 0,0 0-9 15,22-5-17-15,-22 5-28 0,0 0-155 0,18-3 184 16</inkml:trace>
  <inkml:trace contextRef="#ctx0" brushRef="#br0" timeOffset="-158594.876">16879 17561 111 0,'0'0'283'0,"0"0"-65"0,0 0-32 0,0 0-25 15,0 0-19-15,0 0-4 0,0 0-33 0,0 0-9 0,0 0-27 16,0 0 2-16,0 0-21 0,0 0 5 0,0 0-19 15,0 0 16-15,0 0-18 0,0 0 10 0,-14 6-19 16,14-6 9-16,0 0-15 0,0 0 6 0,0 0-17 16,0 0 10-16,0 0-16 0,0 0 12 0,0 0-13 0,0 0 12 15,0 0-13-15,4 10 23 0,-4-10-26 0,0 0 13 16,0 0-16-16,0 0 12 0,16-3-17 0,-16 3 15 16,0 0-17-16,0 0 16 0,0 0-14 0,15-7 18 15,-15 7-13-15,0 0 16 0,0 0-13 0,0 0 13 0,0 0-17 16,0 0 17-16,0 0-20 0,0 0 20 0,0 0-17 15,0 0 8-15,0 0-16 0,0 0 6 0,0 0-19 16,0 0 2-16,0 0-19 0,0 0-4 0,0 0-36 0,0 0-26 16,0 0-30-16,-23 1-30 0,23-1-33 0,0 0-157 15,0 0 180-15</inkml:trace>
  <inkml:trace contextRef="#ctx0" brushRef="#br0" timeOffset="-157909.243">17031 17404 120 0,'0'0'279'0,"0"0"-64"0,-25 0-25 16,25 0-33-16,0 0-15 0,0 0-39 0,0 0-15 16,0 0-29-16,0 0 5 0,0 0-10 0,0 0 6 0,0 0-12 15,-3-13 4-15,3 13-17 0,0 0 11 0,14-10-36 16,-14 10 39-16,12-8-12 0,-12 8 2 0,14-11-14 16,-14 11 7-16,17-7-42 0,-17 7 43 0,16-5-17 15,-16 5 11-15,17-8-19 0,-17 8 16 0,0 0-16 16,21-3 13-16,-21 3-15 0,0 0 24 0,0 0-27 0,24 3 14 15,-24-3-16-15,0 0 13 0,13 12-15 0,-13-12 14 16,5 13-18-16,-5-13 10 0,4 14-23 16,-4-14 7-16,0 19-16 0,0-19 15 0,0 17-13 0,0-17 18 15,-2 18-13-15,2-18 14 0,-4 17-11 0,4-17 19 0,-2 13-15 16,2-13 17-16,-3 11-15 0,3-11 15 0,0 0-20 16,-4 13 10-16,4-13-16 0,0 0 7 0,0 0-3 15,0 0 14-15,0 0-12 0,0 0 12 0,0 0-8 16,0 0 14-16,0 0-15 0,0 0 15 0,0 0-13 15,17-8 10-15,-17 8-8 0,13-7 12 0,-13 7-11 0,14-7 18 16,-14 7-18-16,17-5 9 0,-17 5-9 0,0 0 13 16,22-6-12-16,-22 6 10 0,0 0-6 0,0 0 12 15,31 3-13-15,-31-3 17 0,0 0-8 0,21 6 18 16,-21-6-8-16,0 0 18 0,15 11-13 0,-15-11 14 0,7 11-11 16,-7-11 13-16,0 0-12 0,4 17 16 0,-4-17-14 15,0 0 20-15,-2 19-15 0,2-19 16 0,-6 10 1 16,6-10-2-16,-10 11-21 0,10-11 41 0,-14 11-42 0,14-11 17 15,-19 9-21-15,19-9 21 0,-20 10-19 16,20-10 26-16,-23 5-24 0,23-5 15 0,-23 8-24 16,23-8 19-16,-23 5-27 0,23-5 15 0,-17 4-21 0,17-4 17 15,0 0-26-15,-23 6 12 0,23-6-36 0,0 0 4 16,-16 4-30-16,16-4-3 0,0 0-25 0,0 0 11 16,0 0-13-16,0 0 5 0,-17 5-20 0,17-5-2 0,0 0-31 15,0 0-28-15,0 0-29 0,0 0-28 0,0 0-200 16,0 0 116-16</inkml:trace>
  <inkml:trace contextRef="#ctx0" brushRef="#br0" timeOffset="-157366.774">17512 16837 122 0,'-5'-16'262'0,"1"1"-50"0,2 2-41 0,2 13-13 15,-8-16-28-15,8 16-11 0,-2-17-30 0,2 17-9 16,-4-12-26-16,4 12-3 0,0 0-31 0,-2-14 19 16,2 14-6-16,0 0 3 0,0 0-5 0,0 0 14 15,0 0-11-15,0 21 15 0,0-21-8 0,4 22 16 16,-2-7-12-16,0 1 16 0,0 5-20 0,2 1 10 0,-2 1-8 15,2 5-3-15,1 1-10 0,1 5-3 16,-2 3-1-16,2-2 2 0,-2 4 6 0,2 0-5 0,3 2-5 16,-3 3-15-16,2 3 15 0,-2-11-16 0,3 5 21 15,-3-3-18-15,1 2 16 0,-1-5-21 0,0 2 17 16,1-5-21-16,-1-3 18 0,0-2-20 0,-2-2 18 0,2-1-23 16,-1-6 14-16,-1 1-35 0,0-5 5 0,0 1-29 15,-4-15 7-15,4 21-12 0,-4-21 8 0,6 13-21 16,-6-13-4-16,0 0-40 0,0 0 12 0,0 0-16 0,0 0-8 15,6-19-16-15,-6 4-12 0,0-1-18 0,0-5-38 16,0-1-101-16,-2-2 230 0</inkml:trace>
  <inkml:trace contextRef="#ctx0" brushRef="#br0" timeOffset="-145637.981">17889 17361 167 0,'0'0'240'0,"0"0"-50"0,0 0-18 0,0 0-26 15,-4-13-6-15,4 13-23 0,0 0-7 0,0 0-22 16,0 0 4-16,0 0-17 0,0 0 9 0,0 0-18 15,0 0 13-15,0 0-40 0,0 0 45 0,0 0-5 16,0 0 0-16,0 0-10 0,0 0 12 0,0 0-22 0,0 0-9 16,0 0-11-16,0 0-6 0,0 0-5 15,0 0-9-15,0 0-3 0,0 0-2 0,0 0-4 0,0 0-1 16,0 0-7-16,0 0 1 0,0 0-1 0,0 0-1 16,0 0-4-16,2 14 2 0,-2-14 4 0,0 0-2 15,0 0 0-15,12 11 0 0,-12-11-2 0,0 0-4 16,0 0 6-16,0 0-29 0,23-5 25 0,-23 5-6 15,12-9 6-15,-12 9-20 0,11-11-6 0,-11 11-3 0,8-15 6 16,-8 15 1-16,6-13 4 0,-6 13 5 16,4-14-3-16,-4 14 1 0,2-14 4 0,-2 14 3 0,0-12-2 15,0 12 2-15,0 0 2 0,-6-18-1 0,6 18 1 16,0 0 3-16,-12-12 2 0,12 12 3 0,0 0-3 16,-15-8-3-16,15 8 4 0,0 0 3 0,-16-3-2 15,16 3 0-15,0 0-28 0,0 0 45 0,-25-2-16 16,25 2 3-16,0 0-3 0,-16 4 0 0,16-4-1 15,0 0 1-15,-14 9 0 0,14-9-2 0,0 0 3 16,-12 9-2-16,12-9 4 0,0 0-6 0,-9 11 1 0,9-11-5 16,0 0-4-16,0 0-26 0,-8 11 5 15,8-11-22-15,0 0 8 0,0 0-8 0,0 0 12 0,0 0-10 16,0 0 3-16,0 0-16 0,17 8-1 0,-17-8-11 16,0 0 6-16,0 0 3 0,22-3 1 0,-22 3-2 15,0 0 9-15,20-6 9 0,-20 6 12 0,0 0 8 16,0 0 22-16,21-4 20 0,-21 4 17 0,0 0-2 15,0 0 8-15,0 0 2 0,0 0 14 0,12-8-3 16,-12 8-2-16,0 0-10 0,0 0 3 0,0 0-5 16,0 0 11-16,0 0 0 0,0 0 11 0,0 0-14 0,0 0 10 15,-25 2-16-15,25-2 5 0,0 0-12 0,0 0 12 16,-14 6-14-16,14-6 10 0,0 0-15 0,-10 7 12 16,10-7-15-16,0 0-4 0,-10 11 17 0,10-11 14 15,0 0-15-15,-6 14 6 0,6-14-12 0,0 0 11 16,-6 15-20-16,6-15 15 0,0 0-23 0,-2 16 10 15,2-16-13-15,0 0 41 0,4 19-41 0,-4-19-13 16,6 12 19-16,-6-12-17 0,8 11 19 0,-8-11-19 16,10 10 17-16,-10-10-15 0,14 9 16 0,-14-9-14 0,14 5 14 15,-14-5-18-15,0 0 17 0,27 6-17 0,-27-6 18 16,0 0-18-16,25 0 17 0,-25 0-18 0,0 0 16 16,25-6-20-16,-25 6 19 0,0 0-14 0,21-7 15 15,-21 7-16-15,10-7 14 0,-10 7-9 0,0 0 13 16,9-15-1-16,-9 15-4 0,0 0 0 0,2-15 16 15,-2 15-20-15,-2-13-2 0,2 13 2 0,-5-13 2 16,5 13 0-16,-10-11 1 0,10 11 0 0,-13-12 0 16,13 12 0-16,-12-6 0 0,12 6-1 0,-15-6 2 15,15 6-5-15,0 0 2 0,-20-3 0 0,20 3-1 0,0 0-2 16,-19 3 2-16,19-3 1 0,-12 9-2 16,12-9-2-16,-11 9 2 0,11-9-27 0,-6 13-1 0,6-13-28 15,-6 13-8-15,6-13-32 0,-2 15-11 0,2-15-26 16,0 0-27-16,2 20-23 0,-2-20-38 0,0 0-152 15,4 13 167-15</inkml:trace>
  <inkml:trace contextRef="#ctx0" brushRef="#br0" timeOffset="-145211.718">18180 17362 278 0,'0'0'234'0,"0"0"-48"0,0 0-19 15,0 0-26-15,0 0-6 0,0 0-28 0,0 0-6 0,0 0-27 16,0 0 5-16,0 0-19 0,0 0 8 0,0 0-19 15,0 0 9-15,0 0-19 0,0 0 12 0,0 0-20 16,0 0 11-16,0 0-20 0,0 0 8 0,0 0-17 16,0 0 9-16,0 0-15 0,0 0 10 0,0 0-18 0,0 0 12 15,0 0-12-15,0 0 14 0,0 0-19 16,0 0 12-16,0 0-23 0,0 0 11 0,15-7-17 16,-15 7 19-16,0 0-11 0,0 0 15 0,0 0-9 0,0 0 15 15,0 0-11-15,0 0 23 0,0 0-12 0,0 0 15 16,6-11-15-16,-6 11 16 0,0 0-18 0,0 0 14 15,0 0-18-15,0 0 11 0,0 0-14 0,0 0 10 16,0 0-5-16,0 0-9 0,0 0-31 0,0 0-10 16,-12 8-32-16,12-8-20 0,0 0-40 0,0 0-33 15,0 0-35-15,0 0-198 0,0 15 135 0</inkml:trace>
  <inkml:trace contextRef="#ctx0" brushRef="#br0" timeOffset="-144537.868">18347 17198 244 0,'0'0'241'0,"0"0"-52"0,-11-9-26 0,11 9-32 15,0 0-15-15,0 0-30 0,0 0-15 0,0 0-24 16,0 0 0-16,0 0-16 0,0 0 6 0,0 0-12 0,0-13 9 16,0 13-12-16,0 0 4 0,0 0-13 15,13-8 7-15,-13 8-13 0,0 0 9 0,18-5-14 16,-18 5 10-16,0 0-12 0,23-5 10 0,-23 5-10 0,0 0 6 15,23-4-8-15,-23 4 7 0,0 0-8 0,25 0 8 16,-25 0-7-16,0 0 9 0,18 4-10 0,-18-4 13 16,0 0-5-16,14 10 20 0,-14-10 7 0,8 11 7 15,-8-11 3-15,4 12 25 0,-4-12-35 0,0 17-15 16,0-17 15-16,-2 15-17 0,2-15 13 0,-4 16-15 16,4-16 12-16,-4 15-18 0,4-15 18 0,-6 13-15 0,6-13 14 15,-7 13-13-15,7-13 15 0,0 0-21 0,-7 12 11 16,7-12-16-16,0 0 8 0,0 0-26 0,-6 14 6 15,6-14-12-15,0 0 14 0,0 0-12 0,0 0 9 16,0 0-18-16,0 0 10 0,0 0-19 0,0 0 6 16,24-4-14-16,-24 4 8 0,0 0-5 0,22-5 11 15,-22 5-9-15,0 0 11 0,23-6-5 0,-23 6 18 16,0 0-3-16,25 0 12 0,-25 0-4 0,0 0 22 16,25 1 2-16,-25-1 20 0,0 0-1 0,18 10 34 15,-18-10-22-15,13 9 14 0,-13-9-18 0,8 12 14 16,-8-12-16-16,5 12 12 0,-5-12-12 0,6 15 13 0,-6-15-15 15,3 12 11-15,-3-12-8 0,-3 14 4 0,3-14-44 16,-4 15 40-16,4-15-10 0,-7 13 20 0,7-13-26 16,-12 8 13-16,12-8-21 0,-15 11 18 0,15-11-22 15,-18 6 12-15,18-6-21 0,-19 2 19 0,19-2-19 16,0 0 12-16,-29 4-20 0,29-4-5 0,0 0-36 16,-23 2-10-16,23-2-54 0,0 0-13 0,-20 4-60 15,20-4-28-15,0 0-36 0,0 0-196 0,-16 3 78 16</inkml:trace>
  <inkml:trace contextRef="#ctx0" brushRef="#br0" timeOffset="-143485.141">18009 17431 112 0,'0'0'140'16,"0"0"-17"-16,0 0-22 0,0 0-10 0,0 0-7 15,0 0-14-15,0 0-5 0,0 0-8 0,0 0-2 16,0 0-8-16,0 0-4 0,0 0-12 0,0 0 0 16,0 0-10-16,0 0 9 0,0 0-6 0,0 0 7 15,0 0-2-15,-15 6 6 0,15-6-5 0,0 0 6 16,0 0-7-16,0 0 6 0,-6 15-12 0,6-15 6 15,0 0-17-15,-6 10 13 0,6-10-10 0,0 0 12 0,-4 12-17 16,4-12 6-16,0 0-9 0,-6 13 9 0,6-13-6 16,0 0 7-16,-5 15-12 0,5-15 11 0,0 0-11 15,-4 12 8-15,4-12-10 0,0 0 7 0,-6 16-8 16,6-16 8-16,0 0-12 0,-4 12 12 0,4-12-12 16,0 0 8-16,-4 12-9 0,4-12 8 0,0 0-9 15,-2 13 10-15,2-13-9 0,0 0 10 0,0 0-2 16,-2 12-2-16,2-12-9 0,0 0 10 0,0 0-10 0,0 0 10 15,2 17-11-15,-2-17 12 0,0 0-11 16,0 0 12-16,6 10-13 0,-6-10 2 0,0 0 3 16,0 0 9-16,8 11-11 0,-8-11 10 0,0 0-9 0,0 0 11 15,15 9-13-15,-15-9 3 0,0 0 13 0,16 5-11 16,-16-5 8-16,0 0-9 0,21 6-3 0,-21-6 4 16,0 0 10-16,22 1-12 0,-22-1 8 0,0 0-11 15,24-1 12-15,-24 1-15 0,0 0 16 16,23-2-24-16,-23 2 16 0,0 0-13 0,21-9 10 0,-21 9-8 15,12-9 7-15,-12 9-8 0,8-13 6 0,-8 13-10 16,3-17 9-16,-3 17-9 0,4-14 9 0,-4 14-7 0,0-21 12 16,0 21-9-16,-4-21 11 0,-1 8-7 15,1 0 9-15,-2 2-5 0,0 0 13 0,0-2-1 0,-5 2 11 16,3 0-8-16,-2 0 10 0,1 4-8 0,-1-3 9 16,0 1-10-16,10 9 8 0,-18-17-12 0,18 17 11 15,-18-11-16-15,18 11 10 0,-19-7-14 0,19 7 8 16,0 0-12-16,-23-3 8 0,23 3-19 0,0 0-7 15,-18 8-29-15,18-8-17 0,-11 11-38 0,11-11-43 16,-8 17-72-16,8-17-122 0,-6 17 200 0</inkml:trace>
  <inkml:trace contextRef="#ctx0" brushRef="#br0" timeOffset="-114328.989">12555 10296 97 0,'0'0'97'0,"0"0"-13"0,0 0-4 16,-19-3-17-16,19 3-4 0,0 0-1 0,0 0-2 16,0 0-5-16,0 0 1 0,-21 3-5 0,21-3 10 15,0 0 5-15,0 0 2 0,0 0 1 0,-15 5-5 16,15-5-1-16,0 0-5 0,0 0-3 0,0 0-9 15,0 0-3-15,-19 6 0 0,19-6 0 0,0 0-3 0,0 0-2 16,0 0-6-16,0 0-4 0,0 0-8 16,0 0-5-16,0 0-5 0,0 0-1 0,-12 7-3 0,12-7 4 15,0 0 6-15,0 0 7 0,0 0 4 0,0 0-1 16,0 0 9-16,0 0 12 0,0 0-12 0,21 3 4 16,-21-3-3-16,0 0 7 0,19-3-11 0,-19 3 4 15,19-3-15-15,-19 3 4 0,23-6-11 0,-23 6 5 16,28-5-7-16,-28 5 2 0,31-7-5 0,-31 7 3 15,35-9-8-15,-35 9 5 0,35-6-6 0,-35 6 7 16,39-4-6-16,-20 0 5 0,-19 4-6 0,39-2 6 0,-39 2-6 16,40 0 4-16,-40 0 2 0,42 2-2 0,-22 2-4 15,1-2 4-15,0 1-6 0,-2 2 6 0,0-2-6 16,-1 3-1-16,3 0 2 0,-2-2 1 0,-1 2 1 16,1-1-2-16,-1 3 0 0,2-1 2 0,-3-2 0 15,3 5 0-15,-1-3 1 0,-3-1-2 0,1 3 3 16,0-3-1-16,-1 1 3 0,0-2-4 0,-2 1-5 15,-14-6 6-15,31 10-2 0,-31-10 3 0,29 5-5 16,-29-5 4-16,27 0 1 0,-27 0-2 0,29-5 8 0,-29 5-8 16,30-7 4-16,-30 7 8 0,29-9-10 0,-15 3-7 15,-14 6 6-15,31-10-7 0,-31 10 8 0,29-11-7 16,-29 11 7-16,30-7-8 0,-30 7 9 0,29-10-5 16,-29 10 6-16,31-6-7 0,-31 6 6 0,29-5-6 15,-29 5 6-15,27-4-5 0,-27 4 6 0,28 0 1 16,-28 0-3-16,29 0-6 0,-29 0 8 0,33 3-5 15,-33-3 3-15,35 4-10 0,-35-4 8 0,35 8-2 16,-17-2 3-16,0-2-2 0,-1 1 2 0,1-1-2 0,1 3 3 16,2-1-3-16,-3 0 1 0,3 0 2 0,-4 0-1 15,4 0 2-15,0-1-8 0,-3 1 4 0,3-1 4 16,-2 1 1-16,1-2-3 0,-2 0 0 0,3-1 4 16,-1-1-1-16,-20-2-2 0,42 3 2 0,-42-3-3 15,41 0-1-15,-41 0 1 0,42-3 0 0,-21 1-1 16,-21 2 3-16,43-3-3 0,-22 1 1 0,-21 2-1 15,40-6 1-15,-19 4 1 0,-21 2-2 0,37-5-1 0,-37 5 1 16,38-4 2-16,-38 4 1 0,33-6 0 0,-33 6-5 16,30-2 1-16,-30 2 10 0,28-5-7 15,-28 5 3-15,27-4-7 0,-27 4 9 0,25-3-10 0,-25 3 7 16,25-3-11-16,-25 3 12 0,21-3-11 0,-21 3 12 16,0 0-5-16,32 0 5 0,-32 0-7 0,0 0 13 15,29 6-4-15,-29-6 9 0,22 6-9 0,-22-6 8 16,19 8-15-16,-19-8 11 0,19 11-9 15,-19-11 6-15,18 10-9 0,-18-10 8 0,16 9-9 0,-16-9 7 16,18 7-6-16,-18-7 8 0,17 6-10 0,-17-6 9 16,0 0-10-16,31 2 11 0,-31-2-10 0,21-6 7 0,-21 6-8 15,24-9 6-15,-11 3-10 0,-13 6 3 0,28-13-15 16,-16 8 3-16,2-3-2 0,-1-1 3 0,1 3-1 16,-1 0 9-16,1-2-4 0,-14 8 8 0,25-13-4 15,-25 13 6-15,21-8-7 0,-21 8 8 0,19-11-7 16,-19 11 9-16,21-7-7 0,-21 7 15 0,19-3-13 15,-19 3 6-15,0 0-1 0,29-3 9 0,-29 3-8 16,0 0 13-16,29 3-9 0,-29-3 6 0,20 3-6 0,-20-3 10 16,18 3-12-16,-18-3 6 0,20 6-6 0,-20-6 6 15,23 6-7-15,-23-6 5 0,23 5-7 0,-23-5 5 16,23 6-7-16,-23-6 8 0,24 5-9 0,-24-5 7 16,25 4-8-16,-25-4 4 0,26 4-4 0,-26-4 9 15,29 2-11-15,-29-2 9 0,29-2-7 0,-29 2 2 16,33-4-3-16,-33 4 8 0,32-9-8 0,-15 3 6 15,-1 1-4-15,1-1 3 0,-3 0-6 0,3 0 7 16,-3-2-6-16,-14 8 10 0,29-11-9 0,-29 11 7 16,26-10-9-16,-26 10 8 0,21-9-8 0,-21 9 14 0,20-6 4 15,-20 6 11-15,0 0-14 0,29-2 15 0,-29 2-12 16,0 0 5-16,27 2-12 0,-27-2 6 0,19 9-11 16,-19-9 7-16,16 7-7 0,-16-7 9 0,18 11-11 15,-18-11 8-15,16 13-10 0,-16-13 11 0,17 10-9 16,-17-10 2-16,18 12-6 0,-18-12 6 0,19 13-4 15,-19-13 9-15,19 9-11 0,-19-9 7 0,18 11-7 16,-18-11 8-16,19 8-9 0,-19-8 7 0,15 7-19 0,-15-7-6 16,17 6-27-16,-17-6-21 0,0 0-30 0,25 5-28 15,-25-5-30-15,0 0-32 0,18 4-46 0,-18-4-212 16,0 0 74-16</inkml:trace>
  <inkml:trace contextRef="#ctx0" brushRef="#br0" timeOffset="-99403.679">15390 8817 27 0,'0'0'155'0,"0"0"-32"0,0 0-17 0,0 0-19 16,-11-12-5-16,11 12-3 0,0 0-11 0,0 0-1 15,0 0-5-15,-8-6-9 0,8 6 0 0,0 0-9 16,0 0-5-16,0 0-7 0,0 0-2 0,-10-12-5 15,10 12-3-15,0 0-2 0,0 0-3 0,0 0-1 16,0 0-3-16,0 0-6 0,0 0 1 0,0 0-3 16,-8-9 1-16,8 9 3 0,0 0-2 0,0 0 2 15,0 0 3-15,0 0 2 0,0 0-2 0,0 0 1 0,0 0 0 16,0 0-2-16,0 0-2 0,0 0 0 16,0 0-3-16,0 0 0 0,0 0-2 0,0 0 2 0,0 0-4 15,0 0-1-15,0 0-1 0,0 0 4 0,0 0 1 16,0 0 2-16,0 0 4 0,0 0 1 0,0 0 0 15,0 15-2-15,0-15-2 0,0 0 1 0,6 12-2 16,-6-12 3-16,4 13-2 0,-4-13 2 0,4 13-3 16,-4-13 2-16,6 13-3 0,-6-13 1 0,4 15 0 15,-4-15-1-15,4 13-4 0,-4-13 5 0,5 15 2 16,-5-15 1-16,4 13-5 0,-4-13 6 0,2 13-5 0,-2-13 1 16,0 0-1-16,4 16-1 0,-4-16-2 0,0 0 2 15,2 15-2-15,-2-15 1 0,0 0-2 0,2 15 1 16,-2-15-4-16,0 0 4 0,0 0-2 0,2 13 5 15,-2-13-2-15,0 0 4 0,0 0 0 0,0 0 2 16,0 0-3-16,0 15 2 0,0-15-5 0,0 0 3 16,0 0-5-16,0 0 3 0,0 0-3 0,-4 13 3 15,4-13-4-15,0 0 15 0,0 0-19 0,0 0 5 0,0 0-5 16,-8 8 3-16,8-8-1 0,0 0 3 16,0 0-5-16,0 0 3 0,0 0-4 0,0 0 3 15,0 0-4-15,0 0 4 0,-27-3-5 0,27 3 3 0,0 0 0 16,0 0 1-16,-15-8-3 0,15 8 3 0,0 0-1 15,-12-6 2-15,12 6-1 0,0 0 1 0,-10-10-3 16,10 10 5-16,0 0-4 0,0 0 3 0,-13-11-2 16,13 11 2-16,0 0-4 0,0 0 7 0,-8-11 2 0,8 11-6 15,0 0-3-15,0 0 4 0,0 0-4 16,0 0 3-16,-8-12-2 0,8 12 2 0,0 0-2 16,0 0 2-16,0 0-3 0,0 0 1 0,0 0-2 0,0 0 3 15,0 0-1-15,0 0 2 0,0 0-1 0,0 0 3 16,0 0-2-16,0 0 2 0,0 0-1 0,0 0 2 15,0 0-2-15,0 0 3 0,0 0-2 0,0 0 3 16,0 0-3-16,16 8 4 0,-16-8-3 0,0 0 3 16,0 0-3-16,8 9 10 0,-8-9-2 0,0 0 3 15,0 0-1-15,13 11-1 0,-13-11-3 0,0 0 0 16,10 10-2-16,-10-10 1 0,0 0-5 0,11 11 4 16,-11-11-5-16,0 0 3 0,10 11-4 0,-10-11 3 15,0 0-2-15,10 13 4 0,-10-13-5 0,0 0 3 0,13 11-3 16,-13-11 4-16,0 0-6 0,10 10 6 0,-10-10-6 15,0 0 4-15,0 0-2 0,9 10 0 0,-9-10 0 16,0 0 4-16,0 0-4 0,0 0 5 0,0 0-5 16,0 0 4-16,15 7-2 0,-15-7 4 0,0 0-4 15,0 0 6-15,0 0-4 0,0 0 0 0,14-9-4 16,-14 9 3-16,0 0-4 0,13-12 3 0,-13 12-2 16,0 0 1-16,10-13-2 0,-10 13 5 0,8-10-3 0,-8 10 0 15,0 0-5-15,11-11 8 0,-11 11-18 0,0 0 15 16,8-12 4-16,-8 12 2 0,0 0-4 0,8-10-5 15,-8 10 4-15,0 0-3 0,0 0 4 0,8-13-5 16,-8 13 4-16,0 0-2 0,0 0 3 0,0 0-2 16,0 0 2-16,11-9 3 0,-11 9 2 0,0 0-3 15,0 0 0-15,0 0-3 0,0 0 2 0,0 0-5 16,0 0 2-16,0 0-4 0,0 0 4 0,0 0-5 16,0 0 4-16,0 0-9 0,0 0-8 0,0 0-23 15,0 0-22-15,0 0-21 0,14-6-26 0,-14 6-37 16,0 0-35-16,0 0-209 0,0 0 158 0</inkml:trace>
  <inkml:trace contextRef="#ctx0" brushRef="#br0" timeOffset="-95102.5">18626 8550 80 0,'0'0'168'0,"0"0"-31"0,-6-9-24 16,6 9-7-16,0 0-11 0,0 0-10 0,-11-13-8 0,11 13-9 15,0 0-8-15,0 0-2 0,-7-11-4 0,7 11-1 16,0 0-4-16,0 0-4 0,0 0-7 0,-6-11-8 15,6 11 2-15,0 0-1 0,0 0 0 0,0 0-5 16,0 0-2-16,0 0 0 0,0 0-3 0,0 0-1 16,0 0-3-16,0 0-3 0,0 0-2 0,0 0-2 15,0 0-3-15,0 0 0 0,0 0 1 0,0 0 2 16,0 0-1-16,0 0 0 0,0 0-1 0,0 0-1 0,0 0-2 16,2 16 3-16,-2-16-2 0,6 11 1 0,-6-11-4 15,5 14 4-15,-5-14-6 0,6 16 4 16,-6-16-3-16,7 19 2 0,-7-19-5 0,8 19 5 0,-8-19-7 15,8 23 6-15,-4-12-3 0,0 3 4 0,1-2-6 16,-1 1 5-16,0-2-3 0,-2 3 2 0,-2-14-2 16,6 21 2-16,-6-21-4 0,8 23 3 0,-8-23-1 15,5 20 2-15,-5-20-2 0,6 19 2 0,-6-19-3 0,6 19 4 16,-6-19-4-16,4 21 2 0,-4-21-13 16,6 16 20-16,-6-16-2 0,4 19 5 0,-4-19-8 15,2 15 3-15,-2-15-3 0,5 15 3 0,-5-15-3 0,0 14 6 16,0-14 7-16,0 0-7 0,2 17-4 0,-2-17 8 15,0 0-3-15,2 13 2 0,-2-13-8 0,0 0 4 16,0 0-5-16,2 16 5 0,-2-16-6 0,0 0 4 16,0 0-5-16,0 0 5 0,-2 14-5 0,2-14 3 15,0 0-5-15,0 0 3 0,0 0 14 0,0 0-18 16,0 0-6-16,0 0 6 0,0 0-7 16,-13 7 5-16,13-7-3 0,0 0 6 0,0 0-3 0,0 0 4 15,-12-9-6-15,12 9 7 0,0 0-5 0,0 0 7 16,-10-12-7-16,10 12 6 0,0 0-4 0,0 0 6 0,-13-10-8 15,13 10 8-15,0 0-8 0,-8-11 6 16,8 11-4-16,0 0 3 0,-10-10-1 0,10 10-13 0,0 0 9 16,-11-9 12-16,11 9 0 0,0 0-4 0,0 0-4 15,-10-11 2-15,10 11-2 0,0 0 2 0,0 0-5 0,-10-9 6 16,10 9-5-16,0 0 2 0,0 0-2 16,0 0 4-16,0 0-4 0,0 0 3 0,-11-9-4 15,11 9 2-15,0 0-2 0,0 0 3 0,0 0-4 0,0 0 2 16,0 0-3-16,0 0 3 0,0 0-2 0,0 0 5 15,0 0-3-15,0 0 12 0,0 0-13 0,0 0 4 16,0 0-2-16,0 0 2 0,0 0-2 0,9 9 2 16,-9-9-6-16,0 0 9 0,10 12-6 0,-10-12 5 15,0 0-3-15,8 10 4 0,-8-10-6 0,0 0 4 16,8 11-4-16,-8-11 4 0,0 0-2 0,7 12 1 16,-7-12-2-16,0 0 3 0,8 12-4 0,-8-12 5 15,0 0-4-15,0 0 8 0,8 15-26 0,-8-15 28 16,0 0-6-16,6 9 9 0,-6-9-10 0,0 0 4 0,7 11-6 15,-7-11 4-15,0 0-5 0,0 0 6 0,6 14-7 16,-6-14 5-16,0 0-7 0,0 0 8 0,6 10-7 16,-6-10 7-16,0 0-4 0,0 0 7 0,0 0-8 15,0 0 6-15,0 0-7 0,0 0 6 0,8 10-6 16,-8-10 7-16,0 0 1 0,0 0-5 0,0 0-2 16,0 0 3-16,0 0 4 0,0 0-5 0,11-10-3 15,-11 10 2-15,0 0 0 0,8-10-2 0,-8 10 4 16,0 0-7-16,6-14 2 0,-6 14-7 0,6-11 3 15,-6 11-9-15,4-15 4 0,-4 15-6 0,4-15 5 16,-4 15-3-16,3-18 4 0,-3 18-1 0,4-17 5 0,-4 17-3 16,5-16 4-16,-5 16-1 0,2-15 4 0,-2 15-3 15,4-13 3-15,-4 13-18 0,0 0 25 0,4-16-4 16,-4 16 9-16,0 0-8 0,4-14 2 0,-4 14-3 16,0 0 2-16,0 0-4 0,4-12 3 0,-4 12 0 15,0 0 3-15,0 0-5 0,0 0 5 0,0 0-4 16,0 0 2-16,0 0-3 0,0 0 4 0,0 0-2 15,0 0 2-15,0 0-2 0,0 0 2 0,0 0-4 0,0 0 2 16,0 0-12-16,0 0-17 0,0 0-34 0,0 0-44 16,0 0-45-16,0 0-271 0,0 0 109 0</inkml:trace>
  <inkml:trace contextRef="#ctx0" brushRef="#br1" timeOffset="-78409.096">5484 7655 150 0,'0'0'137'0,"0"0"-22"0,-14-9-22 0,14 9-10 0,0 0-4 16,-17-10-12-16,17 10-11 0,0 0-5 0,-16-5-8 15,16 5-3-15,0 0-6 0,0 0-11 0,-23-3 2 16,23 3-4-16,0 0-4 0,0 0-4 0,-23 4-2 15,23-4-2-15,0 0-2 0,-18 10-1 0,18-10-2 16,-10 9 3-16,10-9 2 0,-8 10 1 0,8-10 4 0,-10 13-2 16,10-13-1-16,-7 14 2 0,7-14 1 15,-6 15 4-15,6-15 2 0,-4 15-5 0,4-15 6 0,-4 18-3 16,4-18-3-16,-4 19 3 0,4-19 4 0,-2 23 4 16,2-23-3-16,0 23 3 0,0-23-3 0,0 27 0 15,0-12-9-15,0 0 9 0,0 1-8 0,2 0 12 16,-2 0-13-16,2 2 14 0,0-2-13 0,0 0 6 0,0 0-25 15,2 2 23-15,0-4-12 0,0 1 10 0,3 0-13 16,-3 0 12-16,4-3-13 0,0 2 12 16,3-1-13-16,-2-1 11 0,3-1-10 0,1-1 9 0,1 1-12 15,3-4 10-15,-3 1-12 0,3-1 9 0,-1 0 2 16,1-2-2-16,-2 0-1 0,2 0-1 0,-17-5-2 16,33 4 0-16,-33-4-1 0,35 2 1 0,-35-2-1 15,35-2 1-15,-35 2 0 0,32-5-2 0,-32 5 1 16,33-6-2-16,-33 6 2 0,31-8-2 0,-31 8 0 15,29-8-1-15,-29 8 2 0,27-10-3 0,-27 10 2 0,24-11-5 16,-24 11 0-16,23-13-4 0,-23 13-3 16,20-16-2-16,-11 6 2 0,-9 10 0 0,18-18 4 15,-18 18 1-15,13-19 3 0,-13 19 1 0,10-17 0 0,-10 17 2 16,8-17-1-16,-8 17 0 0,6-19 1 16,-6 19 1-16,5-13 1 0,-5 13 0 0,2-15-13 0,-2 15 14 15,0 0 0-15,2-19-1 0,-2 19 1 0,0 0-3 16,0-14 2-16,0 14-1 0,0 0-3 0,0 0 1 15,2-13-1-15,-2 13-4 0,0 0 2 0,0 0 1 16,0 0-10-16,0 0 14 0,2-16-2 0,-2 16 8 0,0 0-7 16,0 0 0-16,0 0 1 0,0 0 0 0,10-7-1 15,-10 7 0-15,0 0 3 0,0 0-2 0,0 0 1 16,0 0-1-16,26-2 1 0,-26 2-1 0,0 0 1 16,0 0 6-16,25 2-10 0,-25-2 3 0,0 0 0 15,0 0-1-15,23 4 0 0,-23-4 1 0,0 0 1 16,18 6-2-16,-18-6 1 0,0 0 0 0,17 6 0 15,-17-6 2-15,0 0-2 0,16 9 0 0,-16-9 3 0,13 7-3 16,-13-7 0-16,10 7-1 0,-10-7-1 16,9 11 5-16,-9-11-2 0,13 10-2 0,-13-10 2 0,10 12-1 15,-10-12 1-15,14 12-1 0,-14-12-26 16,13 11 32-16,-13-11-2 0,12 12-2 0,-12-12 2 0,13 13-2 16,-13-13 1-16,14 13 0 0,-14-13-1 0,13 14 0 15,-13-14-1-15,12 10 0 0,-12-10-11 0,12 12 14 16,-12-12-12-16,11 11 11 0,-11-11 6 0,11 7-7 0,-11-7-9 15,0 0 12-15,15 11-1 0,-15-11-1 16,0 0 0-16,0 0 2 0,18 3-1 0,-18-3 3 16,0 0-11-16,0 0-5 0,13-12-4 0,-13 12-3 0,4-13-5 15,-4 13-5-15,0-16-6 0,0 16 2 0,-4-21-4 16,4 21-8-16,-9-20-4 0,9 20-5 0,-10-21 6 16,2 10 3-16,8 11-2 0,-19-15-8 0,19 15-15 15,-15-15-18-15,15 15-25 0,-19-7-38 0,19 7-89 16,-21-3 75-16</inkml:trace>
  <inkml:trace contextRef="#ctx0" brushRef="#br1" timeOffset="-76016.437">5837 7735 72 0,'0'0'185'0,"0"0"-41"0,-26 1-25 16,26-1-18-16,0 0-13 0,-17 10-10 0,17-10-2 15,0 0-6-15,-12 11-2 0,12-11-4 0,-13 9-1 16,13-9-8-16,-10 12-3 0,10-12-4 0,-10 12-1 16,10-12-2-16,-11 13-3 0,11-13 3 0,-10 15-4 15,10-15-5-15,-8 14-5 0,8-14-1 0,-9 17-3 16,9-17-5-16,-10 19-1 0,10-19-3 0,-6 16 0 16,6-16-2-16,-8 17 2 0,8-17-5 0,-7 21 15 15,7-21-11-15,-6 20-3 0,6-20 1 0,-4 21 0 0,4-21 1 16,-3 27 0-16,3-27 4 0,-4 23 1 0,4-10-5 15,0-13 3-15,-2 28-3 0,2-28 0 0,0 28 1 16,0-15 3-16,2-1-2 0,-2 5 0 0,2-5-5 16,0 2 0-16,-1-1-3 0,1 0-3 0,0 2 0 15,2-2-1-15,0-1-3 0,1 0 2 0,-1 1 0 16,2 2-4-16,-2-3-38 0,2 0 47 0,3-1 1 0,-3 4 1 16,2-3-1-16,-2 0-6 0,2-1 4 15,1 2-29-15,-1 1 31 0,2-4-22 0,-1 1 33 0,1-1-7 16,0 1 1-16,1-2 0 0,-2 0-2 0,1 0-3 15,-10-9 0-15,23 14 3 0,-13-5-5 0,-10-9 2 16,25 12 3-16,-25-12-2 0,27 13-4 0,-27-13-4 16,27 8 7-16,-27-8-5 0,28 7 0 0,-28-7-6 15,31 4 6-15,-31-4-2 0,33 3 16 0,-33-3-20 16,33 2-1-16,-33-2-2 0,37-3 5 0,-37 3-3 16,34-2-1-16,-34 2 2 0,37-4-2 0,-37 4-2 0,36-6 4 15,-36 6 1-15,35-6 0 0,-35 6-1 16,32-8 3-16,-32 8-3 0,33-8 0 0,-33 8 2 15,31-9 1-15,-17 3-5 0,-14 6 7 0,29-8-5 0,-29 8 0 16,26-12-1-16,-26 12-4 0,23-11 4 0,-23 11 2 16,21-7-3-16,-21 7 4 0,20-9 2 0,-20 9-5 15,17-10 0-15,-17 10 3 0,16-9-1 0,-16 9-2 16,17-9 3-16,-17 9-2 0,14-11 2 0,-14 11-1 0,14-14 1 16,-14 14 0-16,12-14-2 0,-12 14 0 15,13-15 1-15,-13 15-2 0,10-18 0 0,-10 18 2 16,10-17-1-16,-10 17 1 0,6-17 0 0,-6 17 26 0,7-20-32 15,-7 20 0-15,4-18 5 0,-4 18-2 0,2-19 1 16,-2 19 0-16,2-19 0 0,-2 19-2 0,-2-18 2 16,2 18 1-16,-2-19 0 0,2 19-4 15,-2-20 4-15,2 20 1 0,-4-19-4 0,4 19 3 0,-5-20 0 16,5 20 0-16,-8-20 0 0,8 20 2 0,-6-21-2 16,6 21 2-16,-8-20-2 0,8 20 1 0,-9-19-6 0,9 19 7 15,-10-21-2-15,10 21 2 0,-12-21-2 0,5 13 0 16,2-5-4-16,5 13 5 0,-14-19-2 15,14 19 3-15,-15-18-4 0,7 7 4 0,8 11-4 0,-14-16 0 16,3 7 1-16,11 9 2 0,-16-16-2 0,5 5 2 16,11 11-3-16,-18-14 3 0,7 5 0 0,11 9-25 15,-20-16 27-15,20 16 2 0,-20-15-1 0,10 7-1 16,10 8-2-16,-23-13 1 0,23 13-3 0,-21-11 2 0,21 11-2 16,-22-14 2-16,22 14-2 0,-23-10 4 0,23 10-6 15,-21-11 4-15,21 11-3 0,-21-8 1 16,21 8-2-16,-21-7 2 0,21 7-1 0,-25-9 1 0,25 9 4 15,-23-6-7-15,23 6-1 0,-27-3 2 16,27 3 0-16,-26-4 3 0,26 4 0 0,-26-4-1 0,26 4-1 16,-25-3 2-16,25 3-3 0,-27-2 0 15,27 2 4-15,-25-4-1 0,25 4-1 0,-25 0 2 0,25 0-4 16,-22-2 5-16,22 2-2 0,0 0-2 0,-32 0 0 16,32 0 1-16,0 0 5 0,-31 0-4 0,31 0-6 15,0 0 4-15,-29 6-2 0,29-6 2 0,-21 3 0 16,21-3 1-16,-21 6-2 0,21-6 3 0,-19 7-6 15,19-7 4-15,-19 8 0 0,19-8-1 0,-21 11 1 0,21-11 1 16,-18 9 0-16,18-9 30 0,-19 11-65 0,19-11 36 16,-18 11-3-16,18-11 2 0,-17 14-1 0,17-14 3 15,-14 12-4-15,14-12 1 0,-15 13-5 0,15-13 3 16,-13 12-2-16,13-12 3 0,-15 17-3 0,15-17 5 0,-14 12-2 16,14-12-4-16,-13 14 2 0,13-14 1 0,-12 15 0 15,12-15 0-15,-14 17-2 0,14-17 4 16,-13 17-4-16,13-17 6 0,-10 16-5 0,10-16 5 0,-11 17 0 15,11-17 2-15,-12 17-2 0,12-17 0 16,-8 19-2-16,8-19-1 0,-8 18 1 0,8-18 4 0,-7 16-6 16,7-16 4-16,-5 19-1 0,5-19-1 0,-4 20 3 15,4-20-1-15,-2 23 4 0,2-23-3 0,-2 20-4 16,2-20 4-16,0 22-1 0,0-22 5 0,2 22-7 16,-2-22 1-16,4 22-4 0,-2-8 7 0,2-2-4 15,-3 1 1-15,3 0 1 0,1 0-2 0,-1 1 4 16,2-2-4-16,-2 3 4 0,2-3-2 0,0 2 2 15,1-1-2-15,-1-2 1 0,2 1-1 0,-2 1 1 0,3-1-2 16,-1 1 2-16,0-2-2 0,0 0 1 0,1 1 2 16,1 0-1-16,-2-1-3 0,3 0 3 0,-1 0-1 15,-1-1-2-15,2-2 3 0,-1 3-1 0,2-3 2 16,-1 1-1-16,1-1 2 0,-2 0-1 0,3 0 0 0,-1 0-3 16,1-1 4-16,-13-7-2 0,26 13 1 15,-26-13-5-15,24 13 6 0,-24-13-2 0,29 9 5 16,-29-9-4-16,27 9 0 0,-27-9 2 0,29 8-3 0,-29-8 3 15,29 7-1-15,-29-7 3 0,28 8-4 0,-28-8 2 16,29 2-2-16,-29-2-1 0,31 1 0 16,-31-1 3-16,31 2-4 0,-31-2 2 0,31 3-2 0,-31-3-3 15,28 0 7-15,-28 0-3 0,31 0 0 0,-31 0-1 16,33 0-3-16,-33 0 3 0,33-3 2 0,-33 3-3 16,33-2 3-16,-33 2 2 0,30-1-3 0,-30 1 1 15,31-5-2-15,-31 5 2 0,29-3 1 0,-29 3-3 0,27-3 0 16,-27 3 2-16,27-8-2 0,-27 8 5 0,25-6-2 15,-25 6-2-15,25-6 1 0,-25 6-2 0,25-8 0 16,-25 8 2-16,23-7-3 0,-23 7-6 0,20-9 9 16,-20 9 1-16,21-6-2 0,-21 6 0 0,18-8-2 15,-18 8 3-15,16-6 0 0,-16 6-2 0,17-6 2 16,-17 6-1-16,16-8 2 0,-16 8-2 0,13-5 2 0,-13 5-1 16,0 0 1-16,18-11 3 0,-18 11-3 0,11-8 2 15,-11 8 1-15,10-9 0 0,-10 9-4 16,8-11 0-16,-8 11 0 0,11-11-1 0,-11 11 0 0,6-16 0 15,-6 16 1-15,8-12-3 0,-8 12 3 0,5-14 0 16,-5 14-2-16,6-13 6 0,-6 13-6 0,5-12 1 16,-5 12 1-16,4-13 3 0,-4 13-1 15,2-13-4-15,-2 13 3 0,2-17 0 0,-2 17 0 16,0-17-1-16,0 17 1 0,0-16-1 0,0 16 0 0,0-20 1 16,0 20 1-16,-2-20 0 0,2 20-1 0,-2-21-1 15,2 21 0-15,-2-23 1 0,2 23-2 0,-4-22 2 0,4 22 0 16,-3-22 2-16,3 22 4 0,-4-21-2 15,4 21 2-15,-6-19 3 0,6 19-5 0,-5-22 2 0,5 22-3 16,-8-21-5-16,8 21 7 0,-11-20 0 0,5 8-1 16,6 12-4-16,-12-21 3 0,12 21 2 0,-15-18-2 15,15 18 1-15,-12-21-6 0,12 21 5 0,-15-21-3 16,15 21 0-16,-12-19-4 0,12 19 1 0,-14-16 0 16,14 16 5-16,-13-16-3 0,13 16 0 0,-12-18 8 15,12 18-13-15,-14-18 5 0,6 9 0 0,0 0-2 16,-1 0 2-16,-1-1-1 0,0-1-1 0,-1 2 4 0,-1-1-4 15,-2-2 0-15,-1 3 1 0,-1-2 0 0,1-3 0 16,0 4 1-16,0-1 3 0,-1 5-2 0,1-3-2 16,1-1 3-16,-1 2-5 0,-1-1 3 15,1 4-4-15,-1-2 2 0,-1 3 0 0,2-3 0 16,15 7 1-16,-36-6-3 0,36 6-1 0,-37-4-4 0,37 4-8 16,-41 0-13-16,19 2-8 0,-1 4-1 0,-1-1-23 15,-1 3-5-15,0 1-19 0,-2 0-34 0,-1 6-10 0,-1 0-32 16,0-1-43-16,0 3-32 0,1 4-207 15,0-3 84-15</inkml:trace>
  <inkml:trace contextRef="#ctx0" brushRef="#br1" timeOffset="-67006.427">23695 11951 104 0,'0'0'226'0,"0"0"-58"16,0 0-18-16,0 0-30 0,0 0-13 0,0 0-6 15,0 0-5-15,0 0-7 0,0 0-9 0,0 0-12 16,0 0-5-16,11-10-9 0,-11 10-4 0,0 0-5 15,0 0-7-15,0 0-7 0,0 0-2 0,0 0-2 16,0 0-4-16,0 0-1 0,0 0-3 0,8 14-4 16,-8-14-4-16,0 0 1 0,0 0-5 0,8 13 1 15,-8-13-5-15,0 0 3 0,9 11 2 0,-9-11-6 0,0 0 7 16,10 12-9-16,-10-12 0 0,10 10 0 0,-10-10-1 16,11 13 1-16,-11-13-2 0,14 12 4 0,-14-12-4 15,12 13 1-15,-12-13 0 0,17 13 2 0,-17-13-1 16,16 17-1-16,-5-9 0 0,-2-1 2 0,1 3-3 15,-10-10 2-15,21 16-1 0,-11-8 0 0,-10-8 0 16,21 13 0-16,-21-13-5 0,19 9-2 0,-19-9 0 16,18 7 0-16,-18-7 3 0,0 0 0 0,27 2 0 15,-27-2 1-15,15-8 1 0,-15 8 1 0,13-10 4 16,-5-2 6-16,-1 0-2 0,-1-4 3 0,2 2-2 0,-2-5 3 16,-2 1-4-16,3-2 3 0,-1 3-2 0,-2 1 4 15,0-1-5-15,-2 4 4 0,2-3-4 16,-4 16 0-16,6-21-4 0,-6 21 6 0,7-17 0 0,-7 17 3 15,4-14 0-15,-4 14 1 0,6-11-24 0,-6 11 35 16,0 0-1-16,0 0 0 0,10-12 6 0,-10 12-12 16,0 0-3-16,0 0-1 0,0 0-1 0,19 9 1 15,-19-9-2-15,0 0 1 0,10 9-1 0,-10-9-2 16,8 12 1-16,-8-12-1 0,8 11-4 0,-8-11-1 16,8 11 2-16,-8-11-1 0,8 13-3 0,-8-13 2 15,7 15-5-15,-7-15 2 0,8 11-2 0,-8-11 1 0,8 11 2 16,-8-11 0-16,8 11-4 0,-8-11 1 0,0 0 0 15,15 11 1-15,-15-11 7 0,0 0-8 0,14 10-3 16,-14-10-3-16,0 0-1 0,0 0 3 0,0 0 1 16,25 1-1-16,-25-1-2 0,0 0 8 0,17-5-2 15,-17 5 3-15,10-12-4 0,-10 12 2 0,9-12-1 16,-9 12 2-16,11-17-3 0,-11 17 0 0,8-18 1 16,-8 18 2-16,6-23 1 0,-6 23-2 0,4-23-1 0,-4 23-2 15,2-19-4-15,-2 19 0 0,2-17-7 16,-2 17-1-16,0-16-15 0,0 16-19 0,0 0-38 0,-2-16-44 15,2 16-49-15,0 0-57 0,0 0-163 0,0 0 141 16</inkml:trace>
  <inkml:trace contextRef="#ctx0" brushRef="#br1" timeOffset="-66698.876">24293 11873 74 0,'0'0'178'0,"0"0"-36"0,0 0-27 16,0 0-8-16,0 0-18 0,23-1-11 0,-23 1-9 16,0 0-18-16,0 0-5 0,0 0-14 0,0 0 3 0,0 0 0 15,0 0 3-15,0 0 5 0,24-2 5 16,-24 2 7-16,0 0 4 0,0 0 3 0,0 0 5 0,0 0 1 15,0 0-14-15,0 0-7 0,0 0-13 0,0 0-6 16,0 0-6-16,0 0-4 0,0 0-5 0,-6-11-3 16,6 11-16-16,0 0-11 0,0 0-25 0,0 0-21 15,-18-4-33-15,18 4-33 0,0 0-32 0,0 0-221 16,0 0 162-16</inkml:trace>
  <inkml:trace contextRef="#ctx0" brushRef="#br1" timeOffset="-60283.187">17951 8866 24 0,'0'0'194'0,"0"0"-31"0,0 0-38 16,0 0-13-16,0 0-17 0,0 0-8 0,0 0-8 16,0 0-7-16,0 0-6 0,0 0-5 0,0 0-6 15,0 0-2-15,0 0-6 0,0 0-10 0,0 0-4 0,0 0-3 16,0 0-3-16,0 0-6 0,0 0-1 0,0 0-3 16,0 0 0-16,0 0 1 0,0 0 4 0,0 0-1 15,0 0 2-15,0 0-5 0,0 0-2 0,0 0-4 16,-21 2 0-16,21-2-6 0,0 0 2 0,0 0-5 15,0 0 1-15,0 0-2 0,-10 10 3 0,10-10-4 16,0 0 8-16,0 0-3 0,-4 10 3 0,4-10-1 0,0 0 2 16,-4 13-2-16,4-13 4 0,0 0-3 0,-5 17 1 15,5-17 3-15,0 0-1 0,-2 17-1 16,2-17 0-16,0 0 4 0,-2 18-3 0,2-18 3 0,0 0-4 16,-2 19 4-16,2-19-9 0,0 0 5 0,0 19-5 15,0-19 6-15,0 0-5 0,2 17 4 0,-2-17-6 16,0 0-14-16,0 18 19 0,0-18 4 0,0 0 4 15,2 20-1-15,-2-20-5 0,5 15 5 16,-5-15-9-16,2 13 9 0,-2-13-5 0,4 16 4 0,-4-16-9 16,4 13 6-16,-4-13-11 0,4 13 13 0,-4-13-11 15,4 15 8-15,-4-15-6 0,2 13 6 0,-2-13-7 0,4 13 7 16,-4-13-8-16,2 12 8 0,-2-12-6 16,5 13 8-16,-5-13-11 0,4 14 9 0,-4-14-8 0,0 0 19 15,4 18-24-15,-4-18 4 0,4 11-3 0,-4-11 7 16,4 12-7-16,-4-12 9 0,0 0-8 0,6 18 8 15,-6-18-8-15,4 11 5 0,-4-11-6 0,7 13 4 16,-7-13-4-16,4 11 6 0,-4-11-8 0,4 13 7 16,-4-13-6-16,4 13 4 0,-4-13-3 0,4 10 2 0,-4-10-2 15,4 14 6-15,-4-14-7 0,0 0 6 16,6 17-26-16,-6-17 31 0,0 0-6 0,5 14 8 0,-5-14-8 16,0 0 4-16,6 19-8 0,-6-19 8 0,0 0-8 15,4 16 5-15,-4-16-7 0,4 13 9 0,-4-13-7 16,4 13 7-16,-4-13-9 0,3 13 7 0,-3-13-7 15,4 12 7-15,-4-12-9 0,5 17 8 0,-5-17-8 16,4 12 9-16,-4-12-10 0,4 13 9 0,-4-13-10 16,4 11 10-16,-4-11-6 0,0 0 9 0,6 14 7 15,-6-14-14-15,0 0-9 0,6 13 11 0,-6-13-8 0,0 0 9 16,7 14-6-16,-7-14 5 0,0 0-1 0,6 12 9 16,-6-12-5-16,0 0 4 0,6 15-8 0,-6-15 12 15,0 0-8-15,6 15 5 0,-6-15-8 0,0 0 5 16,8 17-5-16,-8-17 9 0,0 0-11 0,7 14 11 15,-7-14-12-15,0 0 8 0,8 12-7 0,-8-12-18 16,0 0 23-16,6 14 2 0,-6-14-3 0,0 0 4 16,8 13-8-16,-8-13 5 0,0 0-6 0,11 13 6 15,-11-13-7-15,0 0 8 0,10 15-6 0,-10-15 5 16,0 0-9-16,10 13 7 0,-10-13-6 0,0 0 5 16,11 14-7-16,-11-14 10 0,0 0-9 0,9 12 8 0,-9-12-7 15,0 0 6-15,10 13-9 0,-10-13 9 0,0 0-7 16,13 11 9-16,-13-11-7 0,0 0 25 0,10 11-30 15,-10-11 7-15,0 0-6 0,13 9 11 16,-13-9-10-16,0 0 8 0,10 12-7 0,-10-12 8 0,0 0-9 16,12 8 12-16,-12-8-10 0,0 0 6 0,13 12-6 15,-13-12 7-15,0 0-4 0,14 9 8 0,-14-9-9 16,0 0 9-16,15 11-8 0,-15-11 5 0,0 0-6 16,14 7 5-16,-14-7-6 0,0 0 6 0,17 8-29 15,-17-8 37-15,0 0-14 0,13 6 13 0,-13-6-12 0,0 0 9 16,17 4-11-16,-17-4 7 0,0 0-8 0,14 8 9 15,-14-8-9-15,0 0 10 0,0 0-10 0,23 9 9 16,-23-9-8-16,0 0 13 0,0 0-16 0,23 3 11 16,-23-3-10-16,0 0 7 0,0 0-8 0,24 3 10 15,-24-3-26-15,0 0 33 0,21 2-14 0,-21-2 10 0,0 0-11 16,20 2 8-16,-20-2 14 0,0 0-16 16,22 4-11-16,-22-4 11 0,0 0-7 0,23 1 6 15,-23-1-6-15,0 0 7 0,25 2-4 0,-25-2 6 16,0 0-7-16,0 0 9 0,29 0-7 0,-29 0 8 0,0 0-9 15,23-3 10-15,-23 3-9 0,0 0 6 0,0 0-6 16,25-2 8-16,-25 2-9 0,0 0 12 16,0 0-12-16,27-4 11 0,-27 4-7 0,0 0-14 0,21-2 15 15,-21 2 8-15,0 0-6 0,0 0 3 0,25-3-8 16,-25 3 9-16,0 0-10 0,0 0 13 0,27-2-10 0,-27 2 6 16,0 0-7-16,0 0 7 0,24-1-10 15,-24 1 11-15,0 0-13 0,0 0 12 0,28 0-14 0,-28 0 14 16,0 0-12-16,0 0 9 0,25-5-8 0,-25 5 6 15,0 0-7-15,0 0 10 0,27-4-12 0,-27 4 11 16,0 0 1-16,19-3 10 0,-19 3-25 0,0 0 9 16,16-6-7-16,-16 6 11 0,0 0-11 0,0 0 12 15,21-3-7-15,-21 3 8 0,0 0-7 0,14-8 8 16,-14 8-6-16,0 0 5 0,0 0-6 0,18-4 10 16,-18 4-12-16,0 0 12 0,0 0-11 0,19-5 10 15,-19 5-11-15,0 0 9 0,0 0-9 0,18-6 11 0,-18 6-10 16,0 0 6-16,0 0-23 0,19-9 30 0,-19 9-9 15,0 0 8-15,12-8-15 0,-12 8 12 0,0 0-11 16,13-7 10-16,-13 7-12 0,0 0 12 16,12-11-11-16,-12 11 6 0,0 0-5 0,12-9 8 0,-12 9-8 15,0 0 15-15,13-8-21 0,-13 8 15 0,0 0-10 16,12-9 10-16,-12 9-14 0,0 0 12 0,9-9-6 0,-9 9 8 16,0 0-4-16,9-9 9 0,-9 9-8 0,0 0 9 15,10-12-24-15,-10 12 26 0,0 0-11 16,8-11 8-16,-8 11-11 0,0 0 11 0,7-16-1 0,-7 16-3 15,0 0-8-15,6-15 7 0,-6 15-8 0,4-15 7 16,-4 15-9-16,4-14 10 0,-4 14-9 0,4-17 13 16,-4 17-15-16,2-15 9 0,-2 15-8 0,2-17 10 15,-2 17-11-15,4-16 11 0,-4 16-8 0,2-17 6 16,-2 17-21-16,3-15 25 0,-3 15-11 0,0-14 9 16,0 14-10-16,2-17 11 0,-2 17-10 0,2-15 8 15,-2 15-21-15,2-16 24 0,-2 16-11 0,-2-13 21 0,2 13-24 16,0-16 13-16,0 16-11 0,0-18 8 15,0 18-7-15,2-16 7 0,-2 16-9 0,-2-15 5 0,2 15-6 16,-2-17 14-16,2 17-12 0,-2-16 6 0,2 16-8 16,-3-16 12-16,3 16-12 0,-2-18 9 0,2 18 2 15,-2-15-1-15,2 15 0 0,-2-14-3 0,2 14 1 16,0-16 0-16,0 16 0 0,-2-14 0 0,2 14-1 16,-2-12 1-16,2 12-1 0,-2-12 4 0,2 12-4 0,-2-15-2 15,2 15 1-15,-4-13 1 0,4 13-2 16,-4-12 2-16,4 12 1 0,-4-14-1 0,4 14 2 0,-5-14-2 15,5 14 3-15,-4-13 0 0,4 13-1 0,-4-13 0 16,4 13 0-16,-6-13 0 0,6 13-1 0,-4-13 1 16,4 13 0-16,-4-11 0 0,4 11-2 0,-6-12 2 15,6 12-1-15,-5-13-1 0,5 13 1 0,-5-11 0 16,5 11 2-16,-4-11-1 0,4 11 0 0,-6-12 11 16,6 12-12-16,-6-11 5 0,6 11-7 0,-4-11 12 15,4 11-5-15,-7-12 8 0,7 12-8 0,-6-13 6 16,6 13-5-16,-6-12 8 0,6 12-7 0,-8-10 9 15,8 10-8-15,-7-11 7 0,7 11-6 0,0 0 7 16,-10-12-11-16,10 12 7 0,0 0-11 0,-12-14 7 0,12 14-9 16,-9-11 6-16,9 11-7 0,-8-9 6 0,8 9-9 15,0 0 10-15,-12-13-7 0,12 13 6 0,-8-9-5 16,8 9 14-16,0 0-18 0,-13-13 7 0,13 13-8 16,0 0 12-16,-14-13-7 0,14 13 2 0,-10-10 1 0,10 10 0 15,-10-7 1-15,10 7 0 0,-10-7 1 16,10 7-3-16,-13-9 1 0,13 9-4 0,-12-10 3 0,12 10-1 15,-15-9 0-15,15 9 0 0,-10-8 0 0,10 8 4 16,-12-8-4-16,12 8 1 0,-13-6 1 0,13 6 0 16,-12-9 1-16,12 9 0 0,-13-8 0 0,13 8 0 15,0 0-1-15,-18-7 1 0,18 7 1 0,0 0 1 16,-16-8-2-16,16 8 0 0,0 0 1 0,-16-5-2 16,16 5-1-16,0 0 0 0,-19-4-1 0,19 4-2 15,0 0 2-15,-16-5-2 0,16 5 2 0,0 0-1 0,0 0-2 16,-25-4 1-16,25 4 0 0,0 0 1 15,0 0-1-15,-25-6 0 0,25 6-1 0,0 0 1 16,-19-5 1-16,19 5-2 0,0 0 2 0,-15-6 0 0,15 6-1 16,0 0 1-16,-19-3-2 0,19 3 1 0,0 0 0 15,0 0 0-15,-22-6 1 0,22 6-1 0,0 0 0 16,0 0 1-16,-21-2-1 0,21 2-6 0,0 0 6 16,0 0 1-16,-21-3 1 0,21 3-2 0,0 0-2 15,0 0 2-15,0 0 0 0,-22-3-1 0,22 3 1 16,0 0-2-16,0 0 2 0,0 0 2 0,-25-3-2 15,25 3 0-15,0 0 0 0,0 0 0 0,0 0 4 0,0 0-4 16,-24-1 0-16,24 1-1 0,0 0 3 0,0 0-2 16,0 0 0-16,-23 2-8 0,23-2 8 0,0 0 0 15,0 0-1-15,-16 5 1 0,16-5 0 0,0 0 0 16,0 0-1-16,-17 7 0 0,17-7 1 0,0 0-3 16,0 0 3-16,-14 7 0 0,14-7-2 0,0 0 1 15,-15 9-2-15,15-9-2 0,0 0-1 16,0 0-1-16,-14 9 2 0,14-9 0 0,0 0-1 0,-11 11 2 0,11-11-2 15,0 0-2-15,-10 8-1 0,10-8-1 16,0 0 1-16,-12 10 1 0,12-10 2 0,0 0-2 0,-10 8 0 16,10-8 0-16,0 0 0 0,-10 10-1 0,10-10 1 15,0 0 1-15,-10 8 1 0,10-8 1 0,0 0 0 16,-13 10 0-16,13-10 2 0,0 0 0 0,-12 11 1 16,12-11-5-16,0 0 1 0,-10 11-2 0,10-11 2 0,0 0-4 15,-13 13 9-15,13-13-8 0,0 0 7 16,-10 12-7-16,10-12 3 0,0 0-8 0,-8 14 7 15,8-14-7-15,0 0 6 0,-11 12-3 0,11-12 5 0,0 0-4 16,-8 12 6-16,8-12-6 0,0 0 7 0,-8 13-5 16,8-13 5-16,0 0-5 0,-9 13 5 0,9-13-8 15,0 0 15-15,-8 15-10 0,8-15 3 0,0 0-1 16,-7 14 2-16,7-14 0 0,0 0 0 0,-10 12-1 16,10-12 2-16,0 0-15 0,-9 15 14 0,9-15-2 15,0 0-1-15,-8 12 0 0,8-12-1 0,0 0-6 16,-8 14 8-16,8-14-4 0,0 0 0 0,-9 15 2 0,9-15-1 15,0 0 1-15,-8 14 2 0,8-14-11 16,0 0 15-16,-8 18 1 0,8-18-10 0,0 0 10 0,-8 12-3 16,8-12 2-16,0 0 2 0,-7 16-2 0,7-16 1 15,0 0-1-15,-6 16 1 0,6-16 1 16,0 0-2-16,-8 14 0 0,8-14 0 0,0 0 0 0,-6 15 0 16,6-15-1-16,0 0 0 0,-6 16 3 0,6-16-4 15,0 0 3-15,-7 15-2 0,7-15-1 0,0 0 9 16,-4 15-9-16,4-15-1 0,0 0 3 0,-4 14-9 15,4-14 8-15,0 0 4 0,-6 14-2 0,6-14 3 0,0 0 3 16,-4 15-10-16,4-15 5 0,0 0 0 0,-4 13-6 16,4-13 7-16,0 0-3 0,-7 16-2 15,7-16 3-15,0 0-1 0,-6 13 1 0,6-13-2 0,0 0 0 16,-7 15 1-16,7-15-1 0,0 0 1 0,-6 13-2 16,6-13 2-16,0 0-2 0,-6 15 0 0,6-15 2 15,0 0-1-15,-5 14 2 0,5-14-8 0,0 0 10 16,-6 14-8-16,6-14 7 0,0 0-13 0,-4 14 15 0,4-14-9 15,0 0 9-15,-4 15-7 0,4-15 8 16,0 0-12-16,-4 15 11 0,4-15-10 0,0 0 4 0,-2 14 0 16,2-14 6-16,0 0-8 0,-2 16 10 15,2-16-13-15,0 0 10 0,0 15-22 0,0-15 25 0,0 0-10 16,0 18 11-16,0-18-10 0,0 0 16 0,2 15-18 16,-2-15 9-16,0 0-10 0,2 16 7 0,-2-16-4 15,0 0-5-15,4 15 6 0,-4-15 8 0,0 0-11 16,2 15 10-16,-2-15-8 0,0 0 9 0,6 15-9 15,-6-15 18-15,0 0-19 0,4 14 7 0,-4-14-9 0,0 0 10 16,9 17-10-16,-9-17 13 0,0 0-13 0,6 18 9 16,-6-18-6-16,0 0 3 0,8 15-5 0,-8-15 12 15,5 11-15-15,-5-11 13 0,7 11-10 0,-7-11 9 16,8 10-12-16,-8-10 11 0,6 10-8 0,-6-10 8 16,8 12-10-16,-8-12 9 0,9 11-8 0,-9-11 13 15,10 11-10-15,-10-11 9 0,8 10-12 0,-8-10 9 16,10 12-6-16,-10-12 8 0,11 12-12 0,-11-12 13 15,12 11-10-15,-12-11 10 0,11 11-11 0,-11-11 7 16,10 10-4-16,-10-10 7 0,10 12-9 0,-10-12 7 16,11 11-11-16,-11-11 13 0,11 13-11 0,-11-13 12 0,12 11-11 15,-12-11 8-15,13 11-7 0,-13-11 8 0,14 11-10 16,-14-11 12-16,15 11-10 0,-15-11 10 0,14 12-11 16,-14-12 10-16,15 13-11 0,-15-13 10 0,18 14-10 15,-18-14 11-15,17 11-10 0,-17-11 11 0,18 14-2 16,-18-14-1-16,16 16 6 0,-16-16-9 0,16 11 0 15,-16-11 0-15,19 13 1 0,-19-13-1 0,17 10-1 16,-17-10 1-16,16 12-1 0,-16-12 2 0,17 9-1 0,-17-9 0 16,16 11 1-16,-16-11-6 0,17 8 4 15,-17-8 3-15,14 8-1 0,-14-8-2 0,16 8 1 0,-16-8-2 16,16 5 2-16,-16-5 0 0,17 6 1 0,-17-6-3 16,16 4 2-16,-16-4-1 0,0 0 4 0,23 6-5 15,-23-6 2-15,0 0-2 0,25 4 4 0,-25-4-1 16,0 0-2-16,23 1 0 0,-23-1 2 0,0 0-3 15,21 2 5-15,-21-2 8 0,0 0-13 0,0 0 0 16,29 0 2-16,-29 0-5 0,0 0 3 0,0 0 4 16,29-3 0-16,-29 3-1 0,0 0 0 0,23-3 2 0,-23 3 3 15,0 0-6-15,25-3 1 0,-25 3 1 0,0 0-1 16,22-5 0-16,-22 5 1 0,0 0-2 16,22-3 4-16,-22 3-2 0,0 0-1 0,21-5 5 0,-21 5 2 15,0 0 10-15,20-4-10 0,-20 4-1 0,0 0 1 16,21-8-3-16,-21 8 0 0,0 0 0 0,19-7-2 15,-19 7 1-15,0 0-1 0,20-9-1 0,-20 9 1 16,0 0-2-16,21-7-1 0,-21 7 0 0,15-7 0 0,-15 7 1 16,0 0 2-16,19-8-3 0,-19 8 2 15,0 0 1-15,21-7-11 0,-21 7 7 0,0 0 7 0,18-7-2 16,-18 7-3-16,0 0 6 0,19-6-11 0,-19 6 9 16,0 0 5-16,19-6-26 0,-19 6 26 0,0 0-14 15,16-9 14-15,-16 9-15 0,0 0 14 0,17-9-10 16,-17 9 8-16,0 0-10 0,14-10 12 0,-14 10-16 15,12-8 16-15,-12 8-14 0,0 0 13 0,16-8-14 16,-16 8 14-16,13-8-15 0,-13 8 15 0,0 0-9 16,16-9 9-16,-16 9-15 0,0 0 11 0,17-8-10 0,-17 8 15 15,0 0-15-15,14-12 15 0,-14 12-12 0,0 0 15 16,15-9-16-16,-15 9 16 0,0 0-16 16,12-14 15-16,-12 14-15 0,8-9 13 0,-8 9-14 0,8-9 11 15,-8 9-9-15,9-11 13 0,-9 11-16 0,6-13 14 16,-6 13-15-16,5-13 15 0,-5 13-13 0,6-13 15 15,-6 13-18-15,4-11 14 0,-4 11-14 0,0 0 18 16,9-18-17-16,-9 18 14 0,4-14-13 0,-4 14 11 0,4-15-11 16,-4 15 14-16,4-12-15 0,-4 12 13 0,4-11-12 15,-4 11 11-15,4-13-10 0,-4 13 10 16,0 0-10-16,5-18 14 0,-5 18-16 0,4-12 16 0,-4 12-14 16,0 0 13-16,2-17-13 0,-2 17 11 0,0 0-14 15,4-18 18-15,-4 18-18 0,2-13 16 0,-2 13-12 16,0-13 11-16,0 13-14 0,0 0 12 0,2-18-10 15,-2 18 10-15,0 0-11 0,2-19 13 16,-2 19-13-16,0 0 12 0,2-18-14 0,-2 18 17 0,0 0-15 16,0-19 12-16,0 19-13 0,0 0 13 0,0-18-12 15,0 18 13-15,0-14-12 0,0 14 12 0,0-17-14 16,0 17 14-16,-2-15-12 0,2 15 11 0,-2-18-13 16,2 18 14-16,-4-21-13 0,4 21 14 0,-4-21-16 0,4 21 18 15,-6-22-17-15,6 22 15 0,-7-22-3 0,7 22-1 16,-4-20 0-16,0 6-2 0,4 14 3 0,-10-23-3 15,6 11-2-15,-3 0 3 0,3 1-3 0,-2 0 1 16,3 0 1-16,-3-1-4 0,0 1 5 0,6 11 1 16,-13-20-4-16,13 20 1 0,-12-19 0 0,12 19-1 0,-13-16 2 15,13 16 1-15,-12-15-1 0,12 15 0 16,-12-17-2-16,12 17 7 0,-13-15-5 0,13 15 8 0,-12-14-10 16,12 14 9-16,-13-13-7 0,13 13 6 0,-14-11-8 15,14 11 7-15,-15-14-7 0,15 14 4 16,-11-12-6-16,11 12 7 0,-14-11-8 0,14 11 8 0,-15-10-10 15,15 10 11-15,-14-11-8 0,14 11 4 0,-15-10-6 16,15 10 9-16,-14-12-7 0,14 12 7 0,-15-9-7 16,15 9 6-16,-14-11-6 0,14 11 5 0,-17-10-7 15,17 10 8-15,-14-8-8 0,14 8 9 0,-16-11-7 0,16 11 1 16,-16-8 1-16,16 8 0 0,-17-8-5 0,17 8 5 16,-16-9-1-16,16 9 4 0,-19-8-2 0,19 8-1 15,-17-8 2-15,17 8-4 0,-18-10 3 0,18 10-2 16,-19-9 0-16,19 9 1 0,-15-9-3 0,15 9 1 15,-19-8 2-15,19 8-1 0,-16-11-1 0,16 11 1 16,-19-9 3-16,19 9-1 0,-17-10-1 0,17 10 2 16,-16-8-1-16,16 8 0 0,-19-10 0 0,19 10-2 0,-16-8 1 15,16 8 1-15,-17-8 1 0,17 8-2 0,-17-9-1 16,17 9 0-16,-17-6 3 0,17 6-2 0,-18-8 1 16,18 8 0-16,-17-7 5 0,17 7-7 0,-19-5 2 15,19 5-2-15,-16-7 1 0,16 7-3 16,-19-8 4-16,19 8 0 0,-16-6-1 0,16 6-16 0,-16-6 19 15,16 6 0-15,-16-5 0 0,16 5 0 16,-15-6 0-16,15 6-1 0,-18-3-1 0,18 3-3 0,0 0 4 16,-25-2-2-16,25 2-1 0,0 0 0 0,-27-2 1 15,27 2 0-15,0 0 2 0,-25 2-2 0,25-2 2 0,0 0-2 16,-28 2 0-16,28-2 1 0,0 0-2 0,-29 3 1 16,29-3 0-16,-18 6-1 0,18-6 0 15,-19 4 1-15,19-4 0 0,-19 7-2 0,19-7-1 0,-20 3 0 16,20-3-4-16,-19 8 3 0,19-8 1 0,-17 10-1 15,17-10 1-15,-21 7-2 0,21-7-3 0,-21 9 3 16,21-9-3-16,-18 13-1 0,18-13-3 0,-23 15-1 16,13-6 1-16,-1 0-11 0,-1 1 5 0,2-1-10 15,0 3 0-15,-2-4-15 0,1 3-8 0,1 2-14 16,0 0-11-16,-3 2-8 0,3 0-12 0,-2 2-17 16,1 1-24-16,1-1-22 0,2 4-21 0,-1 0-30 0,-1-1-54 15,2 3-164-15,0-3 103 0</inkml:trace>
  <inkml:trace contextRef="#ctx0" brushRef="#br2" timeOffset="-24271.383">23004 8269 186 0,'0'0'165'0,"0"0"-42"0,0 0-8 16,0 0-11-16,0 0-8 0,0 0-7 0,0 0-12 16,-17-6-11-16,17 6-7 0,0 0-3 0,0 0-3 15,0 0-5-15,0 0-9 0,0 0-4 0,-20-6-5 16,20 6-3-16,0 0-6 0,0 0-4 0,0 0-2 15,0 0-3-15,0 0-2 0,-28 3-1 0,28-3-3 0,0 0-2 16,-17 6 1-16,17-6-2 0,0 0 1 0,-20 10-1 16,20-10-1-16,-15 10 0 0,15-10 3 0,-21 15-1 15,9-6 1-15,2 0 0 0,-3 2-1 0,0 0 3 16,-2 4 1-16,-1-2 1 0,-1 1 0 0,3 2 1 16,-3-2 1-16,1 1 1 0,1 0-3 0,-3 2 0 15,3-5-3-15,0 3-1 0,2-2 1 0,1 0-1 16,0-2 0-16,1 0-1 0,1-2 0 0,2 1-1 15,-3-1-1-15,11-9-1 0,-12 13 0 0,12-13 0 0,-13 11-1 16,13-11 0-16,-8 9 0 0,8-9 0 0,0 0 0 16,-10 11 2-16,10-11 0 0,0 0 3 0,0 0 1 15,0 0 0-15,0 0 2 0,0 0-2 0,0 0-1 16,0 0 0-16,0 0-1 0,0 0-2 0,0 0 0 16,-8-11 1-16,8 11-3 0,0 0 1 0,2-14 0 15,-2 14 0-15,4-14-1 0,-4 14 3 0,2-14-3 16,-2 14 0-16,4-13-2 0,-4 13 4 0,2-12-1 15,-2 12-1-15,4-12-1 0,-4 12 1 0,2-13-2 0,-2 13 4 16,0 0-1-16,4-16-1 0,-4 16 0 16,0 0 2-16,0 0-1 0,5-12 2 0,-5 12 3 0,0 0 5 15,0 0 4-15,0 0-1 0,0 0 4 0,0 0-8 16,0 0 2-16,0 0 4 0,0 0-2 0,0 0 3 16,0 0 1-16,0 0-1 0,0 0-3 0,0 0 0 15,-13 11-1-15,13-11 4 0,0 0-1 0,-8 13 1 16,8-13-1-16,0 0 0 0,-4 15-5 0,4-15 2 15,-4 13 1-15,4-13-2 0,-3 13 1 0,3-13-4 16,-5 13-24-16,5-13 28 0,0 0 0 0,-6 18 4 16,6-18-8-16,0 0-2 0,-2 16 4 0,2-16-4 0,0 0-1 15,-4 13 2-15,4-13-4 0,0 0 3 16,0 0-3-16,-2 14 1 0,2-14-3 0,0 0 0 0,0 0 2 16,0 0-4-16,0 0 5 0,0 14 0 0,0-14 6 15,0 0 3-15,0 0-3 0,0 0 5 0,0 0 1 16,0 0-4-16,0 0 2 0,0 0-1 0,0 0-3 15,24-5-2-15,-24 5-1 0,0 0-1 0,20-9 0 16,-20 9-1-16,17-8-3 0,-17 8-1 0,14-6 2 0,-14 6 0 16,17-7-1-16,-17 7-2 0,0 0 2 15,23-6-3-15,-23 6 5 0,0 0 7 0,22-3-9 0,-22 3 7 16,0 0-7-16,0 0 6 0,25 2-7 0,-25-2 4 16,0 0-8-16,0 0 10 0,18 4 10 15,-18-4-33-15,0 0-26 0,0 0-27 0,0 0-48 0,18 3-53 16,-18-3-68-16,0 0-320 0,0 0-69 0</inkml:trace>
  <inkml:trace contextRef="#ctx0" brushRef="#br2" timeOffset="-20244.556">23905 8053 167 0,'0'0'192'0,"0"0"-42"0,0 0-10 16,0 0-13-16,0 0-7 0,0 0-8 0,0 0-8 16,0 0-8-16,0 0-12 0,0 0-10 0,0 0-9 15,0 0-6-15,-2-11-6 0,2 11-7 0,0 0-12 16,0 0-1-16,0 0-7 0,0 0-7 0,0 0-5 15,0 0 2-15,0 0-5 0,0 0 0 0,0 0-1 16,-8 11 2-16,8-11 1 0,0 0 2 0,-4 15-2 0,4-15-3 16,-2 14 1-16,2-14-7 0,-4 13 4 0,4-13-1 15,-3 18-1-15,3-18-3 0,0 19 3 0,0-19-4 16,0 17-1-16,0-17 2 0,0 19-2 0,0-19 1 16,3 16-2-16,-3-16 2 0,4 13 0 0,-4-13-3 15,2 13 4-15,-2-13-1 0,0 0-1 0,8 12 0 16,-8-12-1-16,0 0 3 0,0 0-2 0,14 6-1 15,-14-6 0-15,0 0-8 0,17-10-4 0,-17 10-6 16,10-14-4-16,-10 14-6 0,15-18-2 0,-15 18-6 16,12-23-3-16,-6 14 2 0,-1-2 0 0,0 0 6 0,-5 11 7 15,8-25 2-15,-8 25 3 0,4-19-2 0,-4 19 2 16,2-20 2-16,-2 20 3 0,2-19 0 0,-2 19 6 16,-2-18 3-16,2 18-2 0,-2-18 2 0,2 18 0 15,-4-12 0-15,4 12 1 0,-6-11 0 0,6 11 1 16,0 0-1-16,-12-12 1 0,12 12 0 0,0 0 2 15,0 0-1-15,0 0 0 0,-24 0 1 0,24 0-1 16,0 0 2-16,-21 12-1 0,21-12 0 0,-12 11 1 0,12-11 2 16,-15 17-2-16,15-17 2 0,-14 16-3 0,7-5 3 15,7-11-2-15,-12 16 2 0,12-16-2 16,-8 19 3-16,8-19-2 0,-6 17 3 0,6-17-2 0,-3 14 1 16,3-14-6-16,0 0 9 0,-2 21-1 0,2-21 2 15,0 0 1-15,7 13 2 0,-7-13-3 0,0 0 2 16,0 0-5-16,14 8 5 0,-14-8-6 0,0 0 0 15,0 0-1-15,0 0 2 0,21-4 0 0,-21 4-1 16,0 0-1-16,0 0 1 0,16-6-3 0,-16 6 2 16,0 0-1-16,0 0 1 0,13-11-3 0,-13 11 4 15,0 0-3-15,0 0 0 0,12-8-1 0,-12 8 2 0,0 0-3 16,0 0 4-16,0 0-2 0,10-11 1 0,-10 11-1 16,0 0 1-16,0 0 1 0,0 0 6 0,0 0 3 15,0 0 5-15,0 0-2 0,0 0 5 0,11 11-2 16,-11-11 2-16,0 0-3 0,6 10 8 0,-6-10-1 15,0 0-1-15,6 19-3 0,-6-19-4 0,4 10-2 16,-4-10 6-16,6 13 5 0,-6-13 2 0,8 13-3 16,-8-13-3-16,8 11 0 0,-8-11-1 0,10 11 1 0,-10-11-6 15,11 8 7-15,-11-8-1 0,0 0-3 16,18 6-1-16,-18-6-3 0,0 0-1 0,0 0 0 0,25-3-4 16,-25 3-4-16,0 0 2 0,17-6-3 0,-17 6-1 15,0 0-9-15,12-10-14 0,-12 10-3 0,0 0-12 16,14-7-11-16,-14 7-11 0,0 0-11 0,0 0-14 15,11-10-23-15,-11 10-29 0,0 0-48 0,0 0-225 16,0 0 134-16</inkml:trace>
  <inkml:trace contextRef="#ctx0" brushRef="#br2" timeOffset="-19705.995">24240 8032 171 0,'0'0'195'16,"0"0"-46"-16,0 0-20 0,0 0-23 0,2-10-16 0,-2 10-14 15,0 0-13-15,0 0-10 0,0 0-2 0,2-18-1 16,-2 18 4-16,0 0 1 0,0 0-3 0,0-12 1 16,0 12-4-16,0 0 1 0,0 0-4 0,-4-11-6 15,4 11 0-15,0 0-2 0,-8-12-3 0,8 12-4 0,0 0-3 16,0 0-7-16,-15-9-1 0,15 9-5 0,0 0-2 16,0 0-1-16,-20-4-4 0,20 4-3 15,0 0 1-15,0 0-16 0,-23 4 17 0,23-4-1 0,0 0-2 16,-19 9-2-16,19-9 2 0,-10 7-2 0,10-7 0 15,-12 12 1-15,12-12 1 0,-8 13 2 0,8-13 5 16,-8 12 2-16,8-12 5 0,-8 18 3 0,8-18 1 16,-4 16 4-16,4-16-4 0,0 19 4 0,0-19-2 0,0 16 4 15,0-16 1-15,4 18 2 0,-4-18-5 16,8 16-1-16,-8-16-1 0,8 16 1 0,-8-16-2 16,12 11-4-16,-12-11 5 0,12 11-3 0,-12-11-3 0,15 9-3 15,-15-9-1-15,14 9-1 0,-14-9 0 16,0 0-4-16,23 8-2 0,-23-8 1 0,0 0-4 0,20 8-2 15,-20-8 3-15,0 0-3 0,21 5-1 0,-21-5 0 16,0 0 0-16,0 0-5 0,25 2-24 0,-25-2-24 16,0 0-32-16,0 0-34 0,0 0-33 0,24 2-30 15,-24-2-38-15,0 0-55 0,0 0-137 0,18-4 129 16</inkml:trace>
  <inkml:trace contextRef="#ctx0" brushRef="#br2" timeOffset="-19081.113">24394 7206 19 0,'0'0'245'0,"0"0"-61"15,0-18-41-15,0 18-33 0,0 0-22 0,0 0-16 16,0 0-5-16,0 0 0 0,0 0 6 0,0 0-4 16,0 0-1-16,0 0-9 0,0 0-2 0,0 0-2 15,-2 21 4-15,2-21-2 0,2 24-1 0,0-8-1 0,0-1 3 16,2 4-7-16,0 3 2 0,1 1 3 16,-1 2-3-16,-1 3-4 0,3 2 2 0,0 1 1 15,3 5-10-15,-3-3-2 0,0 3 12 0,2-1-8 0,0 2-2 16,-1 1-5-16,1-1-6 0,0 1-2 15,0-1-1-15,1 1-4 0,-1-2-6 0,-2 0-3 0,5 1-2 16,-3-2-4-16,0-2 0 0,0 2-2 0,0-1-2 16,0-1 1-16,0-1-3 0,0-1-1 0,3-2 0 15,-5-3 0-15,0 0-4 0,0 0 2 0,1-2 0 16,-1 2 1-16,0-6-1 0,0 3 4 0,-2-4-3 16,0-4-4-16,1 2 8 0,-1-2-6 0,0-2 1 0,-2-2 4 15,-2-11-1-15,6 21-1 0,-6-21 0 16,4 18 2-16,-4-18-1 0,2 13 2 0,-2-13-4 0,4 10 6 15,-4-10-15-15,0 0-14 0,0 16-16 0,0-16-12 16,0 0-13-16,0 0-19 0,-4 12-23 0,4-12-22 16,0 0-25-16,0 0-25 0,0 0-29 0,0 0-47 15,-14 6-141-15,14-6 150 0</inkml:trace>
  <inkml:trace contextRef="#ctx0" brushRef="#br2" timeOffset="-18362.349">24698 7951 150 0,'0'0'153'15,"0"0"-33"-15,0 0-10 0,0 0 3 0,0 0-15 16,0 0-7-16,0 0-3 0,0 0-7 0,0 0-1 16,0 0-8-16,0 0 1 0,0 0-12 0,0 0-5 0,0 0 0 15,10 10-4-15,-10-10-6 0,0 0-2 16,5 17-6-16,-5-17 0 0,0 0-3 0,3 21-1 15,-3-21-2-15,4 12-1 0,-4-12-3 0,0 20-3 0,0-20 3 16,4 16-1-16,-4-16 2 0,2 22-1 0,-2-22-2 16,2 23-5-16,-2-23-3 0,2 24-8 0,-2-24 3 15,4 25 0-15,-4-25-2 0,2 25 0 0,-2-25-2 16,4 27-1-16,-4-27-2 0,7 20-1 0,-7-20-3 16,6 23 4-16,-6-23-4 0,8 18 0 0,-8-18 0 15,10 15 0-15,-10-15-1 0,11 11 1 0,-11-11-1 16,12 8 1-16,-12-8-2 0,0 0-1 0,0 0-1 15,29 0-4-15,-29 0-5 0,14-6-3 0,-14 6-1 16,13-10-5-16,-13 10-7 0,9-12 1 0,-9 12-14 0,8-15 28 16,-8 15 0-16,7-17 7 0,-7 17-4 0,2-18 1 15,-2 18 2-15,0-19 2 0,0 19-2 0,-4-19 4 16,4 19-1-16,-7-15 3 0,7 15-2 0,-6-14 2 16,6 14-4-16,-7-11 2 0,7 11 0 0,0 0 2 15,-12-8-3-15,12 8 3 0,0 0-4 0,0 0 1 16,0 0 1-16,-21 1-7 0,21-1-14 0,-8 9-12 15,8-9-18-15,-9 15-14 0,9-15-17 0,-6 17-18 16,6-17-21-16,-6 18-26 0,6-18-44 0,-4 20-121 0,4-20 228 16</inkml:trace>
  <inkml:trace contextRef="#ctx0" brushRef="#br2" timeOffset="-17846.93">25098 7993 201 0,'0'0'194'0,"-4"-11"-33"0,4 11-16 0,0 0-15 16,0 0-12-16,-8-13-12 0,8 13-16 0,0 0-11 15,0 0-13-15,-9-8-8 0,9 8-14 0,0 0-1 16,0 0-8-16,0 0 0 0,0 0-1 0,-27 0-3 15,27 0-4-15,0 0 1 0,-16 11 0 0,16-11 3 16,-13 9-2-16,13-9 3 0,-12 11-5 0,12-11 3 16,-9 12-3-16,9-12 2 0,-11 18 4 0,11-18-1 0,-10 20-7 15,10-20 1-15,-6 18-3 0,6-18-1 0,-4 20-2 16,4-20 2-16,0 20-5 0,0-20 2 16,4 19 1-16,-4-19-1 0,8 19-4 0,-8-19 2 0,13 16 10 15,-13-16-11-15,13 15 6 0,-13-15 2 0,17 11 1 16,-17-11 2-16,16 11-4 0,-16-11-1 0,21 6-6 15,-21-6 1-15,18 7-9 0,-18-7 2 0,19 2-7 16,-19-2-13-16,0 0-27 0,27 4-26 0,-27-4-41 0,0 0-46 16,0 0-59-16,26 0-89 0,-26 0-185 15,0 0 30-15</inkml:trace>
  <inkml:trace contextRef="#ctx0" brushRef="#br2" timeOffset="-16972.327">25606 8219 98 0,'0'0'286'15,"0"0"-58"-15,0 0-31 0,0 0-17 0,0 0-9 16,0 0-21-16,0 0-9 0,0 0-20 0,0 0-10 0,0 0-14 16,0 0-13-16,0 0-15 0,0 0-6 0,0 0-12 15,0 0-6-15,0 0-10 0,0 0-4 16,0 0-6-16,0 0-1 0,0 0 0 0,0 0 5 0,0 0 0 16,0 0-2-16,0 0-6 0,0 0-1 0,0 0-6 15,25-1-1-15,-25 1-4 0,19-2-1 0,-19 2-3 16,23-3-3-16,-23 3-10 0,24-6-10 0,-24 6-10 15,29-3-13-15,-29 3-12 0,24-5-12 0,-24 5-5 16,27-6-10-16,-27 6-14 0,23-4-14 0,-23 4-20 16,20-3-22-16,-20 3-17 0,0 0-31 0,21-2-183 15,-21 2 163-15</inkml:trace>
  <inkml:trace contextRef="#ctx0" brushRef="#br2" timeOffset="-16686.894">25611 8126 182 0,'0'0'300'0,"0"0"-72"15,0 0-46-15,0 0-12 0,0 0-8 0,0 0-17 16,0 0-21-16,0 0-14 0,0 0-18 0,0 0-16 15,16-5-11-15,-16 5-12 0,0 0-12 0,0 0-7 16,25-2-4-16,-25 2-5 0,0 0-8 0,23-1-1 16,-23 1-5-16,0 0-2 0,24-5-1 0,-24 5-9 15,0 0-17-15,27-2-17 0,-27 2-32 0,18-5-4 0,-18 5-26 16,0 0-27-16,27-3-28 0,-27 3-33 0,0 0-237 16,23-6 115-16</inkml:trace>
  <inkml:trace contextRef="#ctx0" brushRef="#br2" timeOffset="-16244.985">25758 8031 63 0,'0'0'313'0,"0"0"-82"16,0 0-44-16,0 0-26 0,0 0-19 0,0 0-13 15,0 0-7-15,-20 1-11 0,20-1-9 0,0 0-16 16,0 0-12-16,0 0-13 0,10 10-6 0,-10-10-14 16,0 0-1-16,15 7-10 0,-15-7 8 0,0 0-21 15,20 7-1-15,-20-7-5 0,19 5 22 0,-19-5-30 0,18 5 0 16,-18-5-2-16,23 6-5 0,-23-6 6 0,25 3-4 16,-25-3 0-16,22 5-5 0,-22-5 2 0,24 4-4 15,-24-4 2-15,21 5 4 0,-21-5 0 0,19 4 0 16,-19-4-3-16,16 7 6 0,-16-7 2 0,0 0 6 15,15 13 4-15,-15-13 3 0,4 12 6 0,-4-12 2 16,0 16 2-16,0-16 4 0,-4 15 9 0,4-15-7 16,-6 19-2-16,6-19 2 0,-11 20-4 0,7-9 3 0,-2 1 0 15,0-2-5-15,2 1-1 0,4-11-4 16,-13 21-2-16,13-21-2 0,-8 18-4 0,8-18-3 16,-10 19 4-16,10-19-8 0,-9 16 1 0,9-16-3 0,-6 15 1 15,6-15-1-15,-6 11-3 0,6-11-4 16,0 0-9-16,-8 17-18 0,8-17-23 0,0 0-9 0,0 0-19 15,-2 12-26-15,2-12-30 0,0 0-30 0,0 0-48 16,0 0-69-16,0 0-148 0,8 10 99 0</inkml:trace>
  <inkml:trace contextRef="#ctx0" brushRef="#br2" timeOffset="-14494.944">26249 7678 65 0,'0'0'213'15,"0"0"-42"-15,0 0-24 0,9 14-13 0,-9-14-10 0,0 0-8 16,12 13-13-16,-12-13-13 0,10 9-8 0,-10-9-14 16,13 8-5-16,-13-8-7 0,14 7-9 0,-14-7-7 15,16 6-4-15,-16-6-11 0,18 3-4 0,-18-3-2 16,0 0-5-16,31-3-1 0,-31 3-5 0,25-7-13 16,-25 7-12-16,27-10-16 0,-27 10-11 0,27-13-10 0,-27 13-11 15,24-15-6-15,-24 15 0 0,22-12-1 16,-22 12 9-16,17-14 11 0,-17 14 12 0,16-11 9 0,-16 11 5 15,13-9 9-15,-13 9 7 0,10-9 7 0,-10 9 10 16,0 0 0-16,11-7-3 0,-11 7 5 0,0 0 6 16,0 0 7-16,0 0 2 0,0 0 6 0,0 0 3 15,10 8 3-15,-10-8 2 0,0 0 4 0,-2 19 1 16,2-19 1-16,0 14 1 0,0-14-3 0,-2 19-2 16,2-19 0-16,2 22 1 0,-2-22-1 0,-2 26-3 15,2-13-1-15,2 4-2 0,-2-1 1 0,0 1-3 0,2 2-1 16,-2-1 2-16,2 0 7 0,0 2-14 15,0-2 3-15,0 1-1 0,0 2-1 0,0 0-2 16,0-2 2-16,2 1-7 0,-1-1 1 0,1 2-1 0,-3-2-4 16,3 2-2-16,0-1-5 0,0-5-5 0,0 4 4 15,0 0-1-15,1-1 1 0,-1-1-4 0,0-2-2 16,0 1 2-16,0-2-2 0,0 0 4 0,-4-14-4 16,6 23 0-16,-6-23 0 0,7 18 0 0,-7-18 0 0,4 17 1 15,-4-17 3-15,0 0 14 0,4 16-21 16,-4-16 0-16,0 0-5 0,0 0 1 0,-8 11 0 0,8-11-1 15,0 0 1-15,0 0-3 0,-25 4 5 0,25-4-1 16,0 0 0-16,-33 0 3 0,33 0 1 0,-26 2-2 16,26-2 1-16,-31 2 0 0,31-2-2 0,-33 3 1 15,33-3 4-15,-33 3 0 0,33-3 0 0,-34 3-4 16,34-3 5-16,-31 3 1 0,31-3 0 0,-27 3-2 16,27-3 2-16,-25 2 2 0,25-2 11 0,0 0-16 15,-29 2 1-15,29-2-1 0,0 0-1 0,-23 3-5 0,23-3-3 16,0 0-3-16,0 0-6 0,0 0-8 15,0 0-16-15,-19 3-22 0,19-3-31 0,0 0-39 16,0 0-42-16,0 0-50 0,0 0-217 0,0 0 85 0</inkml:trace>
  <inkml:trace contextRef="#ctx0" brushRef="#br2" timeOffset="-14074.863">26574 8147 9 0,'0'0'243'0,"-19"-4"-39"0,19 4-28 0,0 0-26 16,0 0-13-16,0 0-7 0,-16-5-10 0,16 5-13 15,0 0-13-15,0 0-2 0,0 0-7 0,-21-4 9 16,21 4-14-16,0 0-10 0,0 0 1 0,0 0-4 16,-23 0-4-16,23 0-5 0,0 0-10 0,-18 5 0 15,18-5-6-15,0 0-1 0,-19 8-4 0,19-8-5 16,-13 6-7-16,13-6-1 0,-15 7-13 0,15-7 4 15,-12 8-2-15,12-8-6 0,-13 7-2 0,13-7 1 0,-12 7-7 16,12-7-4-16,0 0-8 0,-14 7-11 16,14-7-14-16,0 0-19 0,0 0-19 0,-15 8-28 0,15-8-15 15,0 0-13-15,0 0-19 0,0 0-31 0,0 0-38 16,0 0-187-16,-6 10 133 0</inkml:trace>
  <inkml:trace contextRef="#ctx0" brushRef="#br2" timeOffset="-12795.104">26945 7769 21 0,'0'0'238'15,"0"0"-42"-15,0 0-29 0,0 0-24 0,-2-16-20 16,2 16-13-16,0 0-10 0,0 0-13 0,0 0-14 0,0 0-10 16,0 0-2-16,0 0-3 0,0 0 3 0,0 0-5 15,0 0-4-15,-13 7-1 0,13-7-5 0,-2 15-5 16,2-15 0-16,-2 22-4 0,0-8 2 0,0 3-4 16,0-2 1-16,0 5-8 0,0 1-5 0,-2 3-1 15,0 0-3-15,2 4-3 0,-2-4-4 0,-1 2-1 16,1 0-1-16,-1-1-1 0,1 2-4 0,0-4 1 15,0 0-3-15,0-4 0 0,-1 0-1 0,3-2-2 16,0-2 0-16,-2 0-23 0,4-15 28 0,-2 22 0 16,2-22 0-16,-2 16-3 0,2-16 2 0,0 0-4 0,0 19 3 15,0-19-1-15,0 0 0 0,0 0 0 0,0 0-4 16,0 0-9-16,0 0 2 0,17-10 0 0,-17 10-1 16,6-16-1-16,-6 16 1 0,8-12-1 0,-8 12 2 15,5-17 1-15,-5 17 2 0,4-17 2 0,-4 17-1 16,7-16 0-16,-7 16 3 0,4-13 1 0,-4 13 1 15,0 0 0-15,4-18-1 0,-4 18 2 0,0 0-3 16,4-12-1-16,-4 12-1 0,0 0 6 0,0 0-4 0,0 0 7 16,10-11 4-16,-10 11 5 0,0 0 5 15,0 0-3-15,15 7-6 0,-15-7 4 0,0 0 0 16,14 12 0-16,-14-12-2 0,11 10-3 0,-11-10 1 0,14 12-3 16,-14-12 0-16,12 13-1 0,-12-13-3 0,13 16 6 15,-13-16-2-15,14 15-2 0,-14-15 0 0,15 14-2 16,-15-14-1-16,9 14 4 0,-9-14 2 0,10 13-9 15,-10-13 2-15,9 9 2 0,-9-9-5 0,0 0 6 16,10 11-2-16,-10-11 2 0,0 0 1 0,0 0-1 16,8 11-4-16,-8-11-12 0,0 0-9 0,0 0-9 15,0 0-3-15,0 0-3 0,0 0 4 0,-14-11 2 16,14 11 4-16,-15-12 3 0,15 12 3 0,-15-18 5 16,7 9 1-16,8 9 4 0,-17-16 3 0,17 16 1 0,-14-19 6 15,14 19 3-15,-13-15 2 0,13 15 2 0,-10-16 4 16,10 16 3-16,-8-15 2 0,8 15-2 0,-9-15-1 15,9 15 0-15,-4-15 4 0,4 15 8 0,-2-14 5 16,2 14 8-16,2-13 10 0,-2 13 8 0,6-14 5 16,-6 14-1-16,11-13-1 0,-11 13-5 0,12-8-10 0,-12 8-7 15,12-7-8-15,-12 7-6 0,0 0-5 16,23-8-5-16,-23 8-21 0,0 0-22 0,22-6-29 0,-22 6-41 16,0 0-61-16,21-5-80 0,-21 5-96 0,0 0-189 15,14-8-27-15</inkml:trace>
  <inkml:trace contextRef="#ctx0" brushRef="#br2" timeOffset="-6766.002">27476 7929 245 0,'0'0'258'0,"0"0"-51"0,0 0-32 0,0 0-13 16,0 0-4-16,8-10-36 0,-8 10-28 15,0 0-18-15,0 0-17 0,0 0-14 0,7-11-8 0,-7 11-7 16,0 0-5-16,0 0-1 0,4-13-1 0,-4 13 9 16,0 0 1-16,0 0 8 0,0 0 2 0,4-14-1 15,-4 14-4-15,0 0 4 0,0 0-20 0,0 0-1 16,0-13-3-16,0 13-6 0,0 0 2 0,0 0-4 15,-6-17 0-15,6 17-5 0,0 0 0 0,0 0 1 16,-9-11-3-16,9 11 1 0,0 0-4 0,0 0-2 16,-12-9 4-16,12 9-5 0,0 0 0 0,0 0 2 0,0 0-4 15,-20 1 3-15,20-1 1 0,0 0 0 0,-18 11 1 16,18-11-2-16,-13 14-2 0,13-14 7 16,-12 17 0-16,12-17-1 0,-12 19 2 0,5-8-2 0,1 3 2 15,2-3 3-15,0 2 1 0,0 1 2 0,0-1 2 16,2 2 0-16,0 0 16 0,-1-1-19 0,3 1 9 15,0-15-8-15,0 26 7 0,0-8-1 0,3-6 2 16,-1 3 1-16,2-3 0 0,0 2 2 0,2-1 3 0,0-1 3 16,0-1-5-16,3 0 3 0,-1 1-3 15,0-3-1-15,3-2 2 0,-1 0-2 0,-10-7-3 0,21 14-1 16,-21-14-8-16,19 7-2 0,-19-7 0 0,23 4-1 16,-23-4-4-16,23 1-11 0,-23-1-12 0,25-3-15 15,-25 3-18-15,24-8-6 0,-24 8-38 0,25-11-35 16,-25 11-27-16,20-12-37 0,-20 12-51 0,16-13-253 15,-16 13 7-15</inkml:trace>
  <inkml:trace contextRef="#ctx0" brushRef="#br2" timeOffset="-6464.753">27332 8116 326 0,'0'0'278'0,"0"0"-54"0,0 0-20 16,0 0-19-16,0 0-28 0,0 0-11 0,0 0-32 15,0 0-10-15,0 0-13 0,-6-12 2 0,6 12-1 16,0 0-1-16,0 0-8 0,0 0-3 0,21-5-9 15,-21 5-10-15,0 0-11 0,23-6-8 0,-23 6-10 16,18-1-3-16,-18 1-11 0,21-4-7 0,-21 4-22 16,19-4-36-16,-19 4-46 0,0 0-65 0,31-2-88 15,-31 2-81-15,0 0-204 0,25-6-37 0</inkml:trace>
  <inkml:trace contextRef="#ctx0" brushRef="#br2" timeOffset="-5121.863">27774 7875 156 0,'0'0'275'0,"0"0"-57"0,0 0-30 16,0 0-20-16,-16 6-18 0,16-6-27 0,0 0-19 15,0 0-18-15,0 0-17 0,0 0-5 0,0 0-3 16,0 0-10-16,0 0-1 0,0 0-12 0,0 0-3 0,0 0-2 16,12 11 2-16,-12-11 8 0,0 0-16 15,0 0-9-15,27 0 3 0,-27 0-7 0,0 0-1 0,26-6-4 16,-26 6-8-16,25-7-15 0,-25 7-18 0,29-11-13 15,-14 3-10-15,0 1-6 0,0-1-4 0,-1 1-1 16,3-2 0-16,-3 2 4 0,-1 1 7 0,1-2 12 16,-14 8 7-16,21-12 7 0,-21 12 6 0,18-8 3 15,-18 8 6-15,15-7 4 0,-15 7 6 0,0 0 5 16,17-7 14-16,-17 7 10 0,0 0 9 0,0 0 3 16,0 0 3-16,15 5 1 0,-15-5 1 0,0 0 2 0,-2 22-3 15,2-22 1-15,-4 21-2 0,-1-9 8 0,1 3-9 16,0-1-2-16,-2 4 2 0,1 0-4 0,-1 2-1 15,-3 1-2-15,-1-1 2 0,4 2 0 0,-2 0 3 16,-1 0-4-16,-1 3-6 0,2-4 0 0,-1-1-3 16,-1-1-1-16,4 2 0 0,-2-6-3 0,1 1-7 15,1-1-5-15,0-4-1 0,2 1 16 0,4-12-18 16,-8 20-1-16,8-20-9 0,-7 15-6 0,7-15-13 16,0 0-6-16,0 0-21 0,0 0 10 0,0 0-16 15,0 0 1-15,0 0-14 0,17-10 2 0,-9 0-19 16,0-2 1-16,3-1-17 0,1-3-1 0,1 1-10 0,-1-2 1 15,2 0-2-15,-1 2-9 0,-1-3 12 16,3 1 9-16,-4 2 13 0,1-1 23 0,1 2 11 0,-3 1 17 16,1-1 19-16,-1 3 17 0,-2-1 30 0,0 3-2 15,1-3 10-15,-9 12 10 0,14-17 7 0,-14 17 4 16,11-14 4-16,-11 14 0 0,10-10 1 0,-10 10-5 16,0 0-4-16,10-15 4 0,-10 15 7 0,0 0-1 15,0 0 5-15,0 0 5 0,0 0 2 0,0 0 1 0,0 0-2 16,4 15-2-16,-4-15 1 0,-6 19-5 0,2-8-5 15,0 3 9-15,-2 1-15 0,-1 0-4 0,-1 2 0 16,0 4-6-16,0-1-1 0,-1-2 13 0,1 2-31 16,0 1 3-16,0-1 15 0,-1-1-24 0,3 1-3 15,0-3 0-15,0-2-2 0,-1 3 1 0,1-4-2 16,2 2-9-16,-2-3 1 0,3-1-2 0,3-12 3 16,-6 17-5-16,6-17-1 0,-4 16-1 0,4-16-8 15,-5 14-12-15,5-14-12 0,0 0-6 0,-4 17-12 16,4-17-12-16,0 0-31 0,0 0-10 0,0 0-25 0,0 0-9 15,0 0-19-15,0 0-6 0,0 0-7 16,0 0-42-16,0 0-177 0,0 0 159 0</inkml:trace>
  <inkml:trace contextRef="#ctx0" brushRef="#br2" timeOffset="-4819.193">27986 8318 141 0,'0'0'272'0,"0"0"-55"0,0 0-27 0,0 0-18 16,0 0 3-16,0 0-20 0,0 0 6 0,0 0-44 15,0 0 37-15,0 0-17 0,0 0-12 0,-21 1-10 16,21-1-13-16,0 0-9 0,0 0-14 0,0 0-12 16,0 0-13-16,0 0-11 0,0 0-8 0,0 0-7 15,0 0 2-15,0 0 1 0,0 0-1 0,0 0-3 16,0 0-4-16,23-4-7 0,-23 4-2 0,18-5 1 16,-18 5-8-16,23-6 0 0,-23 6-2 0,24-5-5 15,-24 5-7-15,29-5-9 0,-29 5-6 0,29-3-3 16,-29 3-8-16,29-2-2 0,-29 2-4 0,29 0-2 15,-29 0-7-15,27-1 2 0,-27 1-9 0,25 0 17 0,-25 0-16 16,23 0 12-16,-23 0-21 0,0 0 5 16,31 1-20-16,-31-1 10 0,0 0-16 0,25 2-6 0,-25-2-25 15,0 0-19-15,0 0-31 0,0 0-42 0,27 0-199 16,-27 0 139-16</inkml:trace>
  <inkml:trace contextRef="#ctx0" brushRef="#br2" timeOffset="-4461.987">27959 8093 159 0,'0'0'270'0,"0"0"-59"0,-19-5-12 0,19 5-16 0,0 0 0 16,0 0-30-16,-23-4-2 0,23 4-19 0,0 0-19 16,0 0-15-16,0 0-19 0,0 0-9 0,-19-2-8 15,19 2-9-15,0 0-10 0,0 0-11 0,0 0 2 16,0 0-1-16,0 0 1 0,0 0-1 0,0 0 1 16,0 0-2-16,0 0-13 0,0 0 27 0,6 11-2 15,-6-11 5-15,0 0-14 0,24 2-9 0,-24-2 0 16,0 0-2-16,37-2-9 0,-37 2 1 0,33-5-4 0,-33 5-3 15,33-6-2-15,-33 6-6 0,32-7-11 16,-32 7-10-16,33-6-17 0,-33 6-13 0,31-8-19 0,-31 8-25 16,25-1-29-16,-25 1-50 0,19-6-33 15,-19 6-53-15,0 0-266 0,25-3-28 0</inkml:trace>
  <inkml:trace contextRef="#ctx0" brushRef="#br2" timeOffset="-3624.524">29174 7215 111 0,'0'0'235'0,"0"0"-39"16,0 0-21-16,0 0-22 0,-4 14-22 0,4-14-16 0,-10 23-13 16,6-8-15-16,-3 3-1 0,-1 2-15 0,0 3 2 15,-2 6-20-15,-1 2 11 0,-1 1-17 0,-1 1 8 16,-1 6-18-16,1 4 18 0,-2 1-3 0,-1 2-16 16,-1 10 11-16,-4-1-11 0,1 5 8 0,-1-2-12 15,0 6 12-15,0-4-17 0,-4 4 12 0,2-3-18 16,-2-1 14-16,0-2-10 0,1-1 15 0,2 0-2 15,-3-4-1-15,5-2-3 0,1-10-6 0,0 0-3 0,3-3-4 16,1-6-3-16,1-1 2 0,2-2-7 16,0-1 4-16,2-3-4 0,1-3-2 0,-1 1-2 0,4-5-1 15,-2-3 0-15,1 2-2 0,3-5-4 16,0 1 2-16,4-13-2 0,-8 19 1 0,8-19-6 16,-6 16 5-16,6-16 0 0,-7 15-1 0,7-15-1 0,0 0 2 15,-6 14-4-15,6-14-5 0,0 0-30 0,0 0 10 16,-2 15-21-16,2-15-15 0,0 0-23 0,0 0-26 15,0 0-33-15,0 0-25 0,0 0-33 0,0 0-40 16,0 0-230-16,0 0 45 0</inkml:trace>
  <inkml:trace contextRef="#ctx0" brushRef="#br2" timeOffset="-2030.927">29183 7858 28 0,'0'0'199'0,"0"0"-29"0,0-15-31 16,0 15-14-16,0 0-28 0,0 0-11 0,0 0-16 15,0 0-8-15,0 0-16 0,0 0-3 0,0 0-11 16,0 0-2-16,0 0-5 0,0 0 6 0,0 0 0 16,0 0 11-16,0 0-8 0,6-11 6 0,-6 11-9 15,0 0 4-15,0 0-8 0,0 0 7 0,0 0-7 16,0 0 9-16,4 11-9 0,-4-11 11 0,0 0-12 16,0 0 8-16,6 17-12 0,-6-17 17 0,0 0-10 15,4 19 8-15,-4-19-14 0,2 14-20 0,-2-14 24 16,4 17 9-16,-4-17-15 0,3 19 8 0,-3-19-17 0,2 20 8 15,-2-20-14-15,3 23 13 0,-3-23-16 0,4 21 13 16,-4-21-12-16,2 23 14 0,-2-23-13 0,4 23 13 16,-4-23-16-16,4 24 15 0,-4-24-17 0,4 25 15 15,-2-10-13-15,-2-15 17 0,4 22-22 0,-4-22 18 0,7 24-15 16,-7-24 14-16,4 23-17 0,-4-23 14 16,2 21-15-16,-2-21 16 0,4 20-18 0,-4-20 14 15,4 19-15-15,-4-19 31 0,6 17-36 0,-6-17 18 0,4 14-14 16,-4-14 16-16,5 13-17 0,-5-13 14 15,4 12-14-15,-4-12 18 0,0 0-10 0,10 12 8 0,-10-12-33 16,0 0 35-16,12 7-12 0,-12-7 12 0,0 0-15 16,0 0 20-16,0 0-18 0,27 0 16 15,-27 0-18-15,0 0 12 0,17-7-19 0,-17 7 12 0,0 0-20 16,13-12 13-16,-13 12-14 0,9-12 12 0,-9 12-10 16,6-10 13-16,-6 10-14 0,8-15 14 0,-8 15-13 15,6-13 23-15,-6 13-23 0,4-13 12 0,-4 13-31 16,2-14 37-16,-2 14-9 0,0 0 12 0,0-18-12 0,0 18 13 15,0 0-12-15,-2-18 14 0,2 18-6 0,0 0 4 16,-8-14-12-16,8 14 12 0,0 0-10 0,-10-8 11 16,10 8-12-16,0 0 11 0,0 0-12 0,-16-6 22 15,16 6-26-15,0 0 18 0,-14 7-12 0,14-7 11 16,-10 9-13-16,10-9 1 0,-9 13-26 0,9-13-11 16,-10 15-31-16,10-15-22 0,-6 16-25 0,6-16-25 15,-7 18-32-15,7-18-181 0,-4 16 180 0</inkml:trace>
  <inkml:trace contextRef="#ctx0" brushRef="#br2" timeOffset="-1482.066">29607 8121 153 0,'0'0'176'16,"0"0"-37"-16,0 0-4 0,0-17-16 0,0 17-9 0,0 0-15 15,0 0-2-15,0 0-13 0,-2-12 0 16,2 12-12-16,0 0 3 0,0 0-11 0,0 0 4 0,-2-16-10 16,2 16-1-16,0 0-11 0,0 0 2 0,0 0-20 15,-8-13 13-15,8 13-16 0,0 0 10 16,0 0-11-16,0 0 12 0,-15-9-16 0,15 9 8 0,0 0-17 16,0 0 11-16,0 0-14 0,0 0 12 0,-22-1-16 15,22 1 26-15,0 0-25 0,0 0 4 0,-17 3-12 16,17-3 12-16,0 0-10 0,-14 7 15 0,14-7-14 15,-9 9 16-15,9-9-13 0,-10 10 16 0,10-10-10 0,-5 11 17 16,5-11-13-16,-6 14 13 0,6-14-15 0,-2 18 8 16,2-18-11-16,0 20 10 0,0-20-11 0,4 18 14 15,-4-18-15-15,6 21 5 0,-6-21-7 0,9 20 17 16,-9-20-15-16,15 17 16 0,-15-17-15 0,16 17 18 16,-16-17-19-16,17 12 18 0,-17-12-17 0,16 13 13 15,-16-13-16-15,17 9 38 0,-17-9-43 0,16 8 10 16,-16-8-9-16,17 8 11 0,-17-8-13 0,0 0 9 0,21 6-21 15,-21-6 1-15,0 0-33 0,15 5-12 0,-15-5-41 16,0 0-31-16,0 0-44 0,0 0-44 16,25 1-228-16,-25-1 75 0</inkml:trace>
  <inkml:trace contextRef="#ctx0" brushRef="#br2" timeOffset="-1004.357">30061 8286 249 0,'0'0'248'0,"0"0"-38"0,0 0-25 0,0 0-3 15,0 0-29-15,0 0-9 0,0 0-23 0,0 0 2 16,0 0-21-16,0 0 7 0,0 0-24 0,0 0 5 16,0 0-19-16,0 0 10 0,0 0-24 0,0 0 12 15,0 0-23-15,0 0 8 0,0 0-24 0,0 0 10 16,0 0-23-16,0 0 13 0,0 0-22 0,0 0 16 15,0 0-23-15,0 0 13 0,0 0-14 0,0 0 14 16,0 0-19-16,25 0 22 0,-25 0-23 0,0 0 17 0,0 0-16 16,0 0 15-16,15 5-14 0,-15-5 12 0,0 0-16 15,0 0 20-15,21 6-18 0,-21-6 15 16,0 0-16-16,0 0 17 0,23 2-16 0,-23-2 13 0,0 0-22 16,0 0 6-16,23 1-25 0,-23-1 5 0,0 0-33 15,0 0-1-15,0 0-34 0,24 0-18 0,-24 0-32 16,0 0-23-16,0 0-31 0,0 0-21 0,0 0-230 15,21-3 75-15</inkml:trace>
  <inkml:trace contextRef="#ctx0" brushRef="#br2" timeOffset="-716.833">30069 8191 219 0,'0'0'353'0,"0"0"-87"0,0 0-20 16,0 0-42-16,0 0-13 0,0 0-19 0,0 0-30 0,0 0-36 16,0 0-5-16,0 0-36 0,0 0-1 0,0 0-23 15,0 0 13-15,0 0-16 0,0 0 12 0,0 0-19 16,0 0 11-16,17-7-20 0,-17 7 12 0,0 0-24 15,0 0 13-15,0 0-17 0,22 2 11 0,-22-2-22 16,0 0 3-16,0 0-14 0,24 0-24 0,-24 0-45 16,0 0-22-16,0 0-52 0,25-2-46 0,-25 2-54 15,0 0-248-15,0 0-4 0</inkml:trace>
  <inkml:trace contextRef="#ctx0" brushRef="#br2" timeOffset="679.598">30672 8138 67 0,'0'0'245'0,"0"0"-52"0,0 0-19 0,0 0-29 16,0 0 2-16,0 0-11 0,0 0 2 0,0 0-21 0,0 0 5 15,0 0-20-15,0 0 3 0,0 0-23 0,0 0 10 16,0 0-26-16,0 0 8 0,0 0-16 0,0 0 16 16,0 0-21-16,-11 9 7 0,11-9-20 0,0 0 6 15,-3 16-23-15,3-16 9 0,0 0-16 0,-2 19 11 16,2-19-21-16,2 13 15 0,-2-13-23 0,3 15 17 16,-3-15-20-16,4 12 18 0,-4-12-15 0,7 11 11 15,-7-11-13-15,0 0 16 0,12 12-16 0,-12-12 7 0,0 0-19 16,0 0 5-16,27-4-16 0,-27 4 6 0,15-8-20 15,-15 8 9-15,18-14-20 0,-18 14 11 0,19-15-19 16,-19 15 7-16,14-16-11 0,-14 16 6 0,13-16-8 16,-13 16 15-16,8-16-8 0,-8 16 7 0,6-13-7 0,-6 13 6 15,4-15-8-15,-4 15 2 0,0 0-3 0,-2-17 12 16,2 17 2-16,0 0 6 0,-8-8 6 0,8 8 6 16,0 0 2-16,-12-10 3 0,12 10 0 0,0 0 3 15,0 0 2-15,0 0 8 0,-25-1-3 0,25 1 5 16,0 0 3-16,-17 8 1 0,17-8 5 0,0 0 9 15,-18 11 8-15,18-11 9 0,-13 10 8 0,13-10 5 0,-8 11-1 16,8-11-2-16,-10 13-3 0,10-13-2 0,-11 11 2 16,11-11-9-16,-6 13-4 0,6-13 4 15,-4 15-8-15,4-15 6 0,0 0-6 0,-2 15 10 0,2-15-5 16,0 0 7-16,6 11-7 0,-6-11 5 0,0 0-13 16,0 0 6-16,17 6-10 0,-17-6 4 0,0 0-11 15,20-6 8-15,-20 6-15 0,0 0 1 0,23-10-14 0,-23 10 4 16,15-7-10-16,-15 7 8 0,12-9-3 15,-12 9 9-15,12-9-1 0,-12 9 8 0,0 0-4 0,15-9 11 16,-15 9 1-16,0 0 11 0,0 0-1 0,12-10 9 16,-12 10-5-16,0 0 10 0,0 0-10 0,0 0 12 15,0 0-8-15,0 0 13 0,0 0-9 0,0 0 17 0,0 0-16 16,10 10 17-16,-10-10-16 0,0 0 16 0,0 0-16 16,-2 16-14-16,2-16 13 0,0 0 13 0,2 15-23 15,-2-15 13-15,0 0-13 0,4 16 13 0,-4-16-18 16,0 0 16-16,6 17-14 0,-6-17 15 0,0 0-15 15,12 15 16-15,-12-15-22 0,0 0 15 0,17 9-19 16,-17-9 16-16,0 0-26 0,18 3 21 0,-18-3-15 0,0 0 8 16,25-1-28-16,-25 1-5 0,0 0-28 0,23-6-8 15,-23 6-29-15,14-5-12 0,-14 5-29 0,0 0-20 0,19-9-35 16,-19 9-37-16,0 0-201 0,11-11 109 0</inkml:trace>
  <inkml:trace contextRef="#ctx0" brushRef="#br2" timeOffset="1179.898">31128 8082 170 0,'0'0'264'0,"0"0"-58"0,0 0-38 0,0 0-27 16,0 0-25-16,0 0-14 0,0 0-17 0,0 0-15 16,0 0-5-16,0 0-10 0,0 0-2 0,0 0 5 15,0-13-17-15,0 13 8 0,0 0-13 0,0 0 14 0,0 0-13 16,0 0 13-16,-4-15-15 0,4 15-7 16,0 0 10-16,0 0 19 0,-7-11-22 0,7 11 14 0,0 0-17 15,0 0 18-15,0 0-22 0,-12-9 6 16,12 9-23-16,0 0 10 0,0 0-17 0,0 0 14 0,0 0-18 15,-22 5 13-15,22-5-16 0,-12 8 16 0,12-8-18 16,-10 7 19-16,10-7-10 0,-11 12 19 0,11-12-17 0,-12 10 21 16,12-10-17-16,-13 16 18 0,13-16-17 0,-10 12 18 15,10-12-18-15,-10 17 17 0,10-17-16 0,-9 13 13 16,9-13-16-16,-6 15 18 0,6-15-22 0,-4 17 20 0,4-17-22 16,0 14 18-16,0-14-18 0,2 17 10 15,-2-17-14-15,6 16 17 0,-6-16-16 0,11 15 18 0,-11-15-22 16,12 13 17-16,-12-13-17 0,17 9 18 0,-17-9-19 15,14 12 16-15,-14-12-17 0,17 7 13 0,-17-7-16 16,18 5 22-16,-18-5-18 0,0 0 16 0,26 4-25 0,-26-4 2 16,0 0-36-16,23 2-2 0,-23-2-37 0,0 0-12 15,0 0-40-15,29 0-36 0,-29 0-37 0,0 0-49 16,0 0-235-16,16-6 13 0</inkml:trace>
  <inkml:trace contextRef="#ctx0" brushRef="#br2" timeOffset="1861.992">30656 7869 42 0,'0'0'243'0,"0"0"-39"0,0 0-27 16,0 0-15-16,0 0-17 0,0 0-2 0,0 0-20 16,0 0-9-16,0 0-21 0,-6 12-1 0,6-12-21 0,0 0 20 15,-8 12-40-15,8-12 9 0,-6 11-15 0,6-11-4 16,-11 15-15-16,11-15 10 0,-10 15-18 15,10-15 15-15,-12 19-17 0,3-9 14 0,3 2-16 0,0-1 15 16,-2 2-13-16,2-2 14 0,-1 1-15 0,3 2 16 16,-2 1-18-16,2-3 12 0,0 5-15 0,0-2 10 15,2 1-18-15,-1 3 14 0,1 0-20 0,2 0 16 16,2-1-17-16,1 0 16 0,1 3-17 0,0-1 15 16,2 1-19-16,2-1 6 0,1 0-31 0,-1-4 3 15,2 3-28-15,0 0 0 0,1-3-24 0,-1-1-12 16,3 1-23-16,-1-4-13 0,-2-3-18 0,5 2-17 0,-2-1-35 15,0-5-159-15,1 3 180 0</inkml:trace>
  <inkml:trace contextRef="#ctx0" brushRef="#br2" timeOffset="2451.054">31371 7824 204 0,'-13'-8'219'0,"13"8"-38"0,0 0-31 0,0 0-15 0,-8-12-26 16,8 12-8-16,0 0-22 0,0 0-7 0,0 0-19 15,0 0 14-15,0 0-2 0,0 0 8 0,0 0-8 16,0 0 8-16,0 0-16 0,0 0 8 0,0 0-16 15,0 0 12-15,0 0-17 0,23 3 3 0,-23-3-11 0,8 9 20 16,-8-9-20-16,12 12 11 0,-12-12-16 0,10 14 7 16,-10-14-17-16,10 19 16 0,-4-6-24 0,0-3 16 15,-1 5-24-15,-1-3 18 0,0 4-18 0,0-1 16 16,0 3-14-16,-2-3 19 0,0 3-19 0,0 0 20 0,0 3-16 16,-2 0 33-16,0 0-37 0,-2-2 19 0,2 4-18 15,-2 2 14-15,-4-3-14 0,4 3 14 16,-2-2-18-16,0 2 20 0,0-4-18 0,-1 4 18 0,-1-1-22 15,0-4 31-15,2 3-31 0,-2-3 16 0,-1-1-14 0,4-3 13 16,-1 1-26-16,-2-1 23 0,4-3-19 0,-2 0 18 16,4-13-19-16,-6 20 15 0,6-20-17 0,-7 18 20 15,7-18-21-15,-4 17 11 0,4-17-29 0,-6 11-19 16,6-11-4-16,0 0 3 0,-4 18-41 0,4-18-14 16,0 0-46-16,0 0-42 0,-2 15-40 0,2-15-53 0,0 0-195 15,0 0 39-15</inkml:trace>
  <inkml:trace contextRef="#ctx0" brushRef="#br2" timeOffset="3555.975">31800 7892 182 0,'0'0'196'0,"0"0"-38"0,0 0-13 15,-19 7-15-15,19-7-9 0,-6 9-8 0,6-9-11 0,-6 16-9 16,6-16-15-16,-9 18-5 0,9-18 2 0,-6 24-8 16,0-12 1-16,2 3-5 0,-2-1-2 0,1 3-10 15,-1-2 3-15,0 2-6 0,0 3-4 0,0-1-9 16,-3 2-6-16,3-3-2 0,-2 1-5 0,3-3-3 0,-2 1-1 15,3 1-4-15,-2-4-2 0,2-2-2 0,0 3-4 16,4-15 2-16,-8 21-3 0,8-21 1 0,-5 14-7 16,5-14 5-16,-6 14-1 0,6-14-4 0,0 0-3 0,-2 13-8 15,2-13-6-15,0 0-1 0,0 0-2 0,0 0 0 16,0 0-3-16,0 0-3 0,11-10-1 0,-11 10 5 16,0 0 5-16,10-15 2 0,-10 15 3 0,0 0 2 15,8-16 2-15,-8 16 4 0,0 0-2 0,6-16 6 16,-6 16 5-16,0 0-1 0,0 0-5 0,9-12 8 0,-9 12-4 15,0 0-2-15,0 0 2 0,0 0 2 0,0 0 4 16,9-8 1-16,-9 8 3 0,0 0-4 0,0 0 2 16,0 0 2-16,16 9 12 0,-16-9-9 0,9 10-8 15,-9-10 6-15,10 11-1 0,-10-11 4 16,10 14-5-16,-10-14 3 0,11 14 3 0,-11-14-1 0,10 13-3 16,-10-13-1-16,12 17-2 0,-12-17-2 0,11 12-2 0,-11-12-1 15,8 13-1-15,-8-13 0 0,10 13-1 0,-10-13-1 16,7 9 0-16,-7-9 2 0,0 0 1 0,10 11 2 15,-10-11-2-15,0 0-1 0,0 0-4 0,0 0-8 0,0 0-6 16,0 0-5-16,0 0-9 0,0 0-9 0,0 0 9 16,8-8-8-16,-8 8 2 0,-4-17 3 0,4 17 3 15,-6-12 7-15,6 12 3 0,-8-13 2 0,8 13 4 0,-9-13 3 16,9 13 3-16,-10-13 6 0,10 13 8 16,-12-11 4-16,12 11 5 0,-13-9 5 0,13 9 8 0,-12-9 8 15,12 9 10-15,-11-9 19 0,11 9-15 0,0 0 15 16,-12-8-19-16,12 8 16 0,0 0-26 0,-10-9 7 15,10 9-21-15,0 0 10 0,0 0-20 0,0 0 21 0,0 0-10 16,-2-13 21-16,2 13-22 0,0 0 16 0,10-11-24 16,-10 11 13-16,12-11-24 0,-12 11 20 0,21-17-30 15,-9 8-3-15,-1 0-55 0,1 2-28 0,-1-4-72 16,1 3-80-16,-4-2-106 0,-8 10-208 0,20-14-69 16</inkml:trace>
  <inkml:trace contextRef="#ctx0" brushRef="#br2" timeOffset="10037.658">29266 8931 185 0,'0'0'185'0,"0"0"-41"0,0 0-19 15,0 0-15-15,0 0-15 0,0 0-4 0,0 0-11 16,0 0-1-16,0 0-4 0,0 0-12 0,0 0-2 15,0 0-2-15,0 0-3 0,0 0-2 0,0 0-2 0,0 0-4 16,0 0-2-16,0 0-6 0,0 0 0 0,0 0 3 16,0 0-8-16,0 0-3 0,15-9-5 0,-15 9-3 15,0 0-7-15,10-8-1 0,-10 8-1 0,0 0-2 16,17-11-5-16,-17 11-4 0,12-4 23 0,-12 4-28 16,15-12-11-16,-15 12 17 0,16-8-16 0,-16 8 14 15,16-7-12-15,-16 7 14 0,18-6-12 0,-18 6 11 16,19-5-13-16,-19 5 5 0,0 0-1 0,29-4 9 0,-29 4-8 15,0 0 8-15,27 2-12 0,-27-2 17 0,16 4-16 16,-16-4 13-16,19 5-3 0,-19-5 14 0,17 10-3 16,-17-10 0-16,19 7-1 0,-19-7-5 0,16 11 3 15,-16-11 11-15,19 9-14 0,-19-9 0 0,21 11 0 16,-21-11-1-16,18 10 0 0,-18-10-3 0,21 11 1 16,-21-11 1-16,19 10-3 0,-19-10 0 0,19 8-1 15,-19-8 1-15,21 8 1 0,-21-8-3 0,21 5 2 16,-21-5-1-16,22 6 0 0,-22-6 1 0,21 2-2 15,-21-2 1-15,23 3-2 0,-23-3-6 0,0 0 3 16,30 2 5-16,-30-2-4 0,0 0 1 0,31-2 1 16,-31 2-2-16,18-3 0 0,-18 3-14 0,21-4 15 15,-21 4-12-15,19-6 13 0,-19 6-15 0,20-7 18 0,-20 7-12 16,19-9 13-16,-19 9-16 0,17-9 18 0,-17 9-14 16,19-9 13-16,-19 9-14 0,21-8 15 0,-21 8-15 15,16-6 14-15,-16 6-11 0,19-5 12 0,-19 5-13 16,18-6 12-16,-18 6-10 0,19-2 21 0,-19 2-18 0,0 0 15 15,30 0-14-15,-30 0 13 0,21 2-13 16,-21-2 10-16,22 6-13 0,-22-6 14 0,21 5-18 16,-21-5 38-16,21 8-27 0,-21-8-8 0,20 11 11 0,-20-11-11 15,19 10 16-15,-19-10-17 0,20 10 14 0,-20-10-13 16,18 11 14-16,-18-11-15 0,19 8 3 0,-19-8 4 16,21 6 15-16,-21-6-12 0,20 6 11 0,-20-6-13 15,21 3 11-15,-21-3-15 0,23 0 15 0,-23 0-15 16,23-3 13-16,-23 3-1 0,23-6-4 0,-23 6-12 15,25-6 10-15,-25 6-11 0,23-6 12 0,-23 6-12 16,22-7 13-16,-22 7-15 0,23-6 15 0,-23 6-17 16,19-7 20-16,-19 7-18 0,17-6 15 0,-17 6-15 0,0 0 20 15,25-6-21-15,-25 6 12 0,0 0-8 0,23-1 11 16,-23 1-12-16,0 0 14 0,0 0-14 0,27-2 14 16,-27 2-13-16,0 0 13 0,0 0-14 0,27 3 12 15,-27-3 3-15,0 0-4 0,20 6-2 0,-20-6 3 16,0 0 0-16,22 6-2 0,-22-6-1 0,17 5 0 15,-17-5 0-15,18 4-1 0,-18-4 4 0,0 0-5 0,33 2 3 16,-33-2 1-16,25-2-14 0,-25 2 23 0,31-8-23 16,-13 4 18-16,0-2-17 0,3-3 15 0,2 3-15 15,-3-2 14-15,3-1-10 0,-2 1 13 0,-2 1-4 16,0 0-2-16,0 1-12 0,-3 0 16 0,1-1-16 0,-17 7 17 16,29-9-21-16,-29 9 15 0,22-6-14 15,-22 6 21-15,21-4-16 0,-21 4 19 0,0 0-13 0,24-3 20 16,-24 3-16-16,0 0 19 0,20 4-17 0,-20-4 14 15,0 0-19-15,17 7 15 0,-17-7-16 0,0 0 15 16,16 7-18-16,-16-7 15 0,0 0-18 0,13 11 23 16,-13-11-20-16,0 0 13 0,14 12-18 0,-14-12 22 0,0 0-18 15,13 12 14-15,-13-12-13 0,0 0 16 0,14 10-22 16,-14-10 24-16,0 0-18 0,16 7 15 0,-16-7-10 16,0 0 11-16,0 0-15 0,25 2-10 0,-25-2 12 0,0 0 14 15,24-5-21-15,-24 5 22 0,19-6-17 0,-19 6 16 16,23-7-17-16,-23 7 13 0,24-9-15 0,-24 9 17 15,27-13-19-15,-13 7 17 0,-14 6-16 0,29-11 17 0,-17 5-16 16,-12 6 14-16,27-11-12 0,-27 11 10 16,23-9-12-16,-23 9 14 0,20-7-15 0,-20 7 18 0,19-8-17 15,-19 8 13-15,18-3-18 0,-18 3 19 0,0 0-15 16,24-6 17-16,-24 6-15 0,0 0 14 0,21-4-14 16,-21 4 19-16,0 0-19 0,23 2 20 0,-23-2-22 0,0 0 17 15,20 5-16-15,-20-5 16 0,0 0-16 0,19 6 17 16,-19-6-17-16,0 0 13 0,19 8-16 0,-19-8 17 15,0 0-13-15,17 9 13 0,-17-9-12 0,0 0 18 16,21 4-15-16,-21-4 15 0,0 0-16 0,23 2 15 16,-23-2-15-16,0 0 13 0,31-6-12 0,-31 6 12 15,22-9-12-15,-22 9 13 0,25-11-17 0,-25 11 16 0,28-12-16 16,-28 12 15-16,25-9-18 0,-25 9 16 0,23-5-18 16,-23 5 17-16,18-6-13 0,-18 6 12 0,0 0-10 15,25 0 17-15,-25 0-8 0,0 0 17 0,19 2-21 16,-19-2 16-16,0 0-16 0,16 9 16 0,-16-9-20 0,0 0 33 15,0 0-37-15,14 7 16 0,-14-7-15 0,0 0 14 16,0 0-15-16,14 6 21 0,-14-6-20 0,0 0 10 16,0 0-30-16,0 0-13 0,0 0-56 0,23-2-50 0,-23 2-69 15,0 0-64-15,0 0-246 0,8-11-27 0</inkml:trace>
  <inkml:trace contextRef="#ctx0" brushRef="#br2" timeOffset="12480.606">29306 9221 95 0,'0'0'224'0,"0"0"-57"0,0 0-23 16,0 0-26-16,0 0-10 0,0 0-15 0,0 0 0 0,0 0-9 16,12-7 5-16,-12 7-12 0,0 0 3 15,0 0-14-15,0 0 3 0,0 0-13 0,14-7 8 0,-14 7-15 16,0 0 7-16,0 0-16 0,13-10 5 0,-13 10-16 16,0 0 12-16,14-7-10 0,-14 7-2 0,0 0-6 15,14-9-2-15,-14 9-6 0,0 0-2 0,16-7-4 16,-16 7-2-16,0 0-1 0,21-10 0 0,-21 10-4 15,0 0 1-15,21-6 1 0,-21 6-14 0,0 0 18 16,0 0-17-16,26-1 12 0,-26 1-11 0,0 0 14 16,21 5-15-16,-21-5 13 0,0 0-12 0,21 7 15 0,-21-7-19 15,13 7 19-15,-13-7-12 0,13 11 10 0,-13-11-10 16,12 10 15-16,-12-10-17 0,15 11 14 0,-15-11-11 16,12 13 11-16,-12-13-12 0,12 14 13 0,-12-14-16 15,13 11 15-15,-13-11-12 0,14 9 11 0,-14-9-13 16,13 8 13-16,-13-8-12 0,10 11 14 0,-10-11-15 15,12 7 14-15,-12-7-15 0,0 0 32 0,18 7-31 16,-18-7 17-16,0 0-15 0,0 0 12 0,25 2-12 16,-25-2 12-16,0 0-11 0,25-6 10 0,-25 6-12 15,18-9 12-15,-18 9-24 0,19-7 25 0,-19 7-14 16,20-11 17-16,-20 11-18 0,21-8 26 0,-21 8-27 0,18-9 14 16,-18 9-12-16,18-8 12 0,-18 8-11 0,17-7 10 15,-17 7-12-15,14-6 15 0,-14 6-16 0,0 0 15 16,23-5-15-16,-23 5 14 0,0 0-11 0,21-4 12 15,-21 4-13-15,0 0 12 0,0 0-12 0,27 0 19 16,-27 0-17-16,0 0 14 0,21 4-13 0,-21-4 14 16,0 0-16-16,25 10 15 0,-25-10-15 0,17 2 14 15,-17-2-14-15,16 9 11 0,-16-9-12 0,19 5 17 0,-19-5-18 16,20 7 14-16,-20-7-9 0,19 8 12 0,-19-8-16 16,21 3 15-16,-21-3-17 0,19 5 19 0,-19-5-15 15,23 3 12-15,-23-3-11 0,23 2 14 0,-23-2-16 16,0 0 16-16,33 0-15 0,-33 0 15 0,23-2-13 15,-23 2 10-15,0 0-12 0,32-4 12 0,-32 4-12 16,20-4 10-16,-20 4-9 0,21-3 12 0,-21 3-13 16,19-4 10-16,-19 4-10 0,0 0 12 0,26-5-15 15,-26 5 17-15,0 0-15 0,27-6 18 0,-27 6-22 16,0 0 14-16,23-3-12 0,-23 3 18 0,0 0-19 0,0 0 22 16,30 0-12-16,-30 0 16 0,0 0-15 0,21 6 16 15,-21-6-18-15,0 0 15 0,20 8-15 0,-20-8 14 16,13 7-17-16,-13-7 13 0,12 10-16 0,-12-10 13 15,0 0-12-15,17 11 14 0,-17-11-13 0,12 8 13 16,-12-8-15-16,0 0 17 0,21 6-14 0,-21-6 12 16,0 0-14-16,0 0 16 0,30-1-19 0,-30 1 15 15,18-8-15-15,-18 8 16 0,21-9-16 0,-21 9 16 0,21-9-17 16,-21 9 17-16,18-11-16 0,-18 11 17 0,19-9-19 16,-19 9 18-16,16-9-17 0,-16 9 16 0,18-11-15 15,-18 11 11-15,15-7-10 0,-15 7 9 0,16-5-10 16,-16 5 16-16,0 0-18 0,23-6-6 0,-23 6 13 15,0 0 16-15,0 0-19 0,27-1 15 0,-27 1-17 0,0 0 17 16,20 1-15-16,-20-1 16 0,0 0-17 16,23 6 14-16,-23-6-12 0,0 0 14 0,22 10-18 0,-22-10 19 15,14 2-18-15,-14-2 16 0,17 6-16 0,-17-6 15 16,16 6-12-16,-16-6 13 0,0 0-16 0,25 5 19 16,-25-5-17-16,19 4 12 0,-19-4-15 0,0 0 18 0,29 2-16 15,-29-2 18-15,0 0-15 0,32 0 11 0,-32 0-13 16,29-3 15-16,-29 3-17 0,33-8 16 0,-15 5-17 15,1-1 20-15,0-2-18 0,0 0 32 0,4 1-36 16,-2-1 18-16,-1 1-16 0,1-1 13 0,-2 3-17 0,-1-1 20 16,-18 4-17-16,34-8 16 0,-34 8-17 0,31-3 19 15,-31 3-19-15,25-4 17 0,-25 4-15 0,0 0 16 16,31-1-14-16,-31 1 15 0,0 0-14 0,25 1 13 16,-25-1-16-16,0 0 17 0,17 6-19 0,-17-6 20 0,0 0-18 15,15 7 18-15,-15-7-20 0,0 0 22 16,12 11-18-16,-12-11 16 0,0 0-17 0,13 13 14 15,-13-13-15-15,0 0 18 0,10 12-13 0,-10-12 13 0,0 0-15 16,17 7 14-16,-17-7-16 0,0 0 15 0,0 0-15 16,33-5 13-16,-33 5-17 0,20-5 10 0,-20 5-20 15,26-9 8-15,-9 4-13 0,-3-1 9 0,1-1-16 0,-1 1 18 16,3 0-35-16,-3 0 41 0,-14 6-9 0,27-10 15 16,-27 10-12-16,25-8 15 0,-25 8-2 0,19-5 0 15,-19 5-9-15,21-6 13 0,-21 6-10 0,0 0 13 0,25-3-26 16,-25 3 28-16,0 0-11 0,23-2 10 0,-23 2-9 15,0 0-3-15,22 2 4 0,-22-2 1 0,0 0 1 16,21 7 1-16,-21-7 2 0,16 6 1 0,-16-6 1 16,16 5-1-16,-16-5 2 0,17 6 2 0,-17-6 2 0,20 6-1 15,-20-6 7-15,21 2-1 0,-21-2 11 0,23 3-12 16,-23-3 10-16,25 0-16 0,-25 0-1 0,27-4 1 16,-27 4-3-16,31-6 1 0,-31 6 3 0,36-7-2 0,-18 0-1 15,-1 3 0-15,1-1 0 0,-1 1-4 16,-2-1 2-16,2 0-1 0,-17 5-2 0,31-8 0 15,-31 8 0-15,25-8 1 0,-25 8 0 0,18-3-1 16,-18 3-1-16,0 0 2 0,25-6-2 0,-25 6 6 0,0 0 5 16,0 0 4-16,26-2 0 0,-26 2-1 0,0 0-6 15,0 0 2-15,21 5-1 0,-21-5-3 0,0 0 0 16,0 0 0-16,16 4-2 0,-16-4 2 0,0 0-1 0,0 0 3 16,17 10-4-16,-17-10-1 0,0 0-1 0,0 0-2 15,12 7-11-15,-12-7-21 0,0 0-28 0,0 0-37 16,0 0-45-16,0 0-68 0,0 0-311 0,0 0-22 0</inkml:trace>
  <inkml:trace contextRef="#ctx0" brushRef="#br2" timeOffset="15164.096">17060 10193 54 0,'0'0'261'15,"0"0"-62"-15,0 0-26 0,0 0-25 0,0 0-11 0,0 0-10 16,0 0-12-16,0 0-15 0,0 0-14 0,0 0-7 15,0 0-12-15,0 0-5 0,0 0-17 0,0 0 1 16,0 0-9-16,0 0 10 0,0 0-11 0,0 0 4 16,0 0-5-16,0 0 7 0,0 0-11 0,4-15 1 15,-4 15-14-15,0 0 8 0,19-8-12 0,-19 8 3 16,14-9-9-16,-14 9 6 0,23-11-5 0,-23 11-1 16,25-13-7-16,-14 7 3 0,4-1-3 0,-1 1 3 0,3-1-6 15,-1 0 6-15,1 2-7 0,-3-1 7 0,3 0-7 16,-1 1 5-16,-16 5-6 0,30-10 6 0,-30 10-7 15,29-7 10-15,-29 7-13 0,25-3 12 0,-25 3-10 16,23-3 9-16,-23 3-8 0,0 0 11 0,31 4-10 16,-31-4 7-16,18 5-5 0,-18-5 5 0,16 6-5 15,-16-6 4-15,18 8-6 0,-18-8 7 0,17 8-6 16,-17-8 7-16,16 11-10 0,-16-11 10 0,17 10-8 0,-17-10 8 16,19 9-10-16,-19-9 13 0,18 6-7 15,-18-6 1-15,19 7-3 0,-19-7 4 0,21 7-5 0,-21-7 3 16,21 4-9-16,-21-4 8 0,25 6-11 0,-25-6 5 15,23 1-10-15,-23-1 3 0,22 0-6 0,-22 0 7 16,25 3-7-16,-25-3 8 0,22-3-2 0,-22 3 7 16,25-1-3-16,-25 1 2 0,22-4 1 0,-22 4 3 15,23-3-4-15,-23 3 7 0,25-8-4 0,-25 8 3 16,23-6-2-16,-23 6 2 0,24-7-8 0,-24 7 2 16,22-7 1-16,-22 7-5 0,23-4 1 0,-23 4 0 0,23-5-1 15,-23 5 4-15,20-5 0 0,-20 5 3 0,21-1 1 16,-21 1-1-16,0 0 0 0,29-1 3 15,-29 1 2-15,0 0-1 0,26 2 3 0,-26-2 1 0,16 5 3 16,-16-5 6-16,15 7-4 0,-15-7 5 0,16 9-29 16,-16-9 24-16,15 9 0 0,-15-9-2 0,14 9 2 15,-14-9-2-15,17 10-2 0,-17-10 1 0,16 7-3 16,-16-7-1-16,18 6 3 0,-18-6-2 0,21 2-2 16,-21-2 7-16,0 0-16 0,33 0-7 0,-33 0-8 0,25-4-7 15,-25 4-10-15,26-10-4 0,-26 10 2 16,29-8 7-16,-29 8 8 0,26-10 4 0,-26 10 5 0,21-9 3 15,-21 9 2-15,23-7 5 0,-23 7 2 0,20-6-2 16,-20 6 5-16,19-5 0 0,-19 5 1 0,16-5 1 16,-16 5 0-16,0 0 0 0,27-2 0 0,-27 2 4 15,0 0 0-15,24 1 2 0,-24-1 3 0,0 0 3 16,23 4 2-16,-23-4 0 0,14 7 2 0,-14-7-1 16,15 6 2-16,-15-6-1 0,14 9-1 0,-14-9-1 15,15 7 0-15,-15-7-2 0,16 10 3 0,-16-10-2 0,17 6-1 16,-17-6-3-16,19 2 0 0,-19-2-4 0,23-1 2 15,-23 1 0-15,27-7-2 0,-27 7 0 0,31-12 0 16,-17 5 1-16,3 0-4 0,0 1 0 0,-2-1 2 16,0-1-2-16,-1 2 0 0,0-1-1 0,1 2 0 15,-15 5-3-15,25-10 1 0,-25 10 0 0,20-6 2 16,-20 6 0-16,21-6 3 0,-21 6-1 0,0 0 0 16,24-2 3-16,-24 2 4 0,0 0 4 0,0 0 2 15,29 3 1-15,-29-3-2 0,0 0 0 0,16 8-3 16,-16-8 0-16,0 0-1 0,19 11 4 0,-19-11-1 15,10 9-2-15,-10-9 4 0,13 9-4 0,-13-9 3 16,14 12-9-16,-14-12-1 0,13 9 2 0,-13-9-3 16,16 9 1-16,-16-9-2 0,16 7-17 0,-16-7 22 0,16 6 2 15,-16-6-6-15,0 0 0 0,31 1-2 0,-31-1-10 16,23-3-8-16,-23 3-5 0,27-6-8 0,-27 6-7 16,29-9-9-16,-29 9-1 0,28-11-3 0,-14 3 3 15,1 3 3-15,-3-3 9 0,2 2 6 0,1-2 6 0,-15 8 4 16,25-12 4-16,-25 12 2 0,22-11 4 15,-22 11 0-15,18-8 4 0,-18 8-1 0,19-5 10 16,-19 5 6-16,0 0 10 0,22-5-1 0,-22 5 3 0,0 0-4 16,0 0 0-16,27 2-4 0,-27-2 0 0,0 0-5 15,17 8 4-15,-17-8 3 0,0 0-2 0,16 8-1 16,-16-8 2-16,13 11 2 0,-13-11-1 0,10 8-2 16,-10-8 0-16,12 8 1 0,-12-8-1 0,0 0 7 0,18 9-2 15,-18-9 0-15,0 0-5 0,23 1 0 16,-23-1-3-16,18-5-1 0,-18 5-2 0,19-9-1 0,-19 9-1 15,21-11 4-15,-21 11-9 0,20-12-2 16,-20 12-5-16,17-10-9 0,-17 10-16 0,13-9-19 16,-13 9-33-16,11-8-48 0,-11 8-75 0,0 0-199 0,10-9 135 15</inkml:trace>
  <inkml:trace contextRef="#ctx0" brushRef="#br2" timeOffset="17359.045">17199 10426 127 0,'0'0'202'0,"0"0"-51"0,0 0-24 16,0 0-22-16,0 0-16 0,0 0-11 0,0 0-8 16,0 0-5-16,0 0-3 0,0 0 0 0,0 0-2 15,0 0 2-15,0 0-1 0,0 0 2 0,0 0-1 16,0 0 1-16,-16 8-2 0,16-8-4 0,0 0-6 15,0 0-7-15,0 0-6 0,0 0-2 0,0 0-8 0,0 0-4 16,0 0-6-16,0 0-20 0,0 0 18 0,10-9-3 16,-10 9 1-16,0 0-6 0,15-9-2 15,-15 9-4-15,12-9 4 0,-12 9-3 0,17-7-1 0,-17 7 3 16,18-7-3-16,-18 7-2 0,21-9-2 0,-21 9 2 16,19-6 0-16,-19 6 4 0,19-6-3 0,-19 6-3 15,21-6 1-15,-21 6 1 0,21-2 0 0,-21 2-2 16,0 0 3-16,28-2-1 0,-28 2-1 0,0 0 1 0,29 2 0 15,-29-2 0-15,0 0 5 0,25 4-4 16,-25-4-3-16,16 7 2 0,-16-7 0 0,14 9-2 16,-14-9 2-16,15 9 1 0,-15-9-2 0,16 8-1 0,-16-8 1 15,15 10-1-15,-15-10 2 0,12 9-3 0,-12-9 3 16,15 6 1-16,-15-6 3 0,16 6-3 0,-16-6 2 16,0 0-2-16,25 6 1 0,-25-6 0 0,0 0-2 15,26 2 0-15,-26-2 0 0,20-3-6 0,-20 3-1 16,19-5-4-16,-19 5 1 0,21-6-4 0,-21 6-2 15,20-6 3-15,-20 6 0 0,19-4 0 0,-19 4 4 16,16-7 1-16,-16 7 0 0,16-4 3 0,-16 4 0 0,0 0 1 16,23-9 2-16,-23 9-1 0,0 0-2 15,20-6 4-15,-20 6 0 0,0 0 1 0,21-3 0 0,-21 3-5 16,0 0 7-16,23-6-2 0,-23 6 0 0,0 0 0 16,23-3-1-16,-23 3 1 0,0 0-1 0,24 0 1 15,-24 0-1-15,0 0 2 0,26 1-1 0,-26-1 0 16,0 0 2-16,25 5-2 0,-25-5 0 0,19 3-1 15,-19-3 2-15,18 6-1 0,-18-6 0 0,19 6 0 16,-19-6 1-16,18 4 0 0,-18-4 0 0,19 4-1 16,-19-4 2-16,18 5-2 0,-18-5 3 0,0 0-2 0,31 4 2 15,-31-4-2-15,0 0 1 0,33-4-2 0,-33 4 1 16,22-3 7-16,-22 3-9 0,23-8 0 0,-23 8 0 16,24-7 0-16,-24 7 0 0,27-10-1 0,-27 10 0 15,23-9-1-15,-23 9 2 0,20-7-2 0,-20 7 0 16,19-4 0-16,-19 4 1 0,0 0 2 0,25-5 0 15,-25 5 0-15,0 0 0 0,0 0 1 0,29 3 0 16,-29-3 2-16,0 0 0 0,19 8 1 0,-19-8 0 0,0 0-2 16,19 11 2-16,-19-11-3 0,12 9 0 15,-12-9 1-15,13 10-1 0,-13-10-1 0,12 9 4 16,-12-9-4-16,14 7 2 0,-14-7 0 0,15 9-2 0,-15-9 0 16,0 0 2-16,21 7 6 0,-21-7-5 0,0 0-4 15,23 0 3-15,-23 0-3 0,19-3 0 0,-19 3 1 16,19-7-4-16,-19 7-3 0,20-10-7 0,-20 10 0 15,25-11-8-15,-25 11 0 0,21-11-2 0,-21 11 4 16,18-9 1-16,-18 9 6 0,19-9 1 0,-19 9 0 16,18-6 5-16,-18 6 0 0,16-7 1 0,-16 7 2 15,17-4 1-15,-17 4 1 0,0 0 3 0,0 0 5 0,29 0 5 16,-29 0 2-16,0 0 3 0,20 2 0 16,-20-2 1-16,0 0-2 0,17 9-2 0,-17-9-4 0,14 6-1 15,-14-6-2-15,11 9-1 0,-11-9-1 0,9 7-1 16,-9-7 0-16,10 11-2 0,-10-11-1 0,11 6 2 15,-11-6 11-15,0 0-14 0,18 7 3 0,-18-7-1 16,0 0 0-16,19 4-1 0,-19-4 0 0,0 0 0 16,22-5-1-16,-22 5-2 0,17-4-3 0,-17 4-3 15,19-7 1-15,-19 7-3 0,16-7 2 0,-16 7 1 16,18-6 2-16,-18 6-3 0,18-6 3 0,-18 6 2 0,0 0-1 16,25-6 3-16,-25 6 0 0,0 0 1 0,23-3 1 15,-23 3-2-15,0 0 5 0,0 0 4 0,27 2 2 16,-27-2 3-16,0 0-2 0,18 1 1 0,-18-1-3 15,0 0 5-15,17 7 1 0,-17-7 3 0,0 0-1 16,15 8 1-16,-15-8-4 0,0 0-1 0,15 10-42 16,-15-10 46-16,0 0-4 0,14 9-1 0,-14-9-6 15,0 0 3-15,15 7-1 0,-15-7 0 0,0 0 2 0,0 0 1 16,0 0-3-16,31-4 0 0,-31 4-3 0,16-5 3 16,-16 5-5-16,19-11-1 0,-19 11 1 0,21-14 0 15,-21 14 0-15,21-14-2 0,-10 7 2 0,-11 7-3 16,22-12 3-16,-22 12-4 0,19-11 2 0,-19 11 1 15,19-7 0-15,-19 7 7 0,16-6 12 0,-16 6 8 16,0 0 5-16,21-1 6 0,-21 1-3 16,0 0 16-16,0 0-13 0,23 1-3 0,-23-1-3 0,0 0-3 15,13 9-9-15,-13-9 0 0,0 0-2 0,14 10-2 16,-14-10-5-16,0 0-2 0,11 11-3 0,-11-11 0 0,10 9-1 16,-10-9-9-16,0 0 10 0,15 11-5 0,-15-11 2 15,0 0-1-15,16 9 5 0,-16-9-5 0,0 0-1 16,21 4 2-16,-21-4-2 0,0 0 1 0,31-1-2 15,-31 1 1-15,22-3-1 0,-22 3 0 0,22-6 0 16,-22 6-2-16,29-8 1 0,-29 8 2 0,27-9-3 16,-10 3-19-16,-3 0 22 0,-14 6 1 0,27-12 1 15,-27 12-4-15,26-12 2 0,-26 12-3 0,20-7 1 0,-20 7-2 16,17-6 1-16,-17 6-1 0,0 0 2 0,23-5-1 16,-23 5 2-16,0 0-2 0,0 0-9 15,20 5-35-15,-20-5-47 0,0 0-66 0,0 0-66 0,0 0-116 16,9 13-156-16,-9-13 11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1:22:49.1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2261 2332 123 0,'0'0'138'0,"0"0"-9"0,0 0-25 0,0 0 3 15,0 0-21-15,0 0-6 0,0 0-9 0,0 0-3 0,0 0 4 16,0 0-20-16,0 0-5 0,0 0-3 0,0 0-5 15,0 0-2-15,0 0-9 0,0 0-3 0,0 0-5 16,0 0 0-16,0 0-7 0,0 0 0 0,0 0-2 16,0 0-1-16,0 13-3 0,0-13 1 0,0 0-5 15,0 0 3-15,-4 15-2 0,4-15 6 0,0 0 4 0,-4 13 1 16,4-13-3-16,0 0 0 0,-4 16 0 16,4-16 4-16,0 0-4 0,-4 19 4 0,4-19-3 0,-2 15 1 15,2-15-4-15,-2 15 2 0,2-15-1 0,2 14 2 16,-2-14-6-16,-2 17 1 0,2-17-4 0,2 14 4 15,-2-14-15-15,2 13 23 0,-2-13-15 0,4 16 2 16,-4-16-2-16,4 12 2 0,-4-12-1 0,6 9 3 0,-6-9-1 16,0 0 1-16,11 13-1 0,-11-13 4 15,0 0 0-15,12 8 7 0,-12-8-4 0,0 0 4 0,0 0-11 16,23-2 5-16,-23 2 0 0,12-7-2 0,-12 7-1 16,12-12-4-16,-12 12 0 0,10-12 4 0,-10 12-5 15,12-17 9-15,-12 17-9 0,9-16 4 0,-9 16-4 16,6-19 3-16,-6 19-2 0,6-18 0 0,-6 18-1 15,2-18 2-15,-2 18-5 0,0-16 2 0,0 16-2 16,0-15 4-16,0 15-4 0,-2-13 4 0,2 13-4 0,-6-13-1 16,6 13 3-16,-6-11-3 0,6 11 0 0,0 0 5 15,-13-13-4-15,13 13 2 0,0 0-1 0,-10-11 2 16,10 11-4-16,0 0 3 0,-11-8-2 0,11 8 1 16,0 0-5-16,0 0 7 0,-17-6-7 0,17 6 7 0,0 0-1 15,0 0 0-15,0 0-3 0,-19 3 4 0,19-3-4 16,0 0 2-16,-12 9 0 0,12-9 3 0,-10 7-4 15,10-7 1-15,-11 12 4 0,11-12-3 0,-8 15-3 16,8-15 4-16,-10 16-5 0,10-16 6 0,-7 17-3 16,7-17-3-16,-6 18 1 0,6-18 1 0,-4 20-2 15,4-20 3-15,0 16-1 0,0-16 5 0,2 16-1 16,-2-16 2-16,4 15-7 0,-4-15 6 0,7 13-7 0,-7-13 8 16,10 9-1-16,-10-9 1 0,0 0 0 0,16 11 4 15,-16-11 1-15,0 0 7 0,23 2-9 0,-23-2 6 16,0 0-2-16,23-5-3 0,-23 5 0 0,16-8-3 15,-16 8-4-15,14-7 6 0,-14 7-4 0,12-8 0 0,-12 8-1 16,13-10 4-16,-13 10-5 0,0 0 8 16,12-12-6-16,-12 12 2 0,0 0-4 0,8-11 1 15,-8 11-5-15,0 0 11 0,0 0-10 0,7-13 6 16,-7 13 6-16,0 0-10 0,0 0-3 0,0 0 5 0,0 0-3 16,6-13-5-16,-6 13 10 0,0 0-5 0,0 0-3 15,0 0 5-15,0 0-5 0,0 0 4 0,0 0-5 0,0 0 4 16,0 0-2-16,0 0 5 0,0 0-4 15,0 0 5-15,0 0 0 0,0 0 2 0,0 0-1 0,10 12 5 16,-10-12-3-16,0 0 0 0,0 0-1 0,6 14 0 16,-6-14 2-16,0 0 9 0,6 15-4 0,-6-15 8 15,0 0-4-15,9 15 9 0,-9-15-11 0,8 11 0 0,-8-11 0 16,0 0 6-16,10 15 1 0,-10-15-2 16,0 0-2-16,13 12-4 0,-13-12 2 0,0 0 2 0,12 13-1 15,-12-13-4-15,0 0 5 0,12 8-1 0,-12-8 9 16,0 0-1-16,0 0 0 0,14 8 0 0,-14-8-5 15,0 0-3-15,0 0-3 0,0 0-2 0,19-8-2 16,-19 8-3-16,0 0-1 0,12-9 2 0,-12 9-7 16,0 0 5-16,12-16 0 0,-12 16-4 0,0 0 2 15,9-12-14-15,-9 12-6 0,0 0-9 0,6-11-11 16,-6 11-11-16,0 0-14 0,0 0-4 0,6-11-22 16,-6 11-14-16,0 0-24 0,0 0-20 0,0 0-25 0,0 0-26 15,0 0-44-15,0 0-95 0,-4-13 205 0</inkml:trace>
  <inkml:trace contextRef="#ctx0" brushRef="#br0" timeOffset="682.749">2699 2395 180 0,'0'0'172'0,"0"0"-45"0,0 0-10 0,0 0-20 16,0 0-8-16,0 0-10 0,0 0-2 0,0 0-7 15,0 0-1-15,0 0-7 0,0 0-2 0,0 0-9 16,4-12-4-16,-4 12-7 0,0 0 2 0,0 0-2 16,0 0 0-16,0 0-4 0,-4-12 2 0,4 12-6 15,0 0 5-15,0 0 1 0,-5-11-3 0,5 11-5 0,0 0-3 16,0 0-1-16,-8-11-10 0,8 11-2 0,0 0-1 16,0 0-5-16,-12-5-1 0,12 5-4 0,0 0 11 15,0 0-14-15,0 0 3 0,-25-3-6 0,25 3 5 16,0 0-2-16,-17 5 4 0,17-5-8 0,0 0 4 0,-17 12-4 15,17-12 7-15,-12 9-7 0,12-9 4 16,-13 9-1-16,13-9 0 0,-10 12 0 0,10-12 3 0,-11 13-2 16,11-13 1-16,-8 11 2 0,8-11 3 0,-8 12-2 15,8-12 0-15,-6 14 4 0,6-14 3 0,-4 13-3 16,4-13 7-16,-5 14-7 0,5-14 4 0,0 15-3 16,0-15 4-16,0 15 1 0,0-15 0 0,2 14-8 15,-2-14 5-15,5 15 2 0,-5-15 3 0,8 11-4 16,-8-11 2-16,8 13 5 0,-8-13-2 0,10 11 0 0,-10-11-4 15,13 11 6-15,-13-11-2 0,12 7 5 0,-12-7-7 16,15 8 0-16,-15-8 3 0,0 0-2 0,26 6 5 16,-26-6 1-16,0 0-1 0,22 3-1 0,-22-3-6 15,0 0 2-15,25-3-5 0,-25 3 3 0,15-6-4 16,-15 6-1-16,16-8 0 0,-16 8-4 0,15-7 3 16,-15 7-7-16,12-7 6 0,-12 7-8 0,0 0 3 0,17-11 2 15,-17 11 1-15,0 0-1 0,0 0-6 0,13-7-11 16,-13 7-6-16,0 0-13 0,0 0-12 0,0 0-20 15,0 0-20-15,10-10-30 0,-10 10-4 16,0 0-15-16,0 0-15 0,0 0-14 0,0 0-11 0,0 0-27 16,0 0-153-16,0 0 192 0</inkml:trace>
  <inkml:trace contextRef="#ctx0" brushRef="#br0" timeOffset="2113.396">1087 2504 90 0,'0'0'128'16,"0"0"5"-16,0 0-26 0,0 0-9 0,0 0 2 16,0 0-21-16,0 0-5 0,0 0-12 0,0 0 2 15,0 0-9-15,0 0 0 0,0-15-13 0,0 15-3 16,0 0-8-16,0 0 1 0,0 0-4 0,0 0 3 16,-6-12-5-16,6 12 2 0,0 0-7 0,0 0 1 0,0 0-6 15,-10-6 2-15,10 6-8 0,0 0 2 0,0 0-4 16,0 0 2-16,-11-8-6 0,11 8 1 0,0 0-2 15,0 0 1-15,0 0-3 0,0 0 2 0,0 0-1 0,0 0 0 16,-22 4-3-16,22-4 3 0,0 0-5 16,-11 10 4-16,11-10-1 0,0 0 2 0,-11 17-4 0,11-17 2 15,-6 10 0-15,6-10 2 0,-6 11-4 16,6-11 4-16,-5 12 4 0,5-12 6 0,-4 18-2 0,4-18 4 16,-2 17-4-16,2-17 6 0,0 15 2 0,0-15 2 15,2 19 4-15,-2-19-1 0,4 17-3 0,-4-17 10 16,7 16-9-16,-7-16 7 0,8 16-3 0,-8-16 5 15,7 12-3-15,-7-12 9 0,13 13-6 0,-13-13 0 0,12 12-10 16,-12-12 1-16,14 7-7 0,-14-7 2 0,15 7-11 16,-15-7 9-16,0 0-8 0,23 6 4 0,-23-6-7 15,0 0-10-15,27 0-22 0,-27 0-25 0,0 0-30 0,22-6-29 16,-22 6-37-16,0 0-34 0,18-7-44 16,-18 7-131-16,0 0 185 0</inkml:trace>
  <inkml:trace contextRef="#ctx0" brushRef="#br0" timeOffset="3783.297">1004 2296 17 0,'0'0'100'0,"-13"11"-10"16,13-11-7-16,0 0-8 0,0 0-10 0,0 0-11 15,0 0-5-15,-14 6-7 0,14-6-7 0,0 0-5 16,0 0-10-16,-13 8 1 0,13-8-6 0,0 0-1 16,-10 9 3-16,10-9 5 0,0 0-4 0,-12 9 0 15,12-9-6-15,0 0 2 0,-15 12-3 0,15-12 4 16,0 0-2-16,-14 12 1 0,14-12 4 0,0 0-8 0,-13 13-4 15,13-13 6-15,-8 9-9 0,8-9 8 0,0 0-1 16,-12 16 6-16,12-16 1 0,0 0 4 0,-10 11-2 16,10-11 6-16,0 0-5 0,-8 12 4 0,8-12-5 15,0 0 4-15,-8 15-8 0,8-15 0 0,0 0-4 16,-9 15-1-16,9-15-5 0,-4 13 7 0,4-13-6 16,0 0 7-16,-6 18-9 0,6-18 7 0,-6 11-5 15,6-11 6-15,-4 13-6 0,4-13 7 0,-4 14 0 0,4-14 5 16,-2 12-5-16,2-12 7 0,-5 13-4 0,5-13 3 15,0 0-5-15,-2 19 2 0,2-19-4 0,-2 12 7 16,2-12 1-16,0 0 2 0,0 17-7 0,0-17 1 16,0 0-3-16,0 19 3 0,0-19-6 0,0 0 5 0,0 20-4 15,0-20 0-15,0 0 4 0,0 19-3 16,0-19-4-16,0 0 1 0,2 17-2 0,-2-17 4 0,0 0 6 16,2 18-8-16,-2-18-2 0,0 0 0 0,3 17-2 15,-3-17 3-15,6 11-6 0,-6-11 9 0,0 0-1 16,6 15 4-16,-6-15-6 0,0 0 5 0,6 14-5 15,-6-14-1-15,6 11-3 0,-6-11 3 0,0 0-5 16,9 13 3-16,-9-13-3 0,0 0 2 0,10 15-2 16,-10-15 0-16,0 0-2 0,11 13 5 0,-11-13-6 15,0 0 5-15,13 13-4 0,-13-13 4 0,8 9-3 16,-8-9 6-16,0 0-7 0,12 13 3 0,-12-13-3 0,11 9 12 16,-11-9-16-16,10 10 10 0,-10-10-6 0,10 9-1 15,-10-9 1-15,13 9 0 0,-13-9-2 0,0 0 2 16,16 13 1-16,-16-13 1 0,13 8-1 0,-13-8 1 0,12 11-1 15,-12-11 0-15,13 7-2 0,-13-7 2 0,12 10-2 16,-12-10 1-16,13 7-1 0,-13-7 3 0,13 7 1 16,-13-7-3-16,14 6 0 0,-14-6 2 0,0 0 2 15,21 7 2-15,-21-7-1 0,12 7 2 0,-12-7 0 16,0 0-3-16,23 6 4 0,-23-6-4 0,0 0 8 0,21 5-11 16,-21-5-1-16,0 0 1 0,20 5 3 0,-20-5-2 15,0 0-2-15,20 1 15 0,-20-1-18 0,0 0 3 16,21 1 1-16,-21-1-1 0,0 0-1 0,0 0-1 15,29 0 3-15,-29 0 1 0,0 0 0 0,18-2-2 16,-18 2 0-16,0 0 5 0,21-6 4 0,-21 6-1 16,0 0 0-16,19-8 6 0,-19 8-3 0,12-7 0 15,-12 7 1-15,12-6-1 0,-12 6-28 0,10-9 30 16,-10 9-4-16,12-12-1 0,-12 12-2 0,10-8-1 16,-10 8 0-16,11-11-3 0,-11 11 4 0,8-15-3 0,-8 15-3 15,8-16 5-15,-8 16-3 0,9-14-2 0,-9 14 5 16,4-16-3-16,-4 16 2 0,4-21-2 0,-4 21 3 15,4-18-5-15,-4 18 3 0,0-19-1 0,0 19 2 0,0-20 2 16,0 20-23-16,0-19 28 0,0 19 2 0,-2-18-8 16,2 18 10-16,-2-19-6 0,2 19 3 0,-2-16-4 15,2 16 0-15,-4-20-6 0,4 20 5 0,-2-15-7 16,2 15 5-16,-3-18-5 0,3 18 0 0,-2-18 0 16,2 18 4-16,-2-18-8 0,2 18 7 0,-2-17-3 15,2 17 3-15,-2-16-5 0,2 16 9 0,-2-17-11 0,2 17 5 16,-4-14-2-16,4 14 4 0,-2-15-2 0,2 15 4 15,-4-16-1-15,4 16 0 0,-6-13-3 0,6 13 6 16,-5-14-1-16,5 14 6 0,-6-13-6 0,6 13 2 16,-6-11-2-16,6 11 10 0,-6-11-9 0,6 11 4 15,0 0-7-15,-12-15 8 0,12 15-33 0,-8-9 29 16,8 9-5-16,0 0 6 0,-12-11-8 0,12 11 6 16,0 0-7-16,-13-11 2 0,13 11 1 0,0 0-1 15,-12-8-4-15,12 8 4 0,0 0-4 0,-10-9 4 0,10 9-6 16,0 0 8-16,-11-8-9 0,11 8 10 0,0 0-11 15,0 0 10-15,-12-9-8 0,12 9 8 0,0 0-8 16,0 0 0-16,-12-9 4 0,12 9 6 0,0 0-8 0,0 0 7 16,-11-7-6-16,11 7 5 0,0 0-6 0,0 0 4 15,0 0-3-15,-14-10 6 0,14 10-8 0,0 0 5 16,0 0-6-16,0 0 5 0,-15-7-8 0,15 7 10 16,0 0-3-16,0 0-3 0,0 0 0 0,-12-8 6 15,12 8-4-15,0 0 6 0,0 0-8 0,0 0 9 16,-16-7-12-16,16 7 11 0,0 0-6 0,0 0 7 0,0 0-5 15,-14-5 3-15,14 5-3 0,0 0 6 0,0 0-6 16,0 0 1-16,-19-5-3 0,19 5 6 0,0 0-7 16,0 0 3-16,0 0-2 0,0 0 3 0,-22-3-6 15,22 3 5-15,0 0-4 0,0 0 7 0,0 0-9 16,0 0-1-16,0 0-8 0,-23 3-8 0,23-3-6 16,0 0 0-16,0 0-17 0,-17 5 2 0,17-5-14 15,0 0-6-15,-12 9-21 0,12-9-6 0,0 0-16 0,-17 11 2 16,17-11-17-16,-11 12-9 0,11-12-16 0,-12 10-11 15,12-10 2-15,-13 11-129 0,13-11 259 0</inkml:trace>
  <inkml:trace contextRef="#ctx0" brushRef="#br0" timeOffset="5614.382">3009 1949 108 0,'0'0'90'0,"0"0"-13"0,0 0-19 0,0 0-12 15,0 0-2-15,0 0 5 0,0 0-6 0,0 0-4 16,0 0 1-16,0 0 4 0,0 0 0 0,0 0 7 0,0 0-7 16,0 0 1-16,0 0-1 0,0 0-3 15,0 0-2-15,0 0 1 0,0 0 1 0,14 8-1 0,-14-8 2 16,0 0-6-16,0 0-4 0,0 0-7 0,0 0-1 15,4 13-1-15,-4-13 3 0,0 0-1 0,0 0 2 16,4 12-4-16,-4-12 3 0,0 0-1 0,0 0-4 0,2 14 1 16,-2-14-7-16,0 0 4 0,3 17 0 0,-3-17 0 15,0 0-3-15,2 12 0 0,-2-12-5 0,0 0 0 16,0 17-2-16,0-17 0 0,0 0-2 0,2 18 0 16,-2-18-1-16,2 13-1 0,-2-13 5 0,2 13 1 15,-2-13 1-15,2 15 1 0,-2-15-8 0,2 15 4 16,-2-15 0-16,2 12 4 0,-2-12-6 0,2 16 4 15,-2-16-3-15,3 14 11 0,-3-14-17 0,2 15 4 16,-2-15-2-16,2 15 4 0,-2-15-4 0,2 14-37 0,-2-14 44 16,2 15 0-16,-2-15-1 0,0 16 1 0,0-16-3 15,3 18 0-15,-3-18 2 0,0 18-4 0,0-18-1 16,0 19 3-16,0-19 0 0,0 19-5 0,0-19 1 16,0 16-1-16,0-16 1 0,2 16-2 0,-2-16 3 15,0 17-5-15,0-17 4 0,2 17-3 0,-2-17-1 16,2 15 2-16,-2-15-1 0,0 14-2 0,0-14 3 0,2 13 1 15,-2-13-2-15,2 15-3 0,-2-15-1 0,2 15 5 16,-2-15 0-16,2 12-20 0,-2-12 24 0,2 14 1 16,-2-14-7-16,2 12 3 0,-2-12-2 0,2 13-4 15,-2-13 5-15,0 0-2 0,2 19 2 0,-2-19 0 0,0 0-1 16,4 18 0-16,-4-18 0 0,0 0 0 0,2 15 7 16,-2-15-8-16,0 0-3 0,3 17 3 0,-3-17 1 15,0 0 1-15,2 12-2 0,-2-12 1 0,0 0-1 16,2 17-1-16,-2-17 3 0,0 0 2 0,2 12 0 15,-2-12 6-15,0 0 0 0,0 0 2 0,2 14-3 16,-2-14-1-16,0 0 2 0,0 0-4 0,0 15-2 16,0-15 0-16,0 0-4 0,0 0 3 0,0 0-2 0,2 15 2 15,-2-15-1-15,0 0-1 0,0 0 0 0,0 0 1 16,2 15-2-16,-2-15-1 0,0 0 0 0,0 0 0 16,0 0 2-16,2 12 0 0,-2-12-4 0,0 0 3 15,0 0-2-15,0 0 4 0,0 0-2 0,0 0 0 16,4 14 1-16,-4-14 5 0,0 0 5 0,0 0 1 15,0 0 2-15,0 0-1 0,0 0 0 0,0 0-2 0,0 0 3 16,0 0-7-16,0 0 1 0,0 0-2 16,0 0-4-16,0 0 3 0,0 0-4 0,0 0 0 0,0 0-1 15,0 0 0-15,0 0-8 0,0 0-8 0,0 0-13 16,0 0-17-16,0 0-23 0,0 0-28 0,0 0-26 16,0 0-27-16,0 0-30 0,0 0-38 0,0 0-148 15,0 0 178-15</inkml:trace>
  <inkml:trace contextRef="#ctx0" brushRef="#br0" timeOffset="9211.407">3384 2236 49 0,'0'0'85'0,"0"0"-1"0,0 0 17 15,0 0-26-15,0 0-3 0,0 0 1 0,0 0 0 16,0 0-7-16,0 0-3 0,6-11-3 0,-6 11 2 0,0 0-2 16,0 0-2-16,0 0-6 0,0 0-1 0,0 0-1 15,0 0 5-15,0 0-10 0,0 0-3 0,0 0-5 16,0 0 2-16,0 0-7 0,0 0 1 0,0 0-4 16,0 0 1-16,0 0-1 0,0 0-16 0,0 0 12 15,0 0 0-15,0 0-5 0,0 0-2 0,0 0-5 16,0 0-1-16,0 0-2 0,0 0-4 0,0 0-1 0,0 0-2 15,0 0-4-15,0 0 0 0,0 0 8 0,0 0-8 16,0 0 2-16,0 0 2 0,0 0 0 0,0 0 0 16,0 0 4-16,0 0-3 0,0 0 3 0,0 14-1 15,0-14 1-15,0 0 5 0,-2 18-1 0,2-18-2 16,0 0-2-16,0 17 1 0,0-17-3 0,-2 15 0 16,2-15-1-16,0 15 2 0,0-15-3 0,-2 15-1 0,2-15 2 15,0 14-2-15,0-14 2 0,0 18-4 0,0-18 2 16,-2 12 1-16,2-12 0 0,2 15 0 0,-2-15 0 15,0 0 1-15,-2 18-2 0,2-18-1 0,0 0 1 16,0 19 14-16,0-19-14 0,0 0 1 0,0 18-34 16,0-18 41-16,0 0-2 0,2 19-1 0,-2-19-2 15,0 0-4-15,2 19 6 0,-2-19-2 0,0 0-4 0,2 17-3 16,-2-17 6-16,0 0-1 0,4 18 0 0,-4-18-2 16,0 0 2-16,2 17 0 0,-2-17-1 0,0 0 1 15,4 15-5-15,-4-15 0 0,0 0 3 0,4 14 6 16,-4-14-6-16,0 0-3 0,5 13 2 0,-5-13 0 15,0 0 0-15,2 12-2 0,-2-12 2 0,0 0 0 0,0 0-1 16,6 14 4-16,-6-14-4 0,0 0 0 0,0 0 0 16,4 15 2-16,-4-15 1 0,0 0 6 0,0 0-9 15,8 11-2-15,-8-11 2 0,0 0 0 0,0 0 1 16,9 9-2-16,-9-9 0 0,0 0 2 0,0 0-1 16,0 0-1-16,14 6 3 0,-14-6-2 0,0 0 6 15,0 0-5-15,0 0-2 0,0 0 2 0,23-3 0 0,-23 3-1 16,0 0 2-16,0 0 1 0,0 0-2 0,21-3-2 15,-21 3 2-15,0 0 1 0,0 0 0 0,19-6 1 16,-19 6 0-16,0 0-2 0,0 0 4 0,17-9-4 16,-17 9 2-16,0 0-2 0,0 0 2 0,12-9-2 15,-12 9-1-15,0 0 1 0,8-11-4 0,-8 11 4 16,0 0-5-16,6-12 3 0,-6 12-2 0,0 0-1 0,5-12 0 16,-5 12 4-16,0 0 0 0,2-13 1 15,-2 13 1-15,0 0-2 0,0 0 2 0,-2-16-4 0,2 16 2 16,0 0 2-16,-5-14-2 0,5 14 0 0,0 0-2 15,-8-15 2-15,8 15 0 0,0 0-1 0,-8-13 0 16,8 13 2-16,0 0-4 0,-10-11 3 0,10 11 0 16,0 0-1-16,-13-9 2 0,13 9 0 0,0 0 0 15,-12-7-2-15,12 7 0 0,0 0 3 0,0 0-4 16,-18-6 4-16,18 6 0 0,0 0-6 0,0 0 5 0,0 0-5 16,0 0 4-16,-20-3 0 0,20 3 0 0,0 0-3 15,0 0 2-15,-15 5-2 0,15-5 1 0,0 0-3 16,0 0 5-16,-14 11-11 0,14-11 6 0,0 0-4 15,-9 18-4-15,9-18-8 0,-6 10-8 0,6-10-11 16,-4 13-6-16,4-13-13 0,-4 12-1 0,4-12-8 16,0 0-3-16,-6 17-9 0,6-17-14 0,0 0-11 0,-2 19-12 15,2-19-6-15,0 0-23 0,0 0-67 0,0 0 67 16</inkml:trace>
  <inkml:trace contextRef="#ctx0" brushRef="#br0" timeOffset="10058.97">3746 2433 130 0,'0'0'111'15,"0"0"-18"-15,0 0-12 0,0 0-2 0,0 0-11 0,0 0 0 16,0 0-1-16,0 0-12 0,0 0 2 0,0 0-8 16,0 0-2-16,0 0 0 0,0 0-3 0,0 0-2 15,-7-10-6-15,7 10-3 0,0 0-3 0,0 0 2 16,0 0-6-16,0 0 3 0,0 0-8 0,0 0 0 16,0 0-1-16,-8-10-2 0,8 10-5 0,0 0 1 15,0 0-1-15,0 0-5 0,0 0-2 0,0 0 2 0,-14-7 0 16,14 7-4-16,0 0-2 0,0 0 1 0,0 0-3 15,0 0 3-15,0 0-5 0,-19-4 7 0,19 4 3 16,0 0-1-16,0 0-4 0,0 0 1 0,0 0-4 16,0 0 4-16,-23 2-4 0,23-2 2 0,0 0-4 15,0 0 2-15,-14 8 0 0,14-8 1 0,0 0-3 16,-10 7 4-16,10-7-3 0,0 0 3 0,-11 8 2 16,11-8-1-16,0 0-2 0,-7 12 0 0,7-12 3 15,0 0 1-15,-6 13 1 0,6-13 7 0,0 0-5 16,-4 13 0-16,4-13 8 0,0 0 0 0,-5 15 0 0,5-15-4 15,0 0-2-15,-2 15 6 0,2-15-2 0,0 0 2 16,-2 18-4-16,2-18-2 0,0 0-2 0,2 16 5 16,-2-16 3-16,0 0 1 0,5 19 0 0,-5-19-2 15,0 0-5-15,4 17 1 0,-4-17-4 0,0 0 2 0,6 12-1 16,-6-12 1-16,0 0-3 0,5 14-2 16,-5-14-4-16,0 0 7 0,8 11 1 0,-8-11 3 0,0 0 4 15,11 11 2-15,-11-11-3 0,0 0-2 0,14 10 1 16,-14-10-4-16,0 0 5 0,15 6 7 0,-15-6 5 15,0 0-4-15,18 4-2 0,-18-4-2 0,0 0-3 16,23 2-3-16,-23-2-1 0,0 0-2 0,23-2-1 16,-23 2 1-16,0 0-6 0,22-1 7 0,-22 1-6 15,0 0-3-15,18-5 3 0,-18 5-3 0,0 0-2 0,0 0 4 16,0 0-5-16,23-1 1 0,-23 1 3 0,0 0 3 16,0 0-1-16,0 0 0 0,0 0-2 0,0 0-2 15,20-6 4-15,-20 6-3 0,0 0 2 0,0 0 3 16,0 0-4-16,0 0-5 0,0 0-7 0,0 0-32 15,0 0 19-15,0 0-11 0,0 0-16 0,0 0-16 16,0 0-26-16,0 0-15 0,0 0-27 0,0 0-27 0,0 0-26 16,0 0-193-16,0 0 166 0</inkml:trace>
  <inkml:trace contextRef="#ctx0" brushRef="#br0" timeOffset="10848.355">4304 2545 15 0,'0'0'144'0,"0"0"-18"15,0 0-17-15,0 0-19 0,0 0-5 0,0 0-5 16,0 0-11-16,0 0-1 0,0 0-4 0,0 0-3 16,0 0-2-16,0 0-4 0,-17-4-3 0,17 4-1 0,0 0-2 15,0 0-4-15,0 0-5 0,0 0-12 0,0 0 2 16,0 0-9-16,0 0-1 0,0 0-9 0,0 0 1 15,0 0 2-15,0 0-2 0,0 0 9 0,0 0 2 16,0 0 4-16,0 0 2 0,0 0 0 0,15 5-1 16,-15-5 0-16,0 0-5 0,0 0 0 0,0 0 4 0,22 4 5 15,-22-4-13-15,0 0 0 0,0 0-3 0,27 2-1 16,-27-2-4-16,0 0 0 0,22 2 0 16,-22-2-4-16,0 0 0 0,0 0-4 0,29 0 1 0,-29 0 0 15,0 0-1-15,0 0-3 0,29 0 4 0,-29 0-1 16,0 0-3-16,0 0 1 0,27 0 1 0,-27 0-1 15,0 0 1-15,0 0-2 0,0 0 1 0,25 0 1 16,-25 0 0-16,0 0-1 0,0 0 1 0,0 0-6 0,0 0-5 16,20-4-7-16,-20 4-12 0,0 0-12 15,0 0-7-15,0 0-17 0,0 0-17 0,14-9-18 0,-14 9-14 16,0 0-12-16,0 0-16 0,0 0-14 0,0 0-135 16,0 0 252-16</inkml:trace>
  <inkml:trace contextRef="#ctx0" brushRef="#br0" timeOffset="11336.371">4363 2463 157 0,'0'0'148'0,"0"0"-24"0,0 0-15 16,0 0-5-16,0 0-11 0,0 0-6 0,0 0-7 0,0 0-2 15,0 0-7-15,0 0-6 0,0 0-5 16,0 0-7-16,0 0-6 0,0 0-2 0,0 0-4 0,0 0-2 16,0 0-1-16,0 0-1 0,0 0 0 0,0 0-6 15,0 0 3-15,0 0-3 0,0 0-4 0,0 0-1 16,0 0-4-16,0 0-6 0,0 0-3 0,0 0-6 15,0 0-1-15,0 0-3 0,0 0 1 0,0 0-4 16,0 0 1-16,0 0 1 0,0 0-1 0,0 0 4 0,0 0 0 16,0 0-4-16,0 0 3 0,0 0-1 0,14 6-1 15,-14-6-2-15,0 0 4 0,0 0-2 0,0 0-4 16,25 2 6-16,-25-2-6 0,0 0 6 0,0 0-2 16,0 0-2-16,25-2 1 0,-25 2-3 0,0 0 6 15,0 0-4-15,0 0 2 0,0 0-2 0,25 0 0 16,-25 0 2-16,0 0-2 0,0 0 2 0,0 0-4 15,0 0-5-15,0 0-5 0,0 0-6 0,0 0-9 16,0 0-5-16,22-2-7 0,-22 2-6 0,0 0-8 0,0 0-9 16,0 0-5-16,0 0-11 0,0 0-8 0,0 0-17 15,0 0-16-15,0 0-17 0,0 0-18 0,0 0-79 16,0 0 74-16</inkml:trace>
  <inkml:trace contextRef="#ctx0" brushRef="#br0" timeOffset="11985.796">4423 2373 49 0,'0'0'214'0,"0"0"-41"0,0 0-23 0,0 0-15 0,0 0-16 15,0 0-6-15,0 0-6 0,0 0-10 16,0 0-10-16,0 0-14 0,0 0-8 0,0 0-10 0,0 0-8 15,0 0 0-15,0 0-14 0,0 0-3 16,0 0-5-16,0 0 0 0,0 0-5 0,0 0-8 0,0 0-4 16,0 0 2-16,0 0-8 0,0 0 3 0,0 0 6 15,0 0 6-15,0 0 3 0,8-10-3 0,-8 10-5 16,0 0 1-16,0 0-4 0,0 0-3 0,18 8 0 16,-18-8 1-16,0 0-1 0,13 7-2 0,-13-7-2 0,0 0 1 15,16 7-2-15,-16-7 1 0,0 0-5 0,19 11 2 16,-19-11 5-16,0 0-3 0,18 8 0 0,-18-8 2 15,0 0-3-15,20 9 2 0,-20-9-2 0,13 8 2 16,-13-8-1-16,0 0 7 0,18 6-8 0,-18-6-3 16,0 0 5-16,19 12-1 0,-19-12-1 0,0 0-2 15,16 9 4-15,-16-9-2 0,0 0 0 0,15 9 1 16,-15-9-2-16,0 0 3 0,12 12-2 0,-12-12 1 0,0 0 5 16,9 8-15-16,-9-8 15 0,0 0-3 15,0 0 2-15,6 14 3 0,-6-14 1 0,0 0-5 0,0 0 4 16,0 15-1-16,0-15-1 0,0 0 5 0,-2 13-6 15,2-13 13-15,0 0-15 0,-9 14 9 0,9-14-11 16,-6 12-3-16,6-12 3 0,0 0 1 0,-8 14 0 16,8-14 2-16,-8 11 6 0,8-11-3 0,-7 13 0 15,7-13-1-15,-8 12-1 0,8-12 2 0,-10 12 1 16,10-12 3-16,-8 13 3 0,8-13-2 0,-9 13 17 16,9-13-21-16,-8 12 19 0,8-12-15 0,-8 9 13 0,8-9-10 15,0 0 16-15,-8 13-8 0,8-13 6 0,0 0-19 16,-9 10 17-16,9-10-20 0,0 0 19 0,0 0-14 15,0 0 17-15,-8 12-27 0,8-12 22 0,0 0-16 16,0 0 15-16,0 0-20 0,0 0 13 0,0 0-18 16,-6 9 18-16,6-9-19 0,0 0 16 0,0 0-19 15,0 0 16-15,0 0-40 0,0 0 26 0,0 0-30 0,0 0-4 16,0 0-45-16,0 0-33 0,0 0-27 0,0 0-27 16,0 0-27-16,0 0-31 0,0 0-222 0,0 0 75 15</inkml:trace>
  <inkml:trace contextRef="#ctx0" brushRef="#br0" timeOffset="14655.342">5283 2383 52 0,'0'0'115'16,"0"0"-14"-16,0 0-16 0,0 0-15 0,0 0-1 15,0 0-13-15,0 0 5 0,0 0-16 0,0 0-4 16,0 0-6-16,0 0 0 0,0 0-2 0,0 0 0 16,0 0 0-16,0 0 6 0,0 0 2 0,0 0 0 0,0 0-3 15,0 0 3-15,0 0-6 0,-3 18-1 0,3-18-4 16,0 0 2-16,-4 12-2 0,4-12-3 0,0 0-3 16,-6 13-3-16,6-13 2 0,0 0 0 0,-4 15 0 15,4-15-3-15,0 0 3 0,-6 15-6 0,6-15-2 16,0 0 2-16,-2 18-1 0,2-18-2 0,0 0-2 15,-4 20-3-15,4-20 0 0,0 0-3 0,0 18-1 16,0-18 1-16,0 0-1 0,2 15 0 0,-2-15-2 16,0 0 0-16,6 18 3 0,-6-18-3 0,0 0-6 0,8 12 13 15,-8-12 1-15,0 0-4 0,13 10 2 0,-13-10 3 16,0 0-1-16,0 0 3 0,20 6-2 0,-20-6-5 16,0 0 2-16,0 0-2 0,23-6 13 0,-23 6-19 15,0 0 0-15,19-10 0 0,-19 10 1 0,12-9 4 16,-12 9-5-16,10-10 1 0,-10 10 0 0,9-12 1 15,-9 12 0-15,7-13 0 0,-7 13-9 0,6-11-8 16,-6 11 5-16,4-13 0 0,-4 13-3 0,2-13-1 0,-2 13-4 16,0 0-6-16,0-19 5 0,0 19 2 15,-2-12 4-15,2 12 1 0,0 0 5 0,-6-19 0 16,6 19 0-16,-4-11 2 0,4 11 0 0,0 0-6 0,-5-16 9 16,5 16-4-16,0 0 4 0,-9-14 5 0,9 14-7 15,0 0 1-15,-6-11-1 0,6 11 0 0,0 0 2 16,0 0-4-16,-8-9 3 0,8 9 0 0,0 0 1 15,0 0-4-15,0 0 3 0,0 0 3 0,0 0-4 0,0 0 1 16,0 0 2-16,-25 6-1 0,25-6 2 16,0 0-2-16,-10 12 2 0,10-12 1 0,-6 13-4 15,6-13 6-15,-9 14-3 0,9-14 2 0,-6 14-1 0,6-14-1 16,-4 17 1-16,4-17-1 0,-4 16 1 0,4-16 0 16,-4 17-2-16,4-17 1 0,0 15 1 0,0-15-4 15,0 15 6-15,0-15-6 0,2 13 2 0,-2-13 0 16,0 0 2-16,6 15 1 0,-6-15 2 0,0 0 4 15,10 9 1-15,-10-9 2 0,0 0-4 0,0 0 1 16,0 0-3-16,25-2-4 0,-25 2 4 0,15-7 0 16,-15 7-3-16,14-8 0 0,-14 8 3 0,14-11-4 0,-14 11-2 15,14-11 1-15,-14 11 1 0,12-11 0 0,-12 11 0 16,11-11 1-16,-11 11-2 0,10-9-14 0,-10 9 24 16,0 0-6-16,10-14 0 0,-10 14 1 0,0 0 0 15,0 0-2-15,11-11 1 0,-11 11-1 0,0 0 0 16,0 0-3-16,0 0 2 0,0 0 6 0,0 0-13 15,0 0 0-15,10-7 2 0,-10 7-3 0,0 0 3 16,0 0 0-16,0 0 0 0,0 0 1 0,0 0-1 16,0 0 1-16,0 0 0 0,4 13 3 0,-4-13 0 15,0 0 2-15,0 0 3 0,6 13-1 0,-6-13 1 0,0 0 4 16,7 9 4-16,-7-9-1 0,0 0-2 0,6 11 0 16,-6-11 0-16,0 0 2 0,8 11-1 0,-8-11 2 15,0 0 0-15,10 11-2 0,-10-11 2 0,0 0-4 16,11 8 1-16,-11-8 5 0,0 0 3 0,0 0 2 15,14 9 4-15,-14-9-3 0,0 0 6 0,0 0-6 16,0 0-5-16,0 0 3 0,20 3 4 0,-20-3-4 16,0 0 0-16,0 0 7 0,0 0-19 0,0 0 1 0,0 0 0 15,18-3-3-15,-18 3 13 0,0 0-20 0,0 0 16 16,0 0-6-16,11-9 4 0,-11 9-18 16,0 0 15-16,0 0-22 0,0 0-3 0,8-11-9 0,-8 11-11 15,0 0-6-15,0 0-13 0,0 0-12 0,0 0-12 16,6-13-19-16,-6 13-25 0,0 0-27 0,0 0-34 15,0 0-36-15,0 0-148 0,0 0 179 0</inkml:trace>
  <inkml:trace contextRef="#ctx0" brushRef="#br0" timeOffset="15511.844">5655 2078 17 0,'0'0'114'0,"0"0"0"16,0-15-18-16,0 15-12 0,0 0-2 0,2-18-4 15,-2 18-8-15,0 0-12 0,0-13-9 0,0 13 6 16,0 0-11-16,0 0-3 0,2-16 1 0,-2 16 0 15,0 0 2-15,0 0-2 0,0 0-5 0,0-15-5 16,0 15-6-16,0 0-7 0,0 0-2 0,0 0-6 0,0 0-3 16,0 0 0-16,0 0 2 0,2-13 7 15,-2 13 6-15,0 0 6 0,0 0 0 0,0 0 3 16,0 0 1-16,0 0 2 0,6 13-1 0,-6-13 0 0,0 0-7 16,1 15-3-16,-1-15-1 0,0 0 10 0,2 16-10 15,-2-16-1-15,0 14-1 0,0-14 2 0,2 14-1 16,-2-14-1-16,0 17 3 0,0-17-4 0,2 15-1 15,-2-15-6-15,0 15 2 0,0-15-3 0,2 16 0 16,-2-16-1-16,0 16 6 0,0-16 0 0,2 19 2 16,-2-19 0-16,0 17-6 0,0-17 2 0,0 19 2 15,0-19-4-15,0 18-2 0,0-18-1 0,-2 18-1 0,2-18 3 16,0 21-4-16,0-21-1 0,-2 18 4 16,2-18-2-16,-2 20 1 0,2-20 0 0,-2 19-2 0,2-19-5 15,-2 20-20-15,2-20 30 0,0 17-3 0,0-17-3 16,-1 18-3-16,1-18 2 0,0 19-1 0,0-19 11 15,-2 14-18-15,2-14 2 0,0 19 16 0,0-19-19 16,2 15 17-16,-2-15-19 0,0 16 16 0,0-16-10 16,0 17 5-16,0-17-16 0,1 13 17 0,-1-13-15 0,2 15 17 15,-2-15-18-15,0 13 17 0,0-13-21 0,2 15 24 16,-2-15-18-16,0 0 16 0,4 19-12 0,-4-19 11 16,0 0-15-16,2 14 16 0,-2-14-13 15,0 0 12-15,2 13-15 0,-2-13 18 0,0 0-13 0,0 0 11 16,3 14-15-16,-3-14 17 0,0 0-15 0,0 0 14 15,0 0-18-15,0 0 18 0,4 15-18 0,-4-15 19 16,0 0-19-16,0 0 19 0,0 0-19 0,0 0 15 16,0 0-14-16,0 0 17 0,0 0-20 0,0 0 18 15,2 12-12-15,-2-12 9 0,0 0-11 0,0 0 16 0,0 0-15 16,0 0 15-16,0 0-18 0,0 0 11 0,0 0-31 16,0 0-5-16,0 0-37 0,0 0-21 0,0 0-23 15,0 0-19-15,0 0-22 0,0 0-23 0,0 0-22 16,0 0-192-16,0-15 153 0</inkml:trace>
  <inkml:trace contextRef="#ctx0" brushRef="#br0" timeOffset="16762.704">5839 2157 105 0,'0'0'128'0,"0"0"-17"0,0 0-24 0,0 0-7 16,0 0-5-16,0 0 3 0,0 0-17 0,0 0-3 15,0 0-12-15,0 0 0 0,4-13-6 0,-4 13-4 16,0 0-6-16,0 0-4 0,0 0 1 0,0 0 3 16,0 0 9-16,0 0 3 0,0 0 2 0,0 0-2 15,0 0-2-15,0 0-3 0,4 14-1 0,-4-14-5 16,0 0 1-16,0 0 3 0,0 17-5 0,0-17 0 15,0 0-7-15,0 16-1 0,0-16-2 0,0 0 8 0,2 19-4 16,-2-19-2-16,0 13 1 0,0-13 0 16,2 15 2-16,-2-15-2 0,0 16 5 0,0-16 2 15,0 17-17-15,0-17-1 0,2 15 0 0,-2-15-1 0,0 16 0 16,0-16 3-16,2 15 0 0,-2-15 1 0,0 16-4 16,0-16-2-16,2 18 2 0,-2-18 2 0,0 14 10 15,0-14-14-15,2 15 14 0,-2-15-21 0,2 15 16 16,-2-15-18-16,0 15 17 0,0-15-17 0,0 14 14 15,0-14-10-15,2 15 15 0,-2-15-17 0,2 15 17 16,-2-15-18-16,0 13 15 0,0-13-16 0,0 15 17 16,0-15-18-16,3 13 18 0,-3-13-19 0,0 0 16 0,2 18-19 15,-2-18 16-15,0 0-16 0,2 19 13 0,-2-19-14 16,0 0 12-16,2 16-13 0,-2-16 15 0,0 0-15 16,4 14 15-16,-4-14-20 0,0 0 22 0,4 11-19 15,-4-11 16-15,0 0-14 0,0 0 14 0,6 12-17 16,-6-12 20-16,0 0-20 0,0 0 18 0,0 0-50 15,13 10 60-15,-13-10-21 0,0 0 16 0,0 0-18 16,0 0 16-16,0 0-17 0,14 7 23 0,-14-7-23 16,0 0 20-16,0 0-26 0,0 0 21 0,0 0-17 15,0 0 21-15,0 0-25 0,21 4 17 0,-21-4-10 0,0 0 15 16,0 0-19-16,0 0 20 0,0 0-22 0,0 0 17 16,18-6-12-16,-18 6 16 0,0 0-20 0,0 0 22 15,0 0-20-15,14-6 15 0,-14 6-15 0,0 0 17 16,0 0-21-16,0 0 18 0,12-9 9 0,-12 9-16 15,0 0-17-15,0 0 21 0,0 0-18 0,0 0 20 16,13-8-17-16,-13 8 22 0,0 0-20 0,0 0 14 16,0 0-17-16,0 0 6 0,10-8-4 0,-10 8 14 0,0 0-15 15,0 0 17-15,0 0-13 0,4-15 11 0,-4 15-12 16,0 0 15-16,0 0-19 0,4-13 0 0,-4 13 4 16,0 0 3-16,0 0-2 0,2-15 6 0,-2 15-3 15,0 0 15-15,0 0-14 0,0 0 1 0,0-14 1 16,0 14 0-16,0 0 2 0,0 0 14 0,0 0 6 15,0 0-11-15,-4-16-15 0,4 16-4 0,0 0 3 16,0 0 20-16,0 0-22 0,-8-8 22 0,8 8-22 16,0 0 17-16,0 0-14 0,0 0 20 0,0 0-19 15,-10-11 19-15,10 11-21 0,0 0 16 0,0 0-16 16,0 0 18-16,0 0-16 0,0 0 9 0,0 0-13 0,0 0 15 16,-23-1-14-16,23 1 18 0,0 0-19 0,0 0 21 15,0 0-21-15,0 0 14 0,-18 7-15 0,18-7 19 16,0 0-18-16,0 0 20 0,0 0-11 0,-14 8 9 15,14-8-16-15,0 0 18 0,0 0-19 0,0 0 19 16,-11 10-15-16,11-10 14 0,0 0-15 0,0 0 14 16,-10 12-17-16,10-12 19 0,0 0-16 0,-8 11 15 15,8-11-15-15,0 0 16 0,-8 9-17 0,8-9 16 0,0 0-19 16,-9 11 15-16,9-11-14 0,0 0 17 0,0 0-17 16,-6 8 6-16,6-8-26 0,0 0-6 0,0 0-29 15,0 0-32-15,0 0-8 0,0 0-25 0,0 0-36 16,0 0-30-16,0 0-226 0,0 0 116 0</inkml:trace>
  <inkml:trace contextRef="#ctx0" brushRef="#br0" timeOffset="155579.927">1584 4371 67 0,'0'0'81'0,"0"0"21"16,0 0-36-16,0 0-1 0,0 0-12 0,0 0 1 16,0 0 0-16,0 0-7 0,0 0-5 0,0 0-14 15,0 0 9-15,0 0-1 0,0 0 2 0,0 0-8 16,0 0-1-16,0 0 0 0,0 0 3 0,0 0-6 16,0 0 4-16,0 0 2 0,0 0-3 0,0 0 1 0,0 0-7 15,0 0-1-15,0 0-3 0,0 0-13 0,0 0 12 16,0 0 2-16,0 0-8 0,0 0 0 0,0 0-1 15,-4 14-1-15,4-14 3 0,0 0-8 0,0 0 4 16,0 0 0-16,0 0 2 0,-4 15-2 0,4-15 2 16,0 0-2-16,0 0-1 0,-2 11 3 0,2-11 0 15,0 0-3-15,-2 15 5 0,2-15 0 0,0 0-2 0,0 0 3 16,-2 15 6-16,2-15-8 0,0 0-1 0,0 0 0 16,-2 14 1-16,2-14 0 0,0 0-1 0,0 0-2 15,-2 18-1-15,2-18 0 0,0 0-3 0,0 0-4 16,0 15 3-16,0-15 0 0,0 0-1 0,0 0-1 15,2 14 0-15,-2-14 0 0,0 0 1 0,0 0-1 16,4 12 5-16,-4-12-4 0,0 0 1 0,0 0 0 0,6 12-1 16,-6-12-2-16,0 0 1 0,0 0 0 15,11 9-1-15,-11-9 0 0,0 0 1 0,0 0-1 0,0 0 1 16,11 9-1-16,-11-9-2 0,0 0 1 0,0 0 1 16,0 0 0-16,0 0-1 0,23 4 1 0,-23-4-2 15,0 0 2-15,0 0-1 0,16-6 2 0,-16 6-4 16,0 0 5-16,11-7-4 0,-11 7-1 0,0 0 5 0,8-13-1 15,-8 13-1-15,0 0-3 0,10-15 4 16,-10 15-2-16,0 0 0 0,2-15 1 0,-2 15-1 0,2-14-7 16,-2 14 3-16,0-14-5 0,0 14 0 0,0 0-2 15,0-22-2-15,0 22-3 0,-2-14-1 0,2 14 0 16,-2-14 3-16,2 14-2 0,-2-14 2 0,2 14 0 16,-4-14-1-16,4 14 3 0,-2-15 1 0,2 15 2 15,-4-10-2-15,4 10 3 0,0 0 0 0,-9-13-1 16,9 13 7-16,0 0 0 0,-4-13-5 0,4 13 8 0,0 0-3 15,-6-12 1-15,6 12 0 0,0 0 1 0,0 0-2 16,0 0 1-16,-10-9 0 0,10 9-1 0,0 0 2 16,0 0 0-16,0 0 0 0,0 0 0 0,0 0-1 15,0 0 2-15,-21 6-1 0,21-6 0 0,0 0 0 16,-4 12 1-16,4-12-2 0,-4 12 1 0,4-12 1 16,0 0 0-16,-1 17 2 0,1-17 0 0,0 15 0 0,0-15 2 15,0 15 0-15,0-15-3 0,0 14 2 0,0-14 2 16,1 15-3-16,-1-15 0 0,4 14-1 0,-4-14 1 15,0 0-1-15,4 18-2 0,-4-18 5 0,0 0-7 0,6 11 6 16,-6-11-3-16,0 0 0 0,9 9 1 16,-9-9 0-16,0 0-1 0,0 0 1 0,0 0 0 15,0 0-1-15,0 0 1 0,0 0-2 0,24 0 2 0,-24 0-9 16,0 0 9-16,11-9 2 0,-11 9-3 0,0 0-1 16,10-11 2-16,-10 11-1 0,0 0-1 0,6-10 3 15,-6 10-3-15,0 0-3 0,0 0 3 0,0 0 4 16,9-14-3-16,-9 14 2 0,0 0 1 0,0 0-1 15,0 0 1-15,0 0 1 0,4-14-2 0,-4 14 2 16,0 0-1-16,0 0-2 0,0 0-1 0,0 0 1 0,0 0-2 16,0 0 3-16,0 0-4 0,0 0 2 0,0 0-1 15,0 0 3-15,0 0-3 0,0 0 1 0,0 0 0 16,0 0 1-16,0 0 0 0,6 12 0 0,-6-12 2 16,0 0 3-16,0 0-2 0,4 15 2 0,-4-15 2 15,0 0 2-15,0 0 1 0,6 16-2 0,-6-16 2 0,0 0 2 16,4 15-3-16,-4-15 3 0,0 0-2 0,7 13 1 15,-7-13 1-15,0 0 0 0,6 11-2 0,-6-11 0 16,0 0 1-16,8 11-3 0,-8-11-1 0,0 0 6 16,0 0-6-16,10 10 0 0,-10-10 0 0,0 0-1 15,0 0 0-15,0 0-5 0,10 11 4 0,-10-11-1 16,0 0 8-16,0 0-9 0,0 0 3 0,0 0 19 0,0 0-10 16,0 0-17-16,0 0-1 0,22-5 1 15,-22 5 1-15,0 0 0 0,0 0 0 0,11-9 1 0,-11 9-3 16,0 0 2-16,0 0 0 0,8-9 2 0,-8 9-3 15,0 0 1-15,0 0 1 0,0 0-2 0,8-11 7 16,-8 11-14-16,0 0-11 0,0 0-13 0,0 0-24 16,0 0 1-16,0 0-16 0,0 0-19 0,9-10-22 15,-9 10-25-15,0 0-39 0,0 0-154 0,0 0 214 16</inkml:trace>
  <inkml:trace contextRef="#ctx0" brushRef="#br0" timeOffset="156303.943">1931 4355 146 0,'0'0'154'0,"0"0"-18"16,0 0-28-16,0 0-12 0,0 0-11 0,0 0-10 0,0 0-8 15,0 0-1-15,0 0-2 0,2-13-2 0,-2 13-5 16,0 0-3-16,0 0-7 0,0 0-4 0,0 0-5 15,0 0-1-15,-6-10-3 0,6 10 8 0,0 0-8 16,0 0-1-16,0 0-14 0,-9-12 11 0,9 12-11 16,0 0 7-16,0 0-15 0,0 0 9 0,0 0-16 15,-10-9 10-15,10 9-12 0,0 0 12 0,0 0-13 0,0 0 12 16,0 0-14-16,0 0 12 0,0 0-14 0,0 0 11 16,-17-6-12-16,17 6 11 0,0 0-12 0,0 0 13 15,0 0-14-15,0 0 13 0,0 0-14 0,0 0 21 16,-13 8-22-16,13-8 12 0,0 0-10 0,0 0 11 15,-8 10-28-15,8-10 21 0,0 0 0 0,-6 13 2 0,6-13-3 16,-5 14 4-16,5-14-1 0,0 0 1 0,-6 16-1 16,6-16-4-16,-2 16 6 0,2-16-1 0,-2 14 1 15,2-14 1-15,-2 15-2 0,2-15 1 0,-2 15 5 16,2-15-2-16,0 16 1 0,0-16-1 0,0 15 2 16,0-15-1-16,0 15 1 0,0-15-1 0,2 14 4 15,-2-14-1-15,4 14 4 0,-4-14-2 0,2 13 1 0,-2-13 2 16,6 9-20-16,-6-9 22 0,0 0 2 15,9 14-2-15,-9-14-3 0,0 0 3 0,12 13-1 0,-12-13-5 16,0 0-4-16,16 10 1 0,-16-10-2 0,0 0 5 16,18 5-4-16,-18-5 3 0,0 0-5 0,23 3 5 15,-23-3-1-15,0 0 1 0,0 0-4 0,27 3 4 16,-27-3-7-16,0 0 5 0,0 0-2 0,27 2 1 0,-27-2-3 16,0 0 0-16,0 0-2 0,0 0 1 15,0 0 1-15,27 0-1 0,-27 0 3 0,0 0-2 0,0 0-1 16,0 0-1-16,0 0-1 0,0 0 1 0,0 0-4 15,0 0-4-15,0 0-28 0,21-2-19 0,-21 2-24 16,0 0-29-16,0 0-38 0,0 0-36 0,0 0-53 16,0 0-133-16,0 0 176 0</inkml:trace>
  <inkml:trace contextRef="#ctx0" brushRef="#br0" timeOffset="157565.446">2165 3885 102 0,'0'0'221'0,"0"0"-53"0,0 0-25 16,0 0-26-16,0 0-19 0,0-12-20 0,0 12-15 0,0 0-11 15,0 0-14-15,0 0-9 0,0 0-5 16,0 0-5-16,0 0-1 0,0 0 2 0,0 0 3 0,0 0 1 16,0 0-3-16,0 0-1 0,4 11-1 0,-4-11 3 15,0 0 2-15,9 12 2 0,-9-12-2 0,3 17 3 16,-3-17-5-16,6 17-22 0,-6-17 30 0,8 21-1 16,-6-9-6-16,-2-12-1 0,9 25-6 0,-5-12 0 15,-2 1-4-15,2 0 9 0,0 3-9 0,0-1 12 16,0 0-10-16,0 1 11 0,-1-3-11 0,1 3 10 0,0-1-12 15,-2 1 11-15,2 0-14 0,0-1-2 0,0 1 2 16,0 0-1-16,1-1 0 0,-1 1 1 0,-2-3 0 16,2 4 4-16,0-2-5 0,-2-2 4 0,2 4 1 15,-2-5 0-15,2 1 0 0,-1 2-2 0,1-4 2 16,-2 3 1-16,2-4-3 0,-4-11-2 0,2 24 1 16,-2-24-4-16,6 22 1 0,-6-22 2 0,4 22-3 0,-4-22 3 15,4 25-4-15,-4-25 3 0,5 21 0 0,-5-21-3 16,3 19 0-16,-3-19-3 0,2 19 1 0,-2-19-3 15,4 16 3-15,-4-16-3 0,4 15 0 0,-4-15 3 16,2 13 5-16,-2-13-7 0,0 0-1 0,2 19-1 16,-2-19 5-16,0 0 0 0,2 13 1 0,-2-13-2 15,0 0 2-15,2 12-1 0,-2-12 0 0,0 0-3 0,0 0 3 16,0 0 0-16,2 16-1 0,-2-16 1 0,0 0-2 16,0 0 2-16,0 0 24 0,0 0-16 0,0 0-22 15,2 12 4-15,-2-12 2 0,0 0-1 0,0 0 1 16,0 0 1-16,0 0-3 0,0 0 4 0,0 0-3 15,0 0-4-15,0 0-7 0,0 0-5 0,0 0-11 0,0 0-8 16,0 0-15-16,0 0-14 0,0 0-24 0,0 0-30 16,0 0-29-16,0 0-47 0,0 0-208 0,0 0 133 15</inkml:trace>
  <inkml:trace contextRef="#ctx0" brushRef="#br0" timeOffset="158792.488">2584 4170 16 0,'0'0'184'0,"0"0"-29"0,0 0-37 0,0 0-14 0,0 0-12 16,0 0-12-16,0 0-10 0,0 0-8 0,0 0-6 15,0 0-5-15,0 0-3 0,0 0-3 0,0 0-8 16,0 0-4-16,0 0 3 0,0 0-1 0,0 0 13 16,0 0-12-16,0 0 10 0,0 0-16 0,0 0 6 15,0 0-14-15,4 15 10 0,-4-15-13 0,0 0 11 0,2 13-12 16,-2-13 9-16,0 0-12 0,4 15 10 0,-4-15-16 15,4 13 14-15,-4-13-13 0,2 15 9 0,-2-15-8 16,5 16 12-16,-5-16-13 0,4 14 14 0,-4-14-14 16,2 20 13-16,-2-20-17 0,4 18 19 0,-4-18-19 15,5 20 12-15,-5-20-15 0,4 21-3 0,-4-21 3 16,4 18 3-16,-4-18-1 0,7 18-11 0,-7-18 13 0,4 19 0 16,-4-19 7-16,6 18-8 0,-6-18-4 15,8 19 1-15,-8-19 0 0,6 17 9 0,-6-17 1 0,7 17-15 16,-7-17 2-16,6 16-5 0,-6-16 6 0,8 15 1 15,-8-15-2-15,6 15 2 0,-6-15-1 0,8 14-1 16,-8-14 1-16,7 13-3 0,-7-13 4 0,8 11-4 16,-8-11 4-16,8 12-3 0,-8-12 1 0,8 9-1 15,-8-9 1-15,0 0-1 0,13 9-3 0,-13-9 5 0,0 0 0 16,14 6-3-16,-14-6-1 0,0 0 2 0,0 0 2 16,0 0-2-16,24-4-1 0,-24 4 0 0,0 0-4 15,17-8-5-15,-17 8-2 0,0 0-2 0,14-12-1 16,-14 12 4-16,8-9 0 0,-8 9-1 0,9-10 3 15,-9 10-3-15,6-11 0 0,-6 11 3 0,0 0-1 16,4-16 0-16,-4 16 3 0,0 0 0 0,0-19-1 16,0 19-2-16,0 0 4 0,-2-19 0 0,2 19 3 0,-4-10-3 15,4 10 3-15,0 0 0 0,-11-14 1 0,11 14 1 16,0 0-3-16,-12-11 0 0,12 11 2 0,0 0 1 16,-16-5 0-16,16 5 0 0,0 0-2 0,0 0-2 0,0 0-3 15,0 0-4-15,-27 0-5 0,27 0-3 16,0 0-8-16,-16 7-8 0,16-7-7 0,0 0-7 0,-10 9-10 15,10-9-11-15,0 0-18 0,-6 14-24 0,6-14-31 16,0 0-141-16,-5 14 260 0</inkml:trace>
  <inkml:trace contextRef="#ctx0" brushRef="#br0" timeOffset="159494.205">3023 4348 89 0,'0'0'159'0,"0"0"-26"0,0 0-18 0,0 0-10 16,-10-9-7-16,10 9-18 0,0 0-3 0,0 0-14 0,0 0 3 15,-11-10-9-15,11 10 3 0,0 0-10 0,0 0 3 16,0 0-12-16,-14-8 1 0,14 8-13 0,0 0 10 16,0 0-13-16,0 0 7 0,0 0-15 0,-19-3 10 15,19 3-8-15,0 0 3 0,0 0-6 0,0 0-1 16,0 0-11-16,-20 3 9 0,20-3-12 0,0 0 10 0,0 0-10 16,-15 8 8-16,15-8-13 0,0 0 13 0,-8 10-10 15,8-10 8-15,0 0-9 0,-8 14 13 0,8-14-11 16,-6 13-1-16,6-13 1 0,-5 16 7 0,5-16 2 15,-3 16 0-15,3-16 5 0,-4 16 0 0,4-16 3 16,-2 20-3-16,2-20 1 0,0 18 1 0,0-18 12 16,2 15-20-16,-2-15 18 0,0 18-15 0,0-18 16 0,2 15-19 15,-2-15 15-15,4 14-18 0,-4-14 17 0,6 15-16 16,-6-15 15-16,8 11-18 0,-8-11 20 0,8 12-20 16,-8-12 16-16,12 7-11 0,-12-7 13 0,15 7-16 15,-15-7 13-15,0 0-14 0,23 7 17 0,-23-7-21 16,0 0 19-16,29 3-18 0,-29-3 25 0,0 0-13 15,26 0 6-15,-26 0 0 0,0 0-3 0,28-3-15 16,-28 3 16-16,0 0-16 0,25-6-13 0,-25 6 16 16,0 0 14-16,23-3-19 0,-23 3 15 0,0 0-17 15,0 0 17-15,23-4-19 0,-23 4 18 0,0 0-16 0,0 0 17 16,0 0-16-16,18-3 1 0,-18 3-37 0,0 0-11 16,0 0-45-16,0 0-35 0,0 0-47 0,0 0-43 15,0 0-276-15,0 0 17 0</inkml:trace>
  <inkml:trace contextRef="#ctx0" brushRef="#br0" timeOffset="160671.633">3690 4538 97 0,'0'0'190'0,"0"0"-25"0,0 0-26 0,0 0-13 15,0 0-14-15,0 0-5 0,0 0-7 0,0 0-2 16,0 0-3-16,0 0-11 0,0 0-8 0,0 0 5 15,0 0 10-15,0 0-18 0,-23-2 11 0,23 2-25 0,0 0 9 16,0 0-18-16,0 0 12 0,0 0-21 16,0 0 9-16,0 0-24 0,0 0 10 0,0 0-19 0,0 0 7 15,0 0-20-15,0 0 11 0,0 0-16 0,0 0 11 16,0 0-15-16,0 0 19 0,0 0-19 0,0 0 15 16,0 0-17-16,0 0 18 0,0 0-16 0,0 0 17 0,0 0-13 15,0 0 10-15,17-2-32 0,-17 2 38 0,0 0-22 16,22-5 22-16,-22 5-19 0,0 0 17 0,25-1-16 15,-25 1 12-15,0 0-37 0,31-2 42 0,-31 2-14 16,0 0 14-16,30 0-20 0,-30 0 19 0,0 0-18 16,31-3 17-16,-31 3-19 0,0 0 20 0,33-1-19 15,-33 1 13-15,0 0-14 0,29-2 13 0,-29 2-13 16,0 0 17-16,23-3-17 0,-23 3 10 0,0 0-7 16,0 0 13-16,24-1-12 0,-24 1 18 0,0 0-19 0,0 0 18 15,0 0-19-15,22-2 20 0,-22 2-21 0,0 0 20 16,0 0-20-16,0 0 2 0,0 0-27 0,0 0-3 15,0 0-43-15,0 0-32 0,0 0-20 0,0 0-27 16,0 0-25-16,0 0-29 0,0 0-218 0,0 0 103 16</inkml:trace>
  <inkml:trace contextRef="#ctx0" brushRef="#br0" timeOffset="161841.326">3737 4459 101 0,'0'0'184'0,"0"0"-34"15,0 0-25-15,0 0-11 0,0 0-13 0,0 0-9 16,0 0-7-16,0 0-7 0,0 0-9 0,0 0-7 16,0 0-7-16,0 0-8 0,0 0-6 0,0 0-5 15,0 0 0-15,0 0 7 0,0 0-14 0,0 0 9 16,0 0-11-16,0 0 8 0,0 0-5 0,0 0 10 15,0 0-12-15,0 0 13 0,0 0-18 0,0 0 12 0,0 0-14 16,0 0 12-16,0 0-20 0,0 0 16 0,0 0-16 16,27 0 14-16,-27 0-21 0,0 0 15 0,0 0-16 15,26-2 13-15,-26 2-16 0,0 0 15 0,23-2-17 16,-23 2 16-16,0 0-18 0,27-2 14 0,-27 2-18 16,0 0 20-16,24-3-18 0,-24 3 18 0,0 0-19 15,27-4-18-15,-27 4 22 0,0 0 18 0,23-4-20 0,-23 4 19 16,0 0-9-16,20-3 3 0,-20 3-18 15,0 0 16-15,0 0-15 0,18-4 15 0,-18 4-12 0,0 0 14 16,0 0-17-16,0 0 17 0,0 0-8 0,19-3 10 16,-19 3-15-16,0 0 13 0,0 0-25 0,0 0 3 15,0 0-28-15,0 0-2 0,0 0-19 0,0 0 1 16,0 0-14-16,0 0 11 0,0 0-10 0,0 0 8 0,0 0-11 16,0 0-3-16,0 0-1 0,0 0 1 15,0 0 0-15,-21-6 3 0,21 6 5 0,0 0 8 0,0 0 2 16,0 0 6-16,-12-8 7 0,12 8 10 0,0 0 8 15,0 0 4-15,-10-11-3 0,10 11 29 0,0 0 13 16,0 0 7-16,-8-11 8 0,8 11 8 0,0 0 5 16,0 0 6-16,-8-11-1 0,8 11 7 0,0 0-4 15,0 0 7-15,0 0-9 0,0 0 10 0,-12-9-8 16,12 9 11-16,0 0-9 0,0 0 9 0,0 0-12 0,0 0 15 16,0 0-14-16,0 0 8 0,0 0-16 0,0 0 12 15,-11-8-18-15,11 8 10 0,0 0-21 0,0 0 13 16,0 0-17-16,0 0 10 0,0 0-21 0,0 0-8 15,0 0 8-15,0 0 16 0,0 0-18 0,0 0 22 16,0 0-18-16,0 0 22 0,0 0-21 0,0 0 12 16,0 0-10-16,0 0 16 0,0 0 2 0,9 11-9 0,-9-11-16 15,0 0 18-15,0 0-12 0,16 7-21 0,-16-7 18 16,0 0 11-16,14 8-17 0,-14-8 13 0,0 0-13 16,18 9 8-16,-18-9-14 0,0 0 19 0,21 8-20 15,-21-8 13-15,12 7-12 0,-12-7 14 0,0 0-20 0,21 8 17 16,-21-8-14-16,0 0 12 0,21 9-16 15,-21-9 20-15,0 0-18 0,18 7 34 0,-18-7-38 16,0 0 14-16,17 10-15 0,-17-10 21 0,0 0-19 16,15 5 15-16,-15-5-14 0,0 0 18 0,0 0-18 0,17 7 12 15,-17-7-10-15,0 0 16 0,0 0-18 0,0 0 20 16,12 8-17-16,-12-8-14 0,0 0 18 0,0 0 21 16,0 0-21-16,0 0 15 0,0 0-17 0,0 0 15 15,10 10-18-15,-10-10 17 0,0 0-16 0,0 0 35 0,0 0-40 16,0 0 15-16,-6 10-13 0,6-10 14 0,0 0-41 15,0 0 51-15,-8 11-20 0,8-11 17 0,0 0-12 16,-10 11 12-16,10-11-20 0,0 0 18 0,-11 12-20 16,11-12 20-16,0 0-17 0,-11 12 18 0,11-12-23 15,0 0 25-15,-12 14-23 0,12-14 22 0,0 0-17 16,-11 8 24-16,11-8-15 0,0 0 17 0,-10 10-16 0,10-10 19 16,0 0-19-16,0 0 17 0,-10 11-17 15,10-11 19-15,0 0-19 0,0 0 19 0,0 0-18 0,0 0 11 16,-11 9-18-16,11-9 15 0,0 0-21 0,0 0 18 15,0 0-20-15,0 0 19 0,0 0-21 0,0 0 19 16,0 0-21-16,0 0 12 0,0 0-27 0,0 0 7 16,0 0-31-16,0 0 2 0,0 0-40 0,0 0 5 0,0 0-35 15,0 0-27-15,0 0-24 0,0 0-34 16,0 0-43-16,0 0-152 0,2 15 144 0</inkml:trace>
  <inkml:trace contextRef="#ctx0" brushRef="#br0" timeOffset="165328.541">4499 4106 135 0,'0'0'173'0,"0"0"-31"0,0 0-12 0,0 0-18 16,0 0-16-16,0 0-18 0,0 0-8 0,0 0-16 15,0 0-2-15,0 0-16 0,0 0-1 0,0 0-13 0,0 0 4 16,0 0-5-16,0 0 11 0,0 0-6 0,0 0 5 15,0 0-1-15,0 0 6 0,0 0-4 0,0 0 7 16,0 0-11-16,0 0 9 0,0 0-13 0,18 3 7 16,-18-3-13-16,0 0 11 0,0 0-18 0,22 2 9 15,-22-2-13-15,0 0 10 0,21 4-15 0,-21-4 12 16,0 0-15-16,21 0 12 0,-21 0-12 0,0 0 11 0,25 2-11 16,-25-2 10-16,0 0-13 0,24-2 11 0,-24 2-11 15,0 0 12-15,24-6-12 0,-24 6 10 0,0 0-9 16,23-5 9-16,-23 5-8 0,0 0 7 0,21-6-8 15,-21 6 8-15,0 0-9 0,18-9 12 0,-18 9-15 16,0 0 14-16,15-11-15 0,-15 11 15 0,0 0-11 16,14-11 11-16,-14 11-13 0,0 0 13 0,10-11-13 15,-10 11 16-15,0 0-15 0,9-10 12 0,-9 10-9 16,0 0 8-16,0 0-9 0,0 0 9 0,10-11-10 0,-10 11 12 16,0 0-12-16,0 0 9 0,0 0-10 0,0 0 11 15,0 0-10-15,0 0 11 0,0 0-8 0,0 0 14 16,0 0-13-16,0 0 11 0,0 0-12 0,0 0 11 15,0 0-13-15,0 0 9 0,0 0-10 0,0 0 10 0,0 0-10 16,0 0 9-16,2 13-7 0,-2-13 12 0,0 0-15 16,-2 15 17-16,2-15-11 0,0 0 14 0,-4 15-12 15,4-15 15-15,0 0-15 0,0 20 20 0,0-20-16 16,-2 13 17-16,2-13-16 0,0 15 19 0,0-15-19 16,0 15 16-16,0-15-18 0,2 16 17 0,-2-16-20 15,0 19 18-15,0-19-16 0,0 16 14 0,0-16-16 16,2 19 15-16,-2-19-18 0,0 18 15 0,0-18-16 15,2 19 19-15,-2-19-18 0,0 20 16 0,0-20-13 0,2 21 13 16,-2-21-14-16,2 20 16 0,-2-20-15 16,2 20 13-16,-2-20-15 0,2 21 14 0,-2-21-15 15,2 20 17-15,-2-20-17 0,2 19 14 0,-2-19-15 0,2 18 40 16,-2-18-46-16,3 19 17 0,-3-19-1 0,2 16-2 16,-2-16-17-16,2 17 20 0,-2-17-15 0,1 17 14 15,-1-17-16-15,2 15 16 0,-2-15-15 0,2 12 18 16,-2-12-16-16,2 13 14 0,-2-13-16 0,0 0 17 0,4 18-18 15,-4-18 18-15,0 0-21 0,4 12 16 16,-4-12-13-16,0 0 14 0,0 0-50 0,4 14 55 0,-4-14-16 16,0 0 18-16,0 0-21 0,7 12 16 0,-7-12-11 15,0 0 13-15,0 0-22 0,0 0 18 0,0 0-14 16,12 9 19-16,-12-9-22 0,0 0 16 0,0 0-13 16,0 0 21-16,0 0-22 0,0 0 17 0,0 0-18 0,0 0 18 15,0 0-15-15,12 5 17 0,-12-5-16 0,0 0 20 16,0 0-16-16,0 0 22 0,0 0-18 0,0 0 23 15,0 0-19-15,0 0 18 0,0 0-19 16,0 0 15-16,0 0-19 0,0 0 16 0,0 0-18 0,0 0 15 16,0 0-17-16,0 0 15 0,0 0-18 0,0 0 17 15,0 0-19-15,0 0 20 0,-16-5-19 0,16 5 15 16,0 0-12-16,0 0 19 0,0 0-19 0,-23-3 20 16,23 3-22-16,0 0 19 0,0 0-18 0,-26-2 17 0,26 2-18 15,0 0 19-15,0 0-19 0,-31 0 16 0,31 0-19 16,0 0 19-16,-25 0-21 0,25 0 17 0,0 0-16 15,-26 0 25-15,26 0-22 0,0 0 20 0,-25 0-1 16,25 0-4-16,0 0-1 0,0 0 4 0,-30-3 2 16,30 3-5-16,0 0 0 0,0 0-2 0,-27 0-3 15,27 0 0-15,0 0-13 0,0 0 16 0,0 0 1 0,-27 3-2 16,27-3-2-16,0 0-1 0,0 0-3 0,0 0 3 16,0 0-1-16,0 0 0 0,-23 2-1 0,23-2 2 15,0 0-3-15,0 0 1 0,0 0-2 0,0 0-1 16,0 0 1-16,0 0-8 0,0 0-5 0,0 0-12 15,-20 3-20-15,20-3 28 0,0 0-50 0,0 0 9 16,0 0-22-16,0 0 1 0,0 0-26 0,0 0 2 16,0 0-21-16,0 0-11 0,0 0-24 0,0 0-15 15,0 0-9-15,0 0-32 0,0 0-107 0,0 0 219 0</inkml:trace>
  <inkml:trace contextRef="#ctx0" brushRef="#br0" timeOffset="166194.53">4737 4339 63 0,'0'0'135'0,"0"0"-11"16,0 0-22-16,0 0-9 0,18-4-9 0,-18 4-6 15,0 0-14-15,0 0-2 0,0 0-8 0,0 0 0 16,0 0-13-16,0 0 6 0,0 0-11 0,0 0 5 0,0 0-6 16,0 0 3-16,0 0-12 0,0 0 5 0,0 0-10 15,0 0 2-15,0 0-7 0,0 0 6 0,0 0-8 16,0 0 9-16,0 0-13 0,0 0 15 0,0 0-9 15,0 0 9-15,0 0-9 0,0 0 6 0,0 0-10 16,0 0 5-16,0 0-10 0,0 0 7 0,0 0-12 16,0 0 10-16,0 0-12 0,0 0 13 0,0 0-6 15,0 0 11-15,0 0-10 0,0 0 13 0,0 0-13 16,0 0 13-16,0 0-7 0,0 0 16 0,15 6-9 0,-15-6 18 16,0 0-7-16,0 0 18 0,0 0-12 0,0 0 19 15,0 0-10-15,0 0 17 0,0 0-14 0,0 0 12 16,0 0-18-16,0 0 13 0,0 0-9 0,0 0-10 15,0 0-7-15,0 0-9 0,0 0-1 0,0 0-4 16,0 0-3-16,0 0-22 0,0 0 23 0,0 0 0 16,0 0-3-16,-25 1 1 0,25-1-3 0,0 0 2 0,0 0-3 15,0 0 1-15,-19 4-4 0,19-4 9 0,0 0-9 16,0 0-1-16,0 0 4 0,-22 4-7 16,22-4 4-16,0 0 1 0,0 0 4 0,0 0-4 0,-23 2 5 15,23-2 1-15,0 0-3 0,0 0 2 0,-21 3 1 0,21-3-2 16,0 0 3-16,0 0 1 0,0 0-2 15,0 0 3-15,-23 2-7 0,23-2 2 0,0 0 0 16,0 0-1-16,0 0-5 0,0 0 1 0,0 0-2 16,0 0 0-16,-25 2-2 0,25-2 3 0,0 0-2 15,0 0-5-15,0 0 0 0,0 0-1 0,0 0 1 0,0 0 4 16,0 0-5-16,0 0 1 0,0 0 4 0,0 0-1 16,0 0-5-16,0 0-1 0,0 0-5 0,0 0 0 15,0 0-8-15,0 0-3 0,0 0-4 0,0 0-7 16,0 0-2-16,0 0-5 0,0 0-3 0,0 0-5 0,0 0-21 15,0 0 2-15,0 0-31 0,0 0 3 16,0 0-24-16,0 0 0 0,0 0-18 0,0 0-8 0,0 0-10 16,0 0-19-16,0 0-31 0,0 0-139 0,0 0 197 15</inkml:trace>
  <inkml:trace contextRef="#ctx0" brushRef="#br0" timeOffset="170331.382">5089 4557 91 0,'0'0'124'16,"0"0"-17"-16,0 0-22 0,0 0-18 0,0 0-3 16,0 0-10-16,0 0-2 0,0 0-5 0,0 0 2 15,0 0-6-15,0 0 7 0,0 0 1 0,0 0 7 16,0 0-5-16,0 0 11 0,0 0-7 0,0 0 9 0,0 0-8 15,0 0 1-15,0 0-7 0,0 0 6 16,0 0-10-16,0 0 4 0,0 0-13 0,0 0 7 0,0 0-17 16,0 0 9-16,0 0-26 0,0 0 12 0,0 0-16 15,0 0 8-15,0 0-14 0,13-8 10 0,-13 8-14 16,0 0 18-16,0 0-20 0,0 0 11 0,-4-14-12 16,4 14 10-16,0 0-9 0,0 0 9 0,0-19-16 15,0 19 20-15,0 0-15 0,-3-14 11 0,3 14-14 16,0 0 17-16,3-17-15 0,-3 17 14 0,0 0-16 0,2-18 17 15,-2 18-17-15,0 0 16 0,0-12-15 0,0 12 16 16,0 0-6-16,0 0-12 0,4-16 7 0,-4 16 10 16,0 0-12-16,0 0 11 0,4-16-11 0,-4 16 13 15,0 0-15-15,0 0 13 0,2-12-12 0,-2 12 12 16,0 0-14-16,0 0 13 0,0 0-11 0,8-13 12 16,-8 13-11-16,0 0 11 0,0 0-13 0,0 0 14 0,0 0-11 15,11-7 10-15,-11 7-11 0,0 0 12 0,0 0-14 16,0 0 16-16,0 0-12 0,0 0 13 0,0 0-11 15,0 0 13-15,0 0-9 0,24 1 15 0,-24-1-16 16,0 0 15-16,0 0-16 0,0 0 14 0,13 8-16 16,-13-8 13-16,0 0-16 0,0 0 16 0,0 0-13 0,12 11 15 15,-12-11-15-15,0 0 17 0,8 10-16 16,-8-10 16-16,0 0-19 0,7 13 15 0,-7-13-13 0,0 0 13 16,6 14-14-16,-6-14 13 0,0 0-13 0,6 15 12 15,-6-15-14-15,6 10 13 0,-6-10-12 0,0 0 13 16,4 18-15-16,-4-18 15 0,0 0-18 0,7 14 17 15,-7-14-17-15,0 0 17 0,6 15-16 0,-6-15 15 16,0 0-16-16,4 14 17 0,-4-14-17 0,0 0 17 16,0 0-14-16,1 14 10 0,-1-14-11 0,0 0 29 15,0 0-33-15,0 0 18 0,6 11-16 0,-6-11 17 16,0 0-14-16,0 0 12 0,0 0-4 0,0 0 5 0,0 0-14 16,0 0 17-16,0 0-17 0,0 0 9 0,0 0-9 15,0 0 15-15,0 0-17 0,0 0 15 0,0 0-15 16,0 0 14-16,0 0-18 0,0 0 17 0,0 0-10 15,0 0 9-15,0 0-10 0,6-15 13 0,-6 15-18 16,0 0 17-16,2-12-17 0,-2 12 18 0,0 0-18 16,0-18 21-16,0 18-19 0,0 0 17 0,2-16-19 0,-2 16 16 15,0 0-16-15,3-16 18 0,-3 16-14 0,0 0 14 16,4-19-15-16,-4 19 15 0,0 0-14 0,4-17 13 16,-4 17-14-16,0 0 10 0,4-14-10 0,-4 14 15 15,0 0-18-15,4-14 15 0,-4 14-13 0,0 0 13 16,0 0-16-16,4-13 12 0,-4 13-10 0,0 0 14 15,0 0-13-15,0 0 18 0,0 0-20 0,8-11 19 0,-8 11-19 16,0 0 17-16,0 0-15 0,0 0 17 0,0 0-14 16,0 0 13-16,0 0-13 0,17-3 15 0,-17 3-16 15,0 0 14-15,0 0-14 0,0 0 15 0,0 0-14 16,0 0 18-16,0 0-19 0,0 0 15 0,21 1-11 16,-21-1 13-16,0 0-4 0,0 0 8 0,0 0-19 15,10 8 21-15,-10-8-17 0,0 0 14 0,0 0-11 16,8 11 14-16,-8-11-17 0,0 0 15 0,0 0-18 0,9 12 16 15,-9-12-18-15,0 0 19 0,6 12-20 16,-6-12 17-16,0 0-16 0,6 15 14 0,-6-15-13 0,0 0 16 16,4 13-19-16,-4-13 12 0,0 0-10 0,6 13 13 15,-6-13-47-15,0 0 56 0,4 15-15 0,-4-15 11 16,0 0-16-16,0 0 16 0,5 14-15 0,-5-14 13 16,0 0-13-16,0 0 15 0,3 12-17 0,-3-12 18 0,0 0-17 15,0 0 14-15,0 0-15 0,4 17 16 16,-4-17-13-16,0 0 13 0,0 0-17 0,0 0 24 0,0 0-20 15,0 0 18-15,2 10-15 0,-2-10 13 0,0 0-14 16,0 0 12-16,0 0-14 0,0 0 13 0,0 0-15 16,0 0 15-16,0 0-15 0,0 0 17 0,0 0-20 15,0 0 20-15,0 0-19 0,0 0 11 0,0 0-13 16,0 0 14-16,0 0-14 0,0 0 14 0,0 0-15 16,0 0 17-16,0 0-21 0,6-10 19 0,-6 10-21 15,0 0 23-15,0 0-19 0,2-18 17 0,-2 18-19 16,0 0 18-16,2-13-12 0,-2 13 12 0,0 0-14 0,4-11 16 15,-4 11-16-15,0 0 15 0,4-16-19 0,-4 16 16 16,0 0-11-16,5-13 20 0,-5 13-23 0,0 0 18 16,4-15-17-16,-4 15 15 0,0 0-14 0,4-12 15 15,-4 12-16-15,0 0 17 0,0 0-17 0,6-13 17 16,-6 13-15-16,0 0 13 0,0 0-7 0,0 0 5 0,8-10-11 16,-8 10 9-16,0 0-6 0,0 0 12 15,0 0-15-15,0 0 17 0,0 0-16 0,15-8 14 0,-15 8-15 16,0 0 16-16,0 0-15 0,0 0 16 0,0 0-15 15,20 6 14-15,-20-6-15 0,0 0 17 0,0 0-5 16,15 3 1-16,-15-3-15 0,0 0 14 0,0 0-13 16,16 6 16-16,-16-6-14 0,0 0 20 0,0 0-12 15,0 0 17-15,13 9-17 0,-13-9 16 0,0 0-16 16,0 0 13-16,0 0-14 0,12 10 16 0,-12-10-18 0,0 0 16 16,0 0-18-16,8 13 19 0,-8-13-20 0,0 0 15 15,0 0-17-15,6 11 17 0,-6-11-17 0,0 0 18 16,0 0-7-16,6 13 4 0,-6-13-12 0,0 0 16 15,0 0-21-15,4 12 22 0,-4-12-17 0,0 0 19 0,0 0-17 16,4 14 15-16,-4-14-17 0,0 0 17 16,0 0-18-16,4 12 18 0,-4-12-12 0,0 0 15 0,0 0-15 15,2 15 17-15,-2-15-21 0,0 0 24 0,0 0-22 16,0 0 17-16,2 13-12 0,-2-13 14 0,0 0-19 16,0 0 18-16,0 0-17 0,0 0 18 0,0 0-20 15,0 0 16-15,0 15-18 0,0-15 18 0,0 0-21 16,0 0 17-16,0 0-16 0,0 0 15 0,0 0-4 15,0 0-18-15,0 0 18 0,0 0-21 0,0 0 2 16,0 0-18-16,0 0 7 0,0 0-25 0,0 0 15 16,0 0-36-16,0 0 8 0,0 0-29 0,0 0-16 15,0 0-40-15,0 0-27 0,0 0-40 0,0 0-240 0,0 0 73 16</inkml:trace>
  <inkml:trace contextRef="#ctx0" brushRef="#br0" timeOffset="171095.293">5907 4296 34 0,'0'0'189'16,"0"0"-21"-16,0 0-38 0,0 0-6 0,0 0-26 15,18-4 0-15,-18 4-11 0,0 0 7 0,0 0-10 0,0 0 8 16,0 0-15-16,0 0 8 0,0 0-15 16,0 0 2-16,0 0-9 0,0 0-8 0,0 0-7 0,0 0-8 15,0 0-6-15,0 0-4 0,0 0 0 0,-2-13-5 16,2 13-6-16,0 0-5 0,0 0-1 0,0 0-4 16,-10-11-1-16,10 11-3 0,0 0-1 0,-6-11 1 15,6 11-1-15,0 0-1 0,-8-9-1 0,8 9-2 16,0 0 1-16,-9-12 1 0,9 12 0 0,0 0-3 15,-10-12 5-15,10 12-2 0,0 0-2 0,-12-9 0 0,12 9-1 16,0 0 4-16,-11-9-3 0,11 9 1 0,0 0 0 16,0 0 0-16,-12-10-1 0,12 10 1 0,0 0-2 15,0 0 0-15,0 0 1 0,0 0-1 0,-17-4 2 16,17 4 0-16,0 0-4 0,0 0 1 0,0 0 0 16,-14 6 3-16,14-6-4 0,0 0 1 0,-7 9 0 15,7-9 1-15,0 0-2 0,-7 14 1 0,7-14 4 0,-4 14-3 16,4-14-1-16,-2 13 3 0,2-13 3 0,-2 15-12 15,2-15 17-15,-2 16 1 0,2-16 5 0,0 19-4 16,0-19 5-16,2 20-12 0,-2-20 18 0,2 21 1 16,-2-21 2-16,2 18 0 0,-2-18 1 0,4 19 2 15,-4-19 2-15,4 16-3 0,-4-16 3 0,7 17-2 16,-7-17 0-16,7 14-1 0,-7-14 1 0,12 13-4 16,-12-13 0-16,13 12-2 0,-13-12-5 0,14 9-2 15,-14-9 0-15,17 7-2 0,-17-7-3 0,14 6-1 16,-14-6-3-16,0 0 14 0,25 6-16 0,-25-6-4 0,0 0 0 15,23 2-6-15,-23-2 7 0,0 0 1 0,0 0 3 16,24 0-6-16,-24 0 2 0,0 0 9 0,0 0-20 16,0 0-5-16,22-2-9 0,-22 2-11 0,0 0-14 15,0 0-29-15,0 0-13 0,0 0-41 0,19-4-27 16,-19 4-35-16,0 0-36 0,0 0-239 0,0 0 48 16</inkml:trace>
  <inkml:trace contextRef="#ctx0" brushRef="#br0" timeOffset="171492.689">5786 4350 156 0,'0'0'217'0,"0"0"-42"15,0 0-30-15,0 0-11 0,0 0-24 0,0 0-6 16,0 0-17-16,0 0 3 0,0 0-14 0,0 0 12 0,0 0-11 16,0 0 12-16,0 0-5 0,0 0-1 0,0 0-9 15,0 0-3-15,0 0-7 0,0 0-4 0,16 5-3 16,-16-5-2-16,0 0-9 0,0 0-30 0,0 0 23 15,22 4-7-15,-22-4 0 0,0 0-7 0,0 0-5 0,23 2-3 16,-23-2-5-16,0 0-1 0,0 0-1 16,25 2-3-16,-25-2-1 0,0 0-2 0,0 0-3 0,24 1 0 15,-24-1-7-15,0 0-16 0,0 0-12 0,0 0-19 16,23 0-26-16,-23 0-4 0,0 0-33 0,0 0-17 16,0 0-32-16,21-3-28 0,-21 3-40 0,0 0-167 15,0 0 143-15</inkml:trace>
  <inkml:trace contextRef="#ctx0" brushRef="#br0" timeOffset="172504.905">6242 4123 213 0,'0'0'200'0,"0"0"-31"0,0 0-33 0,0 0-11 16,0 0-20-16,0 0 2 0,0 0-10 0,0 0 9 0,0 0-26 15,0 0 7-15,0 0-20 0,0 0 6 0,0 0-21 16,17-5 9-16,-17 5-21 0,0 0 7 0,0 0-24 15,25-1 9-15,-25 1-17 0,0 0 10 0,27 0-16 16,-27 0 6-16,0 0-11 0,33-2 8 0,-33 2-15 16,23-4 14-16,-23 4-16 0,22-5 8 0,-22 5-14 15,24-8-4-15,-24 8-13 0,27-9 6 0,-27 9-9 0,25-11 10 16,-25 11-8-16,25-11 13 0,-25 11-9 0,18-10 16 16,-18 10-8-16,17-7 12 0,-17 7-8 0,14-8 17 15,-14 8-6-15,0 0 16 0,14-4-10 0,-14 4 9 16,0 0-14-16,0 0 11 0,0 0-13 0,0 0 11 15,0 0-12-15,0 0 12 0,0 0-11 0,12 8 12 16,-12-8-11-16,0 0 14 0,-4 19-4 0,4-19 13 0,-4 19-8 16,4-19 19-16,-6 20 0 0,2-7-3 0,-1-1 1 15,2 4 1-15,-1-4 2 0,-2 2-27 16,2 1 27-16,0 1-1 0,-2 0 2 0,1 0-6 0,1-2 2 16,-2 1 3-16,2 0 1 0,0-1-8 0,-2-1 5 15,1 2-4-15,1-1-1 0,-2-2-3 0,2 1 2 16,4-13-1-16,-8 20 2 0,8-20-3 0,-6 17-1 15,6-17 2-15,-7 15-6 0,7-15-1 0,-6 12-2 16,6-12-5-16,0 0 0 0,-6 16-4 0,6-16-1 16,0 0-2-16,-4 13-1 0,4-13 0 0,0 0-19 0,0 0 1 15,0 0-9-15,-4 12-8 0,4-12-21 0,0 0 3 16,0 0-23-16,0 0 3 0,0 0-16 0,0 0-13 16,0 0-23-16,0 0-10 0,0 0-13 0,0 0-4 15,0 0 4-15,0 0 7 0,0 0 8 0,0 0-1 16,10-16 11-16</inkml:trace>
  <inkml:trace contextRef="#ctx0" brushRef="#br0" timeOffset="173296.453">6635 4156 83 0,'0'0'210'0,"0"0"-50"0,7-14-19 0,-7 14-20 15,0 0-8-15,0 0-16 0,6-13 0 0,-6 13-8 0,0 0 2 16,0 0-17-16,0 0 3 0,0 0-15 0,6-11 4 15,-6 11-17-15,0 0 7 0,0 0-16 0,0 0 4 16,0 0-15-16,0 0 8 0,0 0-15 0,0 0 20 16,-2 14-3-16,2-14-1 0,0 0-1 0,-4 16 3 15,4-16-2-15,-4 17-3 0,4-17 5 0,-4 19-3 16,4-19-2-16,-7 20-7 0,5-7 0 0,-2-1-1 16,0 1 2-16,2 1-2 0,-2-2 4 0,0 4-7 0,2-2-4 15,-2-3 5-15,-1 3-1 0,1-1-1 0,0 1-1 16,0-1-3-16,0 0-4 0,0 2-3 0,0-4 3 15,-1 1-4-15,5-12-8 0,-6 22 7 0,6-22-7 16,-8 21 2-16,8-21 1 0,-4 16-3 0,4-16 3 16,-6 19-6-16,6-19 3 0,-7 13 1 0,7-13-2 15,-3 12-2-15,3-12-1 0,0 0-2 0,-4 17-3 16,4-17-3-16,0 0-4 0,0 0-6 0,-6 14-3 16,6-14-2-16,0 0-15 0,0 0 13 0,0 0-20 0,0 0 16 15,-4 12-22-15,4-12 9 0,0 0-24 0,0 0 7 16,0 0-26-16,0 0 3 0,0 0-8 0,0 0 17 15,0 0 0-15,0 0 16 0,0 0 0 0,0 0 14 16,-19-5-9-16,19 5 13 0,0 0-2 0,0 0 11 16,0 0-1-16,-14-7 14 0,14 7-1 0,0 0 10 15,0 0 0-15,0 0 16 0,-19-4-1 0,19 4 12 0,0 0-3 16,0 0 14-16,0 0-2 0,0 0 15 0,0 0-4 16,-25 0 15-16,25 0-10 0,0 0 15 0,0 0-13 15,0 0 16-15,0 0-16 0,0 0 14 0,0 0-15 16,0 0 10-16,0 0-17 0,0 0 17 0,-20 2-21 15,20-2 14-15,0 0-20 0,0 0 15 0,0 0-22 16,0 0 19-16,0 0 9 0,0 0 1 0,0 0-10 0,0 0 3 16,0 0-8-16,0 0-3 0,0 0 1 15,10 9-1-15,-10-9-8 0,0 0 1 0,0 0-4 0,23 4 0 16,-23-4-4-16,0 0-3 0,27 0 0 0,-27 0-2 16,22-2-5-16,-22 2-11 0,25-4 12 0,-25 4-2 15,30-1 2-15,-30 1-1 0,31-4-3 0,-31 4-3 16,33-4 5-16,-33 4 8 0,31-2-13 0,-31 2-2 0,26-2 3 15,-26 2-2-15,25 0 5 0,-25 0 4 16,0 0 3-16,33 0-6 0,-33 0 9 0,0 0 2 16,25 0-4-16,-25 0 9 0,0 0-1 0,0 0 0 0,25 2 4 15,-25-2 0-15,0 0 2 0,0 0 0 0,0 0-1 16,0 0 0-16,24 0-2 0,-24 0-3 0,0 0-2 16,0 0 0-16,0 0-7 0,0 0-1 0,0 0-1 15,0 0-4-15,0 0-3 0,0 0-10 0,0 0-15 16,0 0-14-16,0 0-11 0,0 0-20 0,0 0-17 15,0 0-20-15,0 0-23 0,0 0-36 0,0 0-24 0,0 0-49 16,0 0-47-16,0 0-259 0,0 0-52 0</inkml:trace>
  <inkml:trace contextRef="#ctx0" brushRef="#br0" timeOffset="174271.26">7448 3769 194 0,'0'0'190'0,"0"0"-45"0,0 0-11 15,0 0-28-15,0 0-4 0,0 0-18 0,0 0 1 16,0 0-17-16,0 0 0 0,0 0-13 0,0 0-1 16,0 0-13-16,0 0 5 0,0 0-13 0,-4 15 11 15,4-15-15-15,-4 14 13 0,4-14-14 0,-9 21 10 0,7-10-11 16,-4 4 12-16,0 2-10 0,2-1 9 0,-1 1-17 16,-2 5 16-16,1-1-4 0,-2 1 1 0,2-2 0 15,-1 3 2-15,-1-2 0 0,2 1-4 0,0 0 1 16,0 1 1-16,1 1-43 0,-1-2 49 0,0 0-7 15,2 1-2-15,-2 1-1 0,2-2 0 0,-3 0-2 16,3 1 0-16,-2 2-6 0,2-3 4 0,0 0-2 0,-2 0-4 16,1 0-2-16,3 3-5 0,-2-4 1 0,2-1 0 15,-2-2-1-15,2 0 2 0,-1 1-5 16,1 0 2-16,0-1-2 0,-2 1 1 0,2-3 1 0,-1-1-4 16,1 1 1-16,0 0-7 0,0-2 2 0,0 1-3 15,2-15 3-15,-4 23 2 0,4-23-1 0,-2 21-1 16,2-21 0-16,-2 21 0 0,2-21 2 0,-4 16 1 15,4-16-1-15,-2 13-1 0,2-13 0 0,0 0-2 0,-2 18 3 16,2-18-1-16,0 0-3 0,-2 14 3 16,2-14-5-16,0 0 2 0,0 0-1 0,-2 12 0 0,2-12 1 15,0 0-2-15,0 0-2 0,0 0 4 0,-5 11 0 16,5-11-4-16,0 0-4 0,0 0-3 0,0 0-6 16,0 0-9-16,0 0-14 0,0 0-13 0,0 0-21 15,0 0-18-15,0 0-44 0,0 0-9 0,0 0-18 16,0 0-21-16,7 12-43 0,-7-12-31 0,0 0-124 15,0 0 166-15</inkml:trace>
  <inkml:trace contextRef="#ctx0" brushRef="#br0" timeOffset="175753.651">7699 4107 149 0,'0'0'173'0,"0"0"-35"0,0 0-16 16,0 0-13-16,0 0-16 0,2-12-2 0,-2 12-12 0,0 0 1 15,0 0-14-15,0 0 1 0,0 0-14 0,0 0 1 16,0 0-14-16,0 0 3 0,0 0-11 0,0 0 4 16,0 0-9-16,0 0 6 0,0 0-13 0,0 0 7 15,0 0-10-15,0 0 9 0,0 0-13 0,0 0 10 16,0 0-8-16,0 0 9 0,0 0-6 0,0 0 14 15,0 0-4-15,0 0-5 0,0 0-2 0,0 0 3 0,0 0 0 16,0 0 9-16,0 0-15 0,3 11-1 16,-3-11 1-16,0 0-2 0,0 0 1 0,4 17-2 0,-4-17 4 15,0 0 0-15,2 14-1 0,-2-14-2 0,0 0-1 16,4 19-3-16,-4-19 5 0,3 12-4 0,-3-12 3 16,2 14-1-16,-2-14-7 0,2 14 5 0,-2-14 1 15,2 15-1-15,-2-15 6 0,4 17-5 0,-4-17-2 16,2 14-1-16,-2-14-2 0,2 17 0 0,-2-17-2 15,4 17 3-15,-4-17 2 0,2 15 1 0,-2-15 1 16,4 18-5-16,-4-18 2 0,2 14-2 0,-2-14-1 0,5 16-2 16,-5-16 0-16,4 14 3 0,-4-14-3 0,2 17-2 15,-2-17 0-15,4 15 1 0,-4-15 0 0,4 13 5 16,-4-13-5-16,4 15-1 0,-4-15 1 0,4 13 2 16,-4-13-1-16,4 10 0 0,-4-10 0 0,7 14-3 15,-7-14 3-15,0 0-5 0,6 14 2 0,-6-14 0 16,0 0-1-16,8 15-6 0,-8-15 6 0,0 0-2 0,6 12 2 15,-6-12 0-15,0 0 1 0,9 9-1 16,-9-9-2-16,0 0 0 0,0 0 4 0,12 11-2 0,-12-11 0 16,0 0-1-16,0 0-1 0,17 6 1 0,-17-6-2 15,0 0 0-15,0 0 1 0,15 5 0 0,-15-5 1 16,0 0 0-16,0 0-1 0,0 0 2 0,25 0 1 16,-25 0-3-16,0 0 2 0,14-6-2 0,-14 6-2 0,0 0 3 15,15-7 0-15,-15 7-2 0,0 0 1 16,14-6-2-16,-14 6 3 0,0 0-3 0,0 0 0 15,15-9 1-15,-15 9 0 0,0 0 2 0,0 0-1 0,0 0 0 16,12-9 1-16,-12 9-2 0,0 0 12 16,0 0-18-16,0 0-2 0,8-12-1 0,-8 12 4 0,0 0-3 15,0 0 0-15,0 0 1 0,5-14-1 0,-5 14 4 16,0 0-5-16,0 0 1 0,-3-17 1 0,3 17 3 16,0 0 3-16,-2-13-4 0,2 13 1 0,0 0 2 15,-4-13 3-15,4 13-2 0,0 0-2 0,-8-13 4 0,8 13-4 16,0 0 3-16,-10-11-4 0,10 11 1 0,0 0 2 15,-13-10-1-15,13 10 0 0,0 0-1 0,-14-9 2 16,14 9-2-16,0 0 1 0,0 0 1 0,-19-3-5 16,19 3 4-16,0 0 1 0,0 0-3 0,-21 3 0 15,21-3-2-15,0 0-3 0,-14 12-4 0,14-12-8 16,-9 7-6-16,9-7-13 0,-9 11-12 0,9-11-25 16,-10 11-3-16,10-11-21 0,-6 12-10 0,6-12-23 15,0 0-13-15,-6 15-15 0,6-15-28 0,0 0-156 0,0 0 196 16</inkml:trace>
  <inkml:trace contextRef="#ctx0" brushRef="#br0" timeOffset="176444.245">8105 4342 205 0,'0'0'189'0,"0"0"-41"16,0 0-10-16,0 0-15 0,0 0-13 0,0 0-12 15,-8-8-9-15,8 8-7 0,0 0-7 0,0 0-7 16,0 0-7-16,0 0-6 0,0 0-3 0,-15-6-8 16,15 6-7-16,0 0-2 0,0 0-1 0,0 0 2 15,0 0 2-15,0 0 0 0,-18-7-2 0,18 7-16 16,0 0 12-16,0 0-3 0,0 0-1 0,0 0-10 15,0 0 0-15,0 0-1 0,-21 2 0 0,21-2-5 0,0 0-1 16,0 0-2-16,0 0-1 0,0 0-1 0,-16 9-4 16,16-9 3-16,0 0-1 0,0 0-1 0,-9 10-3 15,9-10-2-15,0 0 6 0,-6 13-1 0,6-13 1 16,0 0 16-16,-6 15-16 0,6-15 0 0,-4 12-1 16,4-12 2-16,-2 12 4 0,2-12-4 0,-2 13 6 15,2-13 6-15,0 16-4 0,0-16 0 0,0 16 0 16,0-16 0-16,0 13 22 0,0-13-22 0,4 14 1 15,-4-14-1-15,4 13 3 0,-4-13-2 0,6 13 1 0,-6-13-4 16,8 13 0-16,-8-13-4 0,9 9 8 0,-9-9-3 16,14 9 5-16,-14-9-3 0,15 6-4 0,-15-6-2 15,0 0 1-15,24 7 0 0,-24-7 5 16,0 0-1-16,25 4-1 0,-25-4-1 0,0 0 2 16,27 2-7-16,-27-2 2 0,0 0-2 0,0 0 4 0,28-2-5 15,-28 2 3-15,0 0-2 0,0 0-1 0,23 2 1 16,-23-2-4-16,0 0-2 0,0 0 0 0,0 0-2 0,0 0-1 15,0 0-15-15,25 0-9 0,-25 0-12 16,0 0-19-16,0 0-18 0,0 0-24 0,0 0-28 0,0 0-27 16,0 0-29-16,16-6-25 0,-16 6-47 0,0 0-173 15,0 0 104-15</inkml:trace>
  <inkml:trace contextRef="#ctx0" brushRef="#br0" timeOffset="177289.16">8614 4509 145 0,'0'0'204'0,"0"0"-44"0,0 0-18 16,0 0-23-16,0 0-14 0,0 0-7 0,0 0-7 16,0 0-7-16,0 0 0 0,0 0-6 0,0 0-4 15,0 0 2-15,0 0-4 0,0 0-2 0,0 0-3 0,0 0 0 16,0 0-4-16,0 0-3 0,0 0-9 16,0 0-2-16,0 0-5 0,0 0-6 0,0 0-9 15,0 0 5-15,0 0 3 0,0 0 17 0,0 0-12 0,0 0-3 16,0 0 0-16,16-4-10 0,-16 4-4 0,0 0-6 15,0 0 0-15,23 2-3 0,-23-2 2 0,0 0-5 16,0 0 4-16,33 0-5 0,-33 0 1 0,0 0-2 16,29 0 0-16,-29 0-3 0,0 0 1 0,28-2-3 15,-28 2-1-15,0 0-2 0,29-2 1 0,-29 2-2 16,0 0 2-16,25-3-3 0,-25 3 4 0,0 0-5 0,0 0-16 16,27-2 21-16,-27 2-4 0,0 0-7 15,0 0-6-15,0 0-17 0,22-2-5 0,-22 2-13 0,0 0-13 16,0 0-13-16,0 0-24 0,0 0-18 0,0 0-27 15,0 0-28-15,0 0-28 0,0 0-53 0,17-4-168 16,-17 4 118-16</inkml:trace>
  <inkml:trace contextRef="#ctx0" brushRef="#br0" timeOffset="177673.145">8659 4421 209 0,'0'0'256'0,"-12"-8"-47"0,12 8-25 0,0 0-12 0,0 0-11 16,0 0-17-16,0 0-19 0,0 0-7 0,0 0-14 16,0 0-4-16,0 0-12 0,0 0-9 0,0 0-8 15,0 0-2-15,0 0-14 0,0 0-2 0,0 0 0 16,0 0 6-16,0 0-28 0,0 0 23 0,0 0-15 15,0 0 0-15,0 0-5 0,0 0-7 0,0 0-5 16,16-6 6-16,-16 6-8 0,0 0 0 0,0 0-5 0,27-4-2 16,-27 4 1-16,0 0-2 0,27-1-4 0,-27 1 0 15,0 0-1-15,26-2-3 0,-26 2 4 16,0 0-3-16,27-2 1 0,-27 2-3 0,0 0-3 0,25-2-2 16,-25 2 6-16,0 0-2 0,0 0-1 0,26 0-1 15,-26 0 2-15,0 0-3 0,0 0 5 0,0 0-5 16,23-2-12-16,-23 2-17 0,0 0-20 0,0 0-17 15,0 0-26-15,0 0-24 0,22 2-34 0,-22-2-32 0,0 0-40 16,0 0-40-16,0 0-223 0,0 0 28 16</inkml:trace>
  <inkml:trace contextRef="#ctx0" brushRef="#br0" timeOffset="179075.588">9277 4326 137 0,'0'0'193'16,"0"0"-43"-16,0 0-16 0,2-13-16 0,-2 13-17 16,0 0-7-16,0 0-7 0,0 0-3 0,0 0-5 0,0 0-1 15,0 0-6-15,0 0 0 0,0 0-3 16,0 0 0-16,0 0-5 0,0 0-1 0,0 0 1 0,0 0-8 15,0 0-5-15,0 0-8 0,0 0-6 0,0 0-5 16,0 0 5-16,0 0-5 0,0 0 1 0,-2 16-8 16,2-16 1-16,0 0-5 0,0 21 6 0,0-21-11 15,0 14 13-15,0-14-4 0,2 18-4 0,-2-18-2 0,4 16 1 16,-4-16-8-16,7 16 1 0,-7-16-2 0,6 15-2 16,-6-15-15-16,7 13 15 0,-7-13-1 0,8 11-1 15,-8-11-4-15,11 8 3 0,-11-8-6 0,0 0 6 16,16 9-4-16,-16-9 2 0,0 0-2 0,0 0 1 15,23 2-2-15,-23-2 0 0,0 0-3 0,16-6 6 16,-16 6-5-16,13-7 2 0,-13 7-1 0,12-11-1 16,-12 11-8-16,11-12-5 0,-11 12-7 0,8-13-2 0,-8 13-3 15,8-12 2-15,-8 12-4 0,4-17 6 0,-4 17 0 16,4-16 4-16,-4 16-4 0,0-17 3 0,0 17 0 16,-2-17 1-16,2 17 0 0,-4-15 3 0,4 15 1 15,-6-12 5-15,6 12-7 0,-8-14 4 0,8 14-3 16,-11-11 4-16,11 11 0 0,-10-10 1 0,10 10 4 15,-10-9 3-15,10 9 3 0,0 0-6 0,-17-6-2 16,17 6-1-16,0 0-2 0,0 0 6 0,0 0-5 16,-23 1 8-16,23-1-1 0,0 0 0 0,-12 11 3 15,12-11-1-15,-6 13 1 0,6-13 1 0,-6 13-1 0,6-13 2 16,-4 15 2-16,4-15 1 0,-5 19 5 0,5-19 3 16,0 16 1-16,0-16 2 0,0 18 1 0,0-18-1 15,2 18-1-15,-2-18-4 0,5 14 0 0,-5-14-2 16,4 15 3-16,-4-15-3 0,8 12 1 0,-8-12-5 15,0 0 1-15,14 10 0 0,-14-10-3 0,0 0 3 16,17 6-4-16,-17-6-1 0,0 0 1 0,0 0 1 16,25-6-6-16,-25 6 2 0,0 0 2 0,16-10-3 15,-16 10-3-15,11-12 4 0,-11 12-3 0,10-9 2 0,-10 9 3 16,8-9 0-16,-8 9 0 0,0 0 6 0,7-11 2 16,-7 11-1-16,0 0 2 0,0 0 3 0,8-9-25 15,-8 9 32-15,0 0-8 0,0 0 2 0,0 0-5 16,0 0-3-16,0 0 0 0,0 0 25 0,0 0-37 15,0 0 8-15,0 0-4 0,0 0 3 0,13 7 2 16,-13-7 11-16,0 0-7 0,4 14 9 0,-4-14 1 16,7 11 7-16,-7-11 0 0,6 15 3 0,-6-15-8 0,6 13 5 15,-6-13 1-15,8 13 4 0,-8-13-7 0,11 12 3 16,-11-12-5-16,10 12 4 0,-10-12-7 0,12 9-1 16,-12-9-2-16,0 0 4 0,17 10 4 0,-17-10 1 15,0 0-4-15,0 0 0 0,25 0-4 0,-25 0-2 16,0 0 0-16,18-6-4 0,-18 6-3 0,0 0-4 15,16-13-17-15,-16 13-15 0,0 0-20 0,14-13-12 16,-14 13-22-16,0 0-14 0,11-13-28 0,-11 13-37 0,0 0-46 16,8-9-69-16,-8 9-230 0,0 0-4 0</inkml:trace>
  <inkml:trace contextRef="#ctx0" brushRef="#br0" timeOffset="179801.967">9864 4268 6 0,'0'0'233'16,"0"0"-43"-16,0 0-34 0,0 0-18 0,0 0-14 0,0 0-7 16,0 0-7-16,0 0-2 0,0-15-12 15,0 15-8-15,0 0-11 0,0 0-4 0,0 0-11 16,-8-11-5-16,8 11-8 0,0 0 1 0,0 0-7 0,-10-8-1 16,10 8-7-16,0 0-1 0,0 0-9 0,-15-10 5 15,15 10-9-15,0 0 1 0,-14-6-5 0,14 6 6 16,0 0-4-16,0 0-5 0,-21-5 8 0,21 5-10 15,0 0 0-15,0 0-1 0,-23-2-4 0,23 2 1 16,0 0 2-16,0 0 1 0,-24 6-3 0,24-6 1 16,0 0 0-16,-18 7-1 0,18-7 1 0,0 0 7 0,-17 10 0 15,17-10 2-15,0 0-1 0,-14 12 0 16,14-12 0-16,-8 11 3 0,8-11-1 0,-7 11 0 0,7-11 0 16,-4 14-1-16,4-14 8 0,-4 16-1 0,4-16 0 15,-2 15 6-15,2-15-1 0,2 19-1 0,-2-19 0 16,0 18-1-16,0-18 1 0,4 18-1 0,-4-18-1 15,7 18-4-15,-7-18 2 0,8 17-2 0,-8-17 4 0,12 18 2 16,-12-18-3-16,13 15-15 0,-13-15 14 16,16 16-1-16,-16-16-2 0,16 9-4 0,-16-9-1 0,16 9-2 15,-16-9-4-15,21 6 2 0,-21-6-4 0,18 3-1 16,-18-3-1-16,0 0-2 0,27 5-1 0,-27-5 1 16,0 0-4-16,25 0 5 0,-25 0-4 0,0 0 0 15,23-2 0-15,-23 2-1 0,0 0-8 0,17-4-11 16,-17 4-17-16,0 0-15 0,0 0-19 0,19-5-22 15,-19 5-29-15,0 0-23 0,0 0-31 0,0 0-38 16,0 0-31-16,21-3-40 0,-21 3-223 0,0 0-1 0</inkml:trace>
  <inkml:trace contextRef="#ctx0" brushRef="#br0" timeOffset="180302.35">10196 4386 220 0,'0'0'215'0,"0"0"-38"0,0 0-15 16,0 0-10-16,0 0-6 0,0 0-7 0,0 0-12 15,0 0-3-15,0 0-8 0,0 0-6 0,0 0-3 16,0 0-10-16,0 0-9 0,0 0-3 0,-8-7-14 16,8 7-5-16,0 0-19 0,0 0-5 0,0 0-10 15,0 0-6-15,0 0-8 0,-11 10-1 0,11-10-3 16,0 0-4-16,0 0-3 0,-3 13 1 0,3-13-9 0,0 0 5 15,0 0 0-15,0 0 0 0,1 14-2 16,-1-14-3-16,0 0 2 0,0 0 0 0,0 0 0 0,9 12 4 16,-9-12-7-16,0 0 2 0,0 0 0 0,0 0 4 15,0 0-4-15,0 0 2 0,0 0 0 0,20-5-1 16,-20 5 0-16,0 0 2 0,0 0 1 0,0 0-2 16,0 0 1-16,7-10 2 0,-7 10-4 0,0 0 0 0,0 0 1 15,0 0-2-15,0 0 0 0,0 0-1 0,-7-11-9 16,7 11-3-16,0 0-7 0,0 0-11 15,0 0-21-15,0 0-16 0,0 0-29 0,0 0-30 0,0 0-35 16,0 0-38-16,0 0-39 0,0 0-219 0,0 0 65 16</inkml:trace>
  <inkml:trace contextRef="#ctx0" brushRef="#br0" timeOffset="181632.66">10471 4461 49 0,'0'0'163'0,"0"0"-21"0,0 0-26 0,0 0-12 16,0 0-4-16,0 0-7 0,0 0-4 0,0 0-5 15,0 0-1-15,0 0-2 0,0 0-5 0,0 0-6 0,0 0-4 16,0 0-3-16,0 0 0 0,0 0-5 0,0 0 0 15,0 0 1-15,0 0-3 0,0 0 0 16,0 0-5-16,0 0-11 0,0 0-2 0,0 0-4 16,0 0-3-16,0 0-1 0,0 0-1 0,0 0-6 0,0 0 0 15,0 0-1-15,-2-17 0 0,2 17-4 0,0 0-2 16,0 0-2-16,-4-10 1 0,4 10-4 0,0 0-6 16,0 0 2-16,0-20-7 0,0 20 6 0,0 0 0 0,0-14-3 15,0 14 23-15,0 0-28 0,4-18-2 16,-4 18 3-16,0 0 1 0,6-16 2 0,-6 16-4 0,0 0 2 15,6-14-2-15,-6 14 3 0,0 0-3 0,9-11 2 16,-9 11-1-16,0 0 8 0,10-7 0 0,-10 7 2 16,0 0-2-16,0 0 3 0,0 0 2 0,19-6 1 15,-19 6-7-15,0 0 1 0,0 0-1 0,0 0 1 16,22 4-27-16,-22-4 29 0,0 0 0 0,13 9 0 16,-13-9-3-16,0 0-2 0,12 12 2 0,-12-12 6 15,6 10-9-15,-6-10 4 0,6 10-8 0,-6-10 7 16,7 12-2-16,-7-12 3 0,6 11-6 0,-6-11 1 15,0 0 0-15,6 15 3 0,-6-15-4 0,0 0 2 0,0 0-2 16,8 10 2-16,-8-10-1 0,0 0 3 0,0 0-1 16,0 0-1-16,0 0-1 0,0 0 2 0,0 0-4 15,0 0 2-15,0 0-1 0,0 0-2 0,14-5 2 16,-14 5-2-16,0 0 0 0,4-14 1 0,-4 14 0 16,0 0 1-16,6-17-3 0,-6 17 1 0,0 0-2 0,6-15 3 15,-6 15-2-15,0 0 1 0,9-17 1 0,-9 17 0 16,0 0 18-16,6-12-25 0,-6 12 4 0,0 0-5 15,0 0 4-15,10-12 3 0,-10 12-2 16,0 0 1-16,0 0 3 0,0 0 0 0,10-9 3 0,-10 9-2 16,0 0 0-16,0 0-4 0,0 0-22 0,0 0 31 15,19 9-1-15,-19-9-1 0,0 0 0 16,10 13-4-16,-10-13 6 0,0 0-5 0,9 15 1 0,-9-15-1 16,0 0-3-16,8 14 4 0,-8-14 2 0,0 0-6 15,6 13 0-15,-6-13-3 0,0 0 4 0,0 0-3 0,6 10 4 16,-6-10-7-16,0 0 2 0,0 0-8 15,0 0 6-15,0 0-6 0,0 0 5 0,0 0-3 0,0 0 0 16,0 0 4-16,17-8-2 0,-17 8-1 0,0 0 2 16,6-15 0-16,-6 15 1 0,5-8-6 0,-5 8 2 15,6-11 2-15,-6 11 3 0,9-11-1 0,-9 11 4 16,8-12-26-16,-8 12 32 0,10-11-5 0,-10 11 5 0,11-9-4 16,-11 9-1-16,0 0 3 0,16-9 0 0,-16 9 5 15,0 0 2-15,21-6 7 0,-21 6 2 0,0 0 0 16,18 4 2-16,-18-4 2 0,0 0-4 0,19 11 1 15,-19-11 1-15,10 11-5 0,-10-11-2 0,11 14 2 16,-11-14-2-16,7 16 0 0,-7-16 1 0,6 13-4 16,-6-13 2-16,8 16-2 0,-8-16-4 0,5 13 2 15,-5-13 2-15,4 13 0 0,-4-13-1 0,0 0 3 16,6 13-2-16,-6-13-3 0,0 0-3 0,0 0 2 16,6 14-9-16,-6-14-13 0,0 0-18 0,0 0-27 15,0 0-27-15,0 0-49 0,0 0-51 0,0 0-58 0,0 0-316 16,0 0-77-16</inkml:trace>
  <inkml:trace contextRef="#ctx0" brushRef="#br0" timeOffset="-180158.447">2147 2976 50 0,'0'0'157'0,"6"11"-44"0,-6-11-5 0,0 0-22 16,0 0-9-16,0 0-7 0,0 0-13 0,0 0-2 15,2 13-4-15,-2-13-4 0,0 0-1 0,0 0-2 16,0 0-2-16,0 0-8 0,0 0 4 0,0 0-2 16,4 13-4-16,-4-13-1 0,0 0-2 0,0 0-1 0,0 0-4 15,0 0-3-15,0 0-3 0,0 0-3 0,0 0-3 16,4 10 0-16,-4-10 0 0,0 0 1 16,0 0-3-16,0 0 2 0,0 0 8 0,0 0-11 0,0 0-1 15,0 0-1-15,0 0 2 0,0 0-4 0,0 0-2 16,0 0 0-16,0 0-1 0,0 0 2 0,0 0-3 15,0 0 0-15,0 0 0 0,0 0 1 0,0 0-1 16,0 0 2-16,0 0-1 0,15 9 0 0,-15-9 1 0,0 0 0 16,0 0-4-16,9-9 3 0,-9 9 0 0,0 0-2 15,12-9 0-15,-12 9 2 0,0 0-2 0,13-9 0 16,-13 9 0-16,0 0-2 0,14-7 1 0,-14 7 2 16,0 0-1-16,17-7-2 0,-17 7 4 0,0 0-2 15,16-8-2-15,-16 8 2 0,0 0 0 0,0 0-10 16,21-4 12-16,-21 4-2 0,0 0 3 0,0 0-3 0,0 0 1 15,25-2 3-15,-25 2 0 0,0 0-2 0,0 0 1 16,18 6 3-16,-18-6-4 0,0 0 2 0,0 0-1 16,18 8-2-16,-18-8 1 0,0 0 3 0,12 7-3 15,-12-7 3-15,0 0 1 0,13 7 0 0,-13-7 2 16,0 0 7-16,12 9-9 0,-12-9 8 0,0 0-12 16,13 7 12-16,-13-7-12 0,0 0 1 0,0 0 2 15,14 11-3-15,-14-11 3 0,0 0-5 0,0 0 0 0,15 8 0 16,-15-8 0-16,0 0 0 0,0 0 4 0,14 9-2 15,-14-9 10-15,0 0-15 0,0 0 1 0,15 8 2 16,-15-8-1-16,0 0 1 0,0 0-1 0,0 0 3 16,18 1 7-16,-18-1-7 0,0 0 10 0,0 0-16 15,0 0 11-15,20-1-10 0,-20 1 10 0,0 0-11 0,0 0 15 16,18-8-16-16,-18 8 10 0,0 0-8 0,15-9 11 16,-15 9-12-16,0 0-1 0,14-8 13 0,-14 8-17 15,0 0 3-15,15-9 5 0,-15 9 0 0,0 0-1 16,14-9-3-16,-14 9 6 0,0 0-2 0,13-7 0 15,-13 7 1-15,0 0 0 0,14-7-2 0,-14 7 1 16,0 0-1-16,15-6 4 0,-15 6 0 0,0 0-2 16,15-6-4-16,-15 6 4 0,0 0 0 0,0 0-1 0,21-5 0 15,-21 5 1-15,0 0 0 0,0 0 1 0,20-6 0 16,-20 6-10-16,0 0 10 0,0 0 1 0,21-4-1 16,-21 4 0-16,0 0-2 0,0 0-2 0,0 0 4 15,23-3 0-15,-23 3 1 0,0 0-3 0,0 0 0 16,0 0 1-16,0 0 1 0,23 1-1 0,-23-1-3 15,0 0 3-15,0 0 12 0,0 0-13 0,20 5 11 0,-20-5-13 16,0 0 14-16,0 0-12 0,16 7 9 0,-16-7-12 16,0 0 9-16,0 0-8 0,16 8 12 0,-16-8-15 15,0 0 18-15,13 7-18 0,-13-7 14 0,0 0-13 16,0 0 12-16,16 9-11 0,-16-9 12 0,0 0-14 16,0 0 8-16,15 7-7 0,-15-7 10 0,0 0-10 0,0 0 12 15,16 7-13-15,-16-7 10 0,0 0-9 0,0 0 12 16,0 0-13-16,17 6 13 0,-17-6-12 0,0 0 12 15,0 0-11-15,0 0 13 0,0 0-13 0,0 0 11 16,27 0-10-16,-27 0 9 0,0 0-12 0,0 0 10 16,18-7-7-16,-18 7 7 0,0 0-9 0,14-9 11 15,-14 9-11-15,0 0 10 0,12-8-10 0,-12 8 10 0,0 0-8 16,15-11 9-16,-15 11-11 0,0 0-22 16,12-10 28-16,-12 10 9 0,0 0-13 0,14-12 9 0,-14 12-9 15,0 0 9-15,15-11-8 0,-15 11 6 0,0 0-8 0,16-11 9 16,-16 11-10-16,0 0 10 0,15-7-12 15,-15 7 11-15,0 0-10 0,18-8 10 0,-18 8-9 0,0 0 8 16,17-4-10-16,-17 4 12 0,0 0-8 0,0 0 8 16,0 0-12-16,28 0 10 0,-28 0-10 0,0 0 16 15,19 6-17-15,-19-6 15 0,0 0-11 0,18 9 12 16,-18-9-11-16,13 8 10 0,-13-8-12 0,10 9 21 16,-10-9-25-16,12 8 15 0,-12-8-8 0,11 7 7 15,-11-7-10-15,0 0 10 0,16 9-11 0,-16-9 12 0,0 0-12 16,15 11 14-16,-15-11-14 0,0 0 13 0,15 7-10 15,-15-7 9-15,0 0-12 0,15 8 11 0,-15-8-9 16,0 0 10-16,0 0-9 0,18 5 8 0,-18-5-11 16,0 0 14-16,0 0-14 0,21 4 15 0,-21-4-18 15,0 0 18-15,0 0-14 0,0 0 12 0,25 0-15 16,-25 0 30-16,0 0-29 0,0 0 14 0,20-4-12 16,-20 4 8-16,0 0-7 0,17-5 11 0,-17 5-13 15,0 0 9-15,16-8-9 0,-16 8 12 0,12-9-13 0,-12 9 8 16,10-7-5-16,-10 7 11 0,13-10-12 0,-13 10-1 15,10-11 1-15,-10 11 1 0,10-9 2 0,-10 9 0 16,11-7 2-16,-11 7-2 0,8-9-2 0,-8 9 3 0,0 0-2 16,12-12-2-16,-12 12 3 0,0 0 0 0,13-8 5 15,-13 8-4-15,0 0-4 0,0 0 5 0,14-7-2 16,-14 7-3-16,0 0 3 0,0 0 0 0,0 0 2 16,23-1-2-16,-23 1 3 0,0 0-4 0,0 0 10 15,17 3-8-15,-17-3 1 0,0 0 10 0,17 7-13 16,-17-7 12-16,0 0-12 0,14 9 11 0,-14-9-12 0,0 0 10 15,15 10-9-15,-15-10 12 0,0 0-14 16,14 10 9-16,-14-10-6 0,0 0 6 0,15 11-10 0,-15-11 11 16,10 7-10-16,-10-7 13 0,0 0-13 0,15 13 7 15,-15-13-5-15,0 0 7 0,12 11-11 0,-12-11 14 16,10 9-13-16,-10-9 14 0,0 0-14 0,13 11 12 16,-13-11-12-16,0 0 11 0,11 9-15 0,-11-9 19 15,0 0-14-15,15 10 10 0,-15-10-9 0,0 0 10 16,0 0-9-16,16 5 9 0,-16-5-11 0,0 0 10 0,0 0-7 15,0 0 8-15,25-1-11 0,-25 1 13 0,0 0-16 16,16-8-18-16,-16 8 20 0,0 0 11 0,17-9-15 16,-17 9 13-16,0 0-12 0,14-12 10 0,-14 12-11 0,0 0 14 15,13-8-12-15,-13 8 11 0,0 0-11 0,0 0 10 16,14-9-9-16,-14 9 10 0,0 0-12 0,0 0 11 16,0 0-9-16,12-8 11 0,-12 8-10 0,0 0 8 15,0 0-9-15,0 0 13 0,0 0-11 0,10-10 11 0,-10 10-9 16,0 0 10-16,0 0-12 0,0 0 9 0,0 0-8 15,0 0 11-15,0 0-12 0,15-7 8 0,-15 7-6 16,0 0 10-16,0 0-11 0,0 0 8 0,0 0-10 16,0 0 16-16,0 0-16 0,18-3 10 0,-18 3-7 15,0 0 12-15,0 0-11 0,0 0 13 0,0 0-9 0,0 0 9 16,0 0-11-16,0 0 9 0,0 0-9 0,0 0 11 16,0 0-10-16,17-6 12 0,-17 6-15 0,0 0 14 15,0 0-12-15,0 0 12 0,0 0-15 0,0 0 10 16,0 0-9-16,0 0 10 0,0 0-11 0,0 0 8 0,0 0-13 15,0 0 14-15,0 0-11 0,0 0 13 0,0 0-12 16,0 0 10-16,0 0-8 0,0 0 10 0,0 0-11 16,0 0 4-16,0 0-20 0,0 0-6 0,22-2-8 15,-22 2-5-15,0 0-33 0,0 0-40 0,0 0-48 0,0 0-69 16,0 0-98-16,0 0 215 0</inkml:trace>
  <inkml:trace contextRef="#ctx0" brushRef="#br0" timeOffset="-178967.984">1966 1546 10 0,'0'0'146'0,"0"0"-21"0,0 0-22 0,0 0-22 15,6 15-3-15,-6-15-23 0,0 0-2 0,4 13-7 16,-4-13-5-16,4 11-8 0,-4-11 9 0,4 13-9 0,-4-13 3 15,7 15-3-15,-7-15 7 0,4 16-1 0,-4-16 1 16,4 19-6-16,-4-19 0 0,6 16-2 0,-6-16-1 16,4 21 3-16,-4-21-4 0,4 20-4 0,-4-20-1 0,5 21-4 15,-5-21-2-15,4 20-1 0,-4-20-1 0,4 23-4 16,-4-23-2-16,2 19-3 0,-2-19-2 0,2 19 2 16,-2-19-6-16,2 16-1 0,-2-16 0 0,2 17-13 15,-2-17-12-15,1 12-9 0,-1-12-13 0,0 0-9 16,2 18-17-16,-2-18-7 0,0 0-10 0,0 0-19 15,0 0-30-15,0 0-99 0,0 0 77 0</inkml:trace>
  <inkml:trace contextRef="#ctx0" brushRef="#br0" timeOffset="-178342.196">2011 1788 149 0,'0'0'178'0,"0"0"-53"0,2-12-24 0,-2 12-5 16,0 0-1-16,0 0-1 0,0 0-3 0,0 0-12 0,0 0-5 15,0 0-9-15,0 0-1 0,17-6-10 16,-17 6-8-16,0 0-8 0,0 0-1 0,0 0 1 16,15-6-8-16,-15 6-6 0,0 0 1 0,0 0-9 15,0 0 1-15,23-1-7 0,-23 1 2 0,0 0-2 0,0 0-5 16,0 0 0-16,23-5-1 0,-23 5-1 0,0 0 2 15,0 0-6-15,0 0 4 0,25 0 2 0,-25 0-5 16,0 0 0-16,0 0-9 0,0 0-16 0,22-1-1 0,-22 1-9 16,0 0 3-16,0 0-5 0,0 0 5 0,0 0 0 15,0 0 8-15,21-5-1 0,-21 5 1 0,0 0-2 16,0 0 5-16,0 0 1 0,0 0-2 0,0 0 12 16,0 0 2-16,0 0-4 0,4-10 4 0,-4 10 2 0,0 0 5 15,0 0-1-15,0 0-1 0,0 0 1 0,-4-13 2 16,4 13 0-16,0 0 2 0,0 0 11 0,0 0-2 15,-4-13 2-15,4 13 10 0,0 0-1 0,0 0 4 16,0 0 1-16,0 0 1 0,0 0-1 0,0 0 6 16,-4-11-18-16,4 11 18 0,0 0-2 0,0 0-2 0,0 0-6 15,0 0 1-15,0 0-3 0,0 0 4 0,0 0 3 16,0 0-4-16,0 0-1 0,0 0 0 0,0 16 3 16,0-16-2-16,0 0-6 0,2 14 1 0,-2-14 5 15,0 0-6-15,4 17 5 0,-4-17-1 0,4 12-4 0,-4-12-14 16,4 15 15-16,-4-15-4 0,4 13 3 0,-4-13 0 15,5 15-1-15,-5-15 2 0,6 14 13 0,-6-14-22 16,3 15-1-16,-3-15 6 0,4 13-1 0,-4-13 1 0,4 11 29 16,-4-11-36-16,0 0 19 0,6 15-13 0,-6-15 12 15,0 0-16-15,4 13 12 0,-4-13-12 0,0 0 18 16,0 0-22-16,0 0 14 0,5 11-18 0,-5-11 17 0,0 0-19 16,0 0 14-16,0 0-19 0,0 0 10 15,0 0-14-15,0 0 2 0,0 0-35 0,0 0 1 0,0 0-40 16,0 0-25-16,0 0-35 0,0 0-29 0,0 0-38 15,-11-9-44-15,11 9-151 0,0 0 138 0</inkml:trace>
  <inkml:trace contextRef="#ctx0" brushRef="#br0" timeOffset="-177517.671">2145 1535 113 0,'0'0'196'0,"0"0"-40"0,0 0-27 15,0 0-17-15,0 0-22 0,0 0-5 0,0 0-12 16,0 0-5-16,0 0-13 0,0 0 2 0,0 0-11 16,0 0-3-16,0 0-8 0,0 0-1 0,0 0-9 15,0 0 7-15,0 0-2 0,0 0-1 0,0 0 0 0,0 0-4 16,0 0-16-16,0 0 11 0,0 0-27 0,0 0 25 16,20 2-2-16,-20-2-4 0,0 0-5 0,0 0 2 15,0 0-2-15,22 1-1 0,-22-1-4 0,0 0 4 16,0 0-1-16,27-5 0 0,-27 5-4 0,0 0 3 15,18-4-3-15,-18 4 1 0,0 0-3 0,19-5 5 0,-19 5-10 16,0 0 6-16,0 0-5 0,0 0 5 0,21-4-1 16,-21 4 2-16,0 0-2 0,0 0 5 0,0 0 2 15,0 0-9-15,18 6 12 0,-18-6 9 0,0 0-2 0,0 0-6 16,7 16-1-16,-7-16 1 0,0 0 2 0,4 19 3 16,-4-19-1-16,2 15 3 0,-2-15-9 0,2 14 4 15,-2-14-4-15,4 17-1 0,-4-17 1 0,4 17 1 16,-4-17-4-16,4 16 6 0,-4-16-4 0,4 18 0 0,-4-18 3 15,5 19 1-15,-5-19 0 0,5 17 3 16,-5-17 0-16,4 20-1 0,-4-20 1 0,4 19-2 0,-4-19 2 16,6 18-1-16,-6-18 1 0,2 19-3 0,-2-19-1 15,4 14-4-15,-4-14-2 0,4 15-3 0,-4-15 3 16,3 15 2-16,-3-15-1 0,4 13-1 0,-4-13-4 16,0 0 3-16,4 17-3 0,-4-17 5 0,0 0 0 0,2 14 0 15,-2-14-4-15,0 0 9 0,4 15-4 0,-4-15 8 16,0 0-4-16,0 0 0 0,2 15 1 0,-2-15-3 15,0 0 5-15,0 0 3 0,0 0-5 0,2 13 16 0,-2-13-15 16,0 0 11-16,0 0-9 0,0 0 20 0,0 0-19 16,0 0 18-16,0 0-25 0,2 13 22 0,-2-13-22 15,0 0 15-15,0 0-21 0,0 0 16 0,0 0-15 16,0 0 15-16,0 0-19 0,0 0 20 0,0 0-15 0,-14 7 13 16,14-7-20-16,0 0 16 0,0 0-17 0,0 0 19 15,0 0-18-15,-21 2 18 0,21-2-13 0,0 0 24 16,0 0-21-16,-17 6 29 0,17-6-23 0,0 0 21 15,0 0-21-15,-19 5 19 0,19-5-25 0,0 0 21 0,0 0-30 16,-17 8 23-16,17-8-26 0,0 0 24 16,0 0-30-16,0 0 16 0,-14 7-28 0,14-7 12 15,0 0-26-15,0 0 7 0,0 0-45 0,0 0-23 0,0 0-34 16,21-4-43-16,-21 4-40 0,16-11-52 0,-16 11-223 16,18-11 17-16</inkml:trace>
  <inkml:trace contextRef="#ctx0" brushRef="#br0" timeOffset="-175650.352">6019 1594 34 0,'0'0'137'16,"0"0"-15"-16,0 0-19 0,0 0-16 0,0 0-10 16,0 0-10-16,7 13-4 0,-7-13-5 0,0 0-2 15,6 13-2-15,-6-13-3 0,6 11-1 0,-6-11-1 0,4 15-5 16,-4-15 5-16,4 14 2 0,-4-14 6 0,4 16-14 15,-4-16 7-15,5 16-9 0,-5-16 3 0,4 16-12 16,-4-16 7-16,2 12-13 0,-2-12 1 0,4 15-11 16,-4-15 11-16,2 14-17 0,-2-14 9 0,0 0-8 15,2 15 7-15,-2-15-9 0,0 0 13 0,0 0-17 0,2 13 14 16,-2-13-13-16,0 0 10 0,0 0-9 0,0 0 5 16,0 0-18-16,0 0 3 0,0 0-18 0,0 0 4 15,0 0-13-15,0 0 5 0,0 0-13 0,0 0 9 16,0 0-14-16,-8-17-2 0,8 17 3 0,-4-14 2 0,4 14 3 15,-6-17 6-15,6 17 5 0,-7-19 8 0,7 19-5 16,-8-16 5-16,8 16 4 0,-10-18 4 0,10 18 1 16,-9-19 2-16,9 19-1 0,-10-19 5 0,10 19 1 0,-12-17 4 15,12 17 6-15,-11-14 8 0,11 14 6 0,-10-13 2 16,10 13 6-16,-10-11 1 0,10 11 5 0,-10-12 0 16,10 12-3-16,0 0 5 0,-12-10 6 0,12 10-3 15,0 0-6-15,-10-9-2 0,10 9-5 0,0 0-4 16,0 0-2-16,-13-8-4 0,13 8-4 0,0 0-4 0,0 0-2 15,0 0 1-15,0 0-8 0,0 0 4 0,0 0-2 16,0 0 4-16,0 0 4 0,0 0 0 0,0 0 0 16,0 0-9-16,0 0 10 0,0 0-7 0,0 0 3 0,0 0-2 15,0 0 0-15,0 0 2 0,0 0-4 0,15 5 1 16,-15-5-5-16,0 0 4 0,0 0-5 0,26-1 3 16,-26 1 4-16,0 0-3 0,0 0-1 0,33-2 1 15,-33 2 1-15,0 0-2 0,24-2-2 0,-24 2 1 16,0 0-2-16,27-2 4 0,-27 2-2 0,0 0 3 15,23 0-6-15,-23 0 5 0,0 0-4 0,0 0 3 0,27-2-2 16,-27 2-1-16,0 0 5 0,0 0-10 0,0 0 6 16,24 2 0-16,-24-2 0 0,0 0-2 0,0 0-9 15,0 0-25-15,0 0-23 0,0 0-31 0,0 0-30 16,0 0-29-16,27 0-41 0,-27 0-193 0,0 0 162 0</inkml:trace>
  <inkml:trace contextRef="#ctx0" brushRef="#br0" timeOffset="-174732.917">6120 1380 211 0,'0'0'209'0,"0"0"-40"0,0 0-25 0,0 0-20 0,0 0-13 16,0 0-14-16,0 0-9 0,0 0-14 0,0 0-18 15,0 0-10-15,0 0-6 0,0 0-11 0,0 0 6 16,0 0 0-16,0 0 2 0,0 0 1 0,0 0-13 16,0 0 8-16,0 0-1 0,0 0-3 0,0 0-4 0,25 2-2 15,-25-2-8-15,0 0-1 0,0 0 1 0,18 3-3 16,-18-3-7-16,0 0 2 0,0 0-1 0,25 4-6 15,-25-4 5-15,0 0-2 0,25 2-1 0,-25-2 5 0,0 0-6 16,29-2 4-16,-29 2-3 0,17-4-2 16,-17 4 3-16,0 0-1 0,27-3-2 0,-27 3 0 0,0 0-1 15,25-5 0-15,-25 5-17 0,0 0 24 0,21-3-2 16,-21 3-3-16,0 0 4 0,0 0 6 0,0 0 8 16,20-3-3-16,-20 3-8 0,0 0 6 0,0 0-1 15,0 0 5-15,13 12 2 0,-13-12-6 0,0 0 4 0,2 13-3 16,-2-13 4-16,0 0 4 0,0 18-12 0,0-18-2 15,0 13-1-15,0-13 1 0,2 15 0 0,-2-15 2 16,0 15-6-16,0-15 5 0,0 17 10 0,0-17-52 0,2 17 59 16,-2-17-15-16,0 17 8 0,0-17-24 0,2 19 22 15,-2-19-1-15,0 19-6 0,0-19-12 0,2 18-15 16,-2-18 22-16,2 21 16 0,-2-21-19 0,2 20 18 16,-2-20-15-16,2 21 11 0,-2-21-15 0,2 20 16 15,-2-20-25-15,4 23 26 0,-4-23-22 0,2 19 15 0,-2-19-11 16,5 17 19-16,-5-17-23 0,3 18 18 0,-3-18-18 15,4 17 16-15,-4-17-18 0,4 17 18 0,-4-17-24 16,4 14 27-16,-4-14-25 0,4 16 23 0,-4-16-19 16,4 12 14-16,-4-12-18 0,5 14 18 0,-5-14-15 0,4 10 16 15,-4-10-25-15,0 0 24 0,6 17-16 0,-6-17 18 16,0 0-15-16,6 15 12 0,-6-15-5 0,0 0 6 16,4 14-18-16,-4-14 18 0,0 0-16 0,6 10 17 15,-6-10-18-15,0 0 20 0,0 0-44 0,5 13 46 16,-5-13-14-16,0 0 7 0,0 0-12 0,0 0-9 0,0 0 12 15,4 10 15-15,-4-10-13 0,0 0 11 0,0 0-14 16,0 0 13-16,0 0-16 0,0 0 18 0,0 0-13 16,0 0 13-16,0 0-20 0,0 0 17 0,0 0-14 15,0 0 23-15,0 0-1 0,2 14-2 0,-2-14-5 0,0 0 2 16,0 0-4-16,0 0-3 0,0 0-1 0,0 0 8 16,0 0 0-16,0 0 2 0,0 0-1 0,0 0-3 15,-21 4-5-15,21-4 3 0,0 0-2 0,0 0 0 16,0 0 6-16,-21 3-4 0,21-3-2 0,0 0 3 0,0 0-6 15,0 0 7-15,-22 2-3 0,22-2 5 0,0 0-4 16,0 0 0-16,0 0 0 0,-24 0 7 0,24 0-7 0,0 0 3 16,0 0 1-16,0 0-4 0,0 0 0 15,-25 0-8-15,25 0 2 0,0 0 3 0,0 0-5 0,0 0 4 16,0 0-10-16,0 0 1 0,0 0-1 0,0 0-13 16,0 0-18-16,0 0-24 0,-23 2-38 0,23-2-8 15,0 0-31-15,0 0-13 0,0 0-28 0,0 0-29 16,0 0-35-16,0 0-216 0,0 0 59 0</inkml:trace>
  <inkml:trace contextRef="#ctx0" brushRef="#br0" timeOffset="-171450.632">1031 3684 60 0,'0'0'151'0,"0"0"-27"0,-4-13-17 16,4 13-11-16,0 0-2 0,-2-12-20 0,2 12-3 0,0 0-8 15,-6-16-3-15,6 16 0 0,0 0 4 16,-2-16-6-16,2 16 4 0,0 0-7 0,-1-11 4 0,1 11-7 15,0 0 0-15,0 0-5 0,-6-14 0 0,6 14-8 16,0 0 1-16,0 0-9 0,0 0 2 0,0 0-8 16,0 0-4-16,0 0-8 0,0 0-1 0,0 0-4 15,0 0 3-15,0 0-23 0,0 0 24 0,0 0 0 16,0 0 0-16,-4 14-1 0,4-14 4 0,0 0-2 0,0 20 1 16,0-20-6-16,0 15 4 0,0-15 7 0,2 15-7 15,-2-15-5-15,0 18 3 0,0-18-5 0,2 18 3 16,-2-18-4-16,2 19 2 0,-2-19-3 0,0 20 5 15,0-20-11-15,2 19 2 0,-2-19 3 0,2 18 5 16,-2-18-6-16,1 17 3 0,-1-17-5 0,0 15 16 16,0-15-19-16,2 14 4 0,-2-14-5 0,0 0 10 15,0 15-7-15,0-15 6 0,0 0 4 0,0 0-2 0,2 17-2 16,-2-17-2-16,0 0 1 0,0 0-1 0,0 0-3 16,0 0-2-16,0 0 1 0,0 0-1 0,0 0 1 15,0 0-7-15,0 0 6 0,0 0-3 0,0 0-1 16,0 0-6-16,0 0 6 0,-7-11-6 0,7 11 2 15,0 0-4-15,0 0 6 0,0-17-4 0,0 17 5 0,0 0-4 16,0-13 6-16,0 13-1 0,0 0 1 0,0 0-1 16,3-14 4-16,-3 14-5 0,0 0 6 0,0 0-3 15,4-13 4-15,-4 13-8 0,0 0 8 0,0 0-2 16,8-11 2-16,-8 11-2 0,0 0 3 0,0 0-3 16,0 0 2-16,15-8-3 0,-15 8 3 0,0 0 0 15,0 0 3-15,0 0-3 0,0 0 4 0,25 2-6 0,-25-2 4 16,0 0 1-16,0 0 1 0,0 0-3 0,27 0 3 15,-27 0-6-15,0 0 9 0,0 0-7 0,0 0 6 16,20-4-4-16,-20 4 6 0,0 0-5 0,0 0 2 16,0 0 0-16,0 0 6 0,0 0-9 0,15-5 6 15,-15 5-5-15,0 0 3 0,0 0-3 0,0 0 0 16,0 0-2-16,0 0 2 0,0 0-4 0,-2-14 0 0,2 14-1 16,0 0 4-16,-9-9-2 0,9 9 8 0,0 0-10 15,-8-9 2-15,8 9-1 0,0 0 2 0,-8-13-3 16,8 13 3-16,0 0-5 0,-8-10 6 15,8 10-5-15,0 0 5 0,-7-12-3 0,7 12 4 0,0 0-4 16,0 0 5-16,-8-13-5 0,8 13 3 0,0 0-4 16,0 0 3-16,0 0-2 0,0 0 2 0,0 0 1 15,-6-9 1-15,6 9-2 0,0 0 4 0,0 0 1 0,0 0 1 16,0 0 3-16,0 0 3 0,0 0-1 0,4 11 1 16,-4-11-2-16,0 0 4 0,6 12-4 0,-6-12 4 15,0 0-5-15,6 17 4 0,-6-17-4 0,7 14 3 16,-7-14-5-16,6 14 7 0,-6-14-4 0,6 18 6 0,-6-18-1 15,6 12-2-15,-6-12 2 0,9 15-3 0,-9-15 3 16,4 12 2-16,-4-12-3 0,6 14 1 0,-6-14-2 16,0 0-2-16,6 15 2 0,-6-15 0 0,0 0-1 15,6 12 3-15,-6-12-1 0,0 0-2 0,0 0-2 16,6 12 0-16,-6-12-1 0,0 0 0 0,0 0-5 16,0 0 5-16,0 0-3 0,0 0 6 0,5 11-10 15,-5-11 2-15,0 0-2 0,0 0-2 0,0 0-10 16,0 0-12-16,0 0 1 0,0 0-44 0,0 0-13 0,0 0-15 15,0 0-25-15,0 0-17 0,0 0-24 0,0 0-25 16,0 0-37-16,0 0-141 0,0 0 184 0</inkml:trace>
  <inkml:trace contextRef="#ctx0" brushRef="#br0" timeOffset="-170616.215">1002 3463 49 0,'0'0'122'0,"0"0"-21"0,0 0-4 0,0 0-20 16,0 0 3-16,0 0 3 0,0 0 1 0,0 0-4 16,0 0 3-16,0 0-3 0,0 0 4 0,0 0-3 15,0 0 3-15,0 0-11 0,0 0-8 0,14 4-7 16,-14-4-4-16,0 0-8 0,0 0-4 0,13 11-12 16,-13-11 13-16,0 0-28 0,15 10 3 0,-15-10-6 15,0 0-1-15,18 8-5 0,-18-8 2 0,0 0-4 0,23 8 4 16,-23-8-6-16,0 0 2 0,23 6-4 0,-23-6 4 15,0 0-3-15,25 4 1 0,-25-4-2 0,0 0 5 16,25 2-5-16,-25-2 1 0,0 0-1 0,0 0 3 0,25 1-5 16,-25-1 4-16,0 0-2 0,0 0 1 15,0 0-2-15,25 2 4 0,-25-2-1 0,0 0 0 0,0 0-2 16,0 0 6-16,0 0-4 0,17 6 6 0,-17-6 0 16,0 0-4-16,0 0-5 0,0 0 8 0,0 0-2 15,0 0 3-15,12 9-4 0,-12-9 6 0,0 0-4 16,0 0 3-16,8 12-4 0,-8-12 5 0,0 0 2 15,5 17 5-15,-5-17-7 0,0 0 0 0,4 15 3 16,-4-15 3-16,2 14-8 0,-2-14 2 0,0 0-7 16,2 21 5-16,-2-21 6 0,4 12-11 0,-4-12 4 15,2 14-5-15,-2-14 7 0,4 18-6 0,-4-18 8 0,2 14-3 16,-2-14-1-16,2 15-1 0,-2-15 1 0,4 16 2 16,-4-16 1-16,5 15-2 0,-5-15 2 0,2 17-2 15,-2-17 3-15,4 14-2 0,-4-14-2 0,4 15 0 16,-4-15-4-16,2 15 1 0,-2-15-1 0,4 14 0 0,-4-14 1 15,4 15-1-15,-4-15-3 0,0 0 2 0,2 16-27 16,-2-16 35-16,0 0-5 0,2 15 1 0,-2-15-2 16,0 0 0-16,2 13-2 0,-2-13 5 0,0 0-3 0,0 0-3 15,1 12 3-15,-1-12-3 0,0 0 2 16,0 0-1-16,0 0 5 0,0 0 1 0,0 0 1 0,0 13-5 16,0-13 2-16,0 0-1 0,0 0-2 0,0 0-2 15,0 0-1-15,0 0 3 0,0 0-2 0,0 0-1 16,-19-3 2-16,19 3-1 0,0 0 4 0,0 0-1 15,0 0 1-15,-17-4 4 0,17 4 1 0,0 0 0 16,0 0 0-16,0 0 5 0,0 0 3 0,-20-4-4 16,20 4 1-16,0 0-7 0,0 0-2 0,0 0-1 0,0 0-3 15,0 0-2-15,0 0 0 0,0 0 0 0,-21 2-4 16,21-2 3-16,0 0-15 0,0 0-17 0,0 0-16 16,0 0-30-16,0 0-18 0,0 0-16 0,0 0-12 15,0 0-30-15,0 0-35 0,0 0-68 0,0 0-116 16,0 0 172-16</inkml:trace>
  <inkml:trace contextRef="#ctx0" brushRef="#br0" timeOffset="-169362.521">267 4302 85 0,'0'0'159'0,"0"0"-27"0,0 0-29 0,2-13-2 16,-2 13-4-16,0 0-8 0,0 0-6 0,0 0-3 15,0 0-5-15,8 11-6 0,-8-11 1 0,0 0-10 0,6 18-1 16,-6-18-7-16,6 17 5 0,-6-17-8 0,3 20 4 16,-3-20-8-16,5 27 1 0,-3-13-4 0,0 1 0 15,0 0-4-15,0 0 15 0,0-1-23 0,0 3 5 16,0-4-6-16,0 2-2 0,-2-15-9 0,2 22 2 16,-2-22-6-16,4 22-2 0,-4-22-5 0,2 19 3 15,-2-19-6-15,3 15-25 0,-3-15 31 0,0 0-1 0,4 18-3 16,-4-18-1-16,0 0-1 0,0 0 0 0,0 0 12 15,0 0-26-15,0 0 2 0,0 0-8 0,0 0 0 16,-9-15-13-16,9 15 2 0,-4-18-7 0,4 18 3 16,-4-28-1-16,0 13 4 0,2-2 4 0,-2 0 4 15,0 3 3-15,-1-5 3 0,2 2 3 0,-1 1 2 16,0-1 2-16,0 0 5 0,2 1 0 0,-4 1-5 0,0-1 7 16,3 0 0-16,-3 2 0 0,2 1 0 15,0-1-1-15,0 0 5 0,0 3 2 0,4 11 2 0,-6-21 1 16,6 21 6-16,-9-18 3 0,9 18 2 0,-6-16 4 15,6 16 5-15,-6-13 5 0,6 13 1 0,0 0-5 16,-8-15-1-16,8 15-7 0,0 0-5 0,-7-11-3 0,7 11-9 16,0 0 0-16,0 0-2 0,0 0 1 15,0 0-1-15,0 0 0 0,0 0 2 0,0 0 2 0,0 0 0 16,0 0-2-16,7 13 2 0,-7-13 0 0,6 9 0 16,-6-9-1-16,10 11-1 0,-10-11 2 0,15 13-2 15,-15-13 2-15,20 15-3 0,-9-7-1 0,1 1 1 16,1-2 1-16,2 2-3 0,-1-2 0 0,3 2 1 0,-1 2 1 15,3-3-2-15,0 2 0 0,-3 1 0 0,1-3-1 16,-2 3 4-16,2-1-3 0,-3 1 0 0,1 0 2 16,-3-2 4-16,-2 3 7 0,1-1 5 0,-1 0 7 15,-4 0 3-15,3 3 5 0,-5-2-5 0,-2 1-2 16,-2-13 0-16,0 27 2 0,-2-15-2 0,-4 5 5 0,-1-2 26 16,-1-1-24-16,-2 4 23 0,-3 0-18 15,-1-2 20-15,-1 0-19 0,1 2-5 0,-3-4 6 0,2 1-3 16,0 0-6-16,-3-1 0 0,3-2-6 0,3-1-1 15,0 0-4-15,-1-2-4 0,3 0-6 0,-1 1 3 16,11-10-7-16,-14 12-3 0,14-12-1 0,-15 12-2 16,15-12 0-16,-9 9-5 0,9-9-6 0,0 0 2 0,-14 11-4 15,14-11-8-15,0 0 1 0,-9 9-4 16,9-9 0-16,0 0-9 0,0 0-17 0,0 0-9 0,0 0-14 16,0 0-12-16,0 0-14 0,0 0-18 0,0 0-24 15,0 0-32-15,0 0-27 0,5 13-34 0,-5-13-11 16,0 0-206-16,0 0 74 0</inkml:trace>
  <inkml:trace contextRef="#ctx0" brushRef="#br0" timeOffset="-168446.12">950 4156 94 0,'0'0'278'0,"0"0"-49"16,0 0-27-16,0 0-16 0,0 0-13 0,0 0-20 15,0 0-19-15,0 0-19 0,0 0-20 0,0 0-17 0,0 0-9 16,0 0-6-16,0 0-7 0,-6 11 19 0,6-11-22 16,-9 15 19-16,9-15-19 0,-14 22 19 0,6-9-18 15,-3 4 15-15,-1 2-23 0,-1 1 20 0,-2 7-27 16,-2 1 17-16,-1 1-21 0,-5 6 19 0,0 1-26 0,1-1 18 15,-1 2-20-15,-1 1 14 0,1 0-21 16,1-1 19-16,-1-2-25 0,0-1 26 0,2 1-26 16,3 1 13-16,0-7-19 0,2 0 17 0,1 0-15 15,1 1 9-15,-1-5-18 0,1 3 16 0,2 0-17 0,1-6 12 16,-1 2-14-16,1-4 15 0,3 2-15 0,-1 3 11 16,-1-5-13-16,1 2 16 0,-1-1-13 0,2-1 13 15,-3 0-10-15,5 1 11 0,-2 0-10 0,-2-2 18 0,-1 0-10 16,3 0 12-16,-2-3-12 0,1 3 10 0,1-5-15 15,0-1 11-15,-1 1-14 0,4-2 11 0,-1 1-10 16,-2-2 8-16,8-11-10 0,-10 17 9 0,10-17-12 16,-9 15 9-16,9-15-12 0,-6 13 11 0,6-13-14 15,-6 11 11-15,6-11-12 0,0 0 7 0,-8 13-10 16,8-13 7-16,0 0-12 0,-7 10 10 0,7-10-16 0,0 0 9 16,0 0-14-16,0 0 8 0,-6 14-20 15,6-14 10-15,0 0-20 0,0 0 13 0,0 0-30 0,0 0 21 16,0 0-35-16,0 0 15 0,0 0-11 0,0 0 14 15,0 0-24-15,0 0-13 0,2 13-21 0,-2-13-24 16,0 0-27-16,0 0-26 0,0 0-28 0,0 0-243 16,0 0 53-16</inkml:trace>
  <inkml:trace contextRef="#ctx0" brushRef="#br0" timeOffset="-122319.255">7706 5985 4 0,'0'0'130'0,"0"0"-19"0,0 0-19 16,-2-13-20-16,2 13-8 0,0 0-6 0,0 0 1 16,0 0-4-16,0 0-9 0,-1-13 1 0,1 13-10 15,0 0 0-15,0 0-5 0,0 0-1 0,0 0-1 16,0 0-1-16,0 0-2 0,0 0 2 0,0 0-3 0,0-15 5 16,0 15-3-16,0 0 6 0,0 0-5 0,0 0 7 15,0 0-5-15,0 0 7 0,0 0-10 0,0 0 6 16,0 0-7-16,0 0 5 0,0 0-11 0,0 0 8 15,0 0-13-15,0 0 10 0,0 0-9 0,0 0 7 16,0 0-7-16,0 0 2 0,0 0-8 0,0 0 7 16,0 0-12-16,0 0 6 0,0 0-14 0,0 0 12 15,0 0-12-15,0 0 12 0,0 0-10 0,0 0 12 16,0 0-10-16,0 0 7 0,0 17-12 0,0-17 13 16,0 0-11-16,0 0 9 0,1 17-9 0,-1-17 10 0,0 0-9 15,0 18 8-15,0-18-9 0,2 15 9 0,-2-15-14 16,0 14 17-16,0-14-13 0,2 17 7 0,-2-17-7 15,4 18 10-15,-4-18-1 0,2 18-3 0,-2-18 1 16,5 16-2-16,-5-16 3 0,2 20 4 0,-2-20 0 16,4 17-1-16,-4-17-3 0,4 18 0 0,-4-18-1 15,2 17 1-15,-2-17-2 0,4 19 0 0,-4-19-1 16,4 14 0-16,-4-14 1 0,4 15-3 0,-4-15 3 0,3 15 0 16,-3-15 2-16,4 13 3 0,-4-13-3 0,2 15 1 15,-2-15-1-15,2 10-1 0,-2-10-2 16,4 14 0-16,-4-14-1 0,0 0-1 0,4 16 1 0,-4-16 0 15,0 0-1-15,6 14 2 0,-6-14-2 0,0 0 2 16,4 17 0-16,-4-17-4 0,0 0 0 0,7 10 1 16,-7-10 1-16,0 0-2 0,6 11 1 0,-6-11 0 15,0 0 2-15,0 0-18 0,8 12 19 0,-8-12-2 0,0 0 3 16,0 0-2-16,8 12 2 0,-8-12-1 16,0 0 0-16,0 0 0 0,9 9-3 0,-9-9 4 0,0 0-4 15,0 0 1-15,0 0 2 0,0 0-4 0,16 8 3 16,-16-8 1-16,0 0 0 0,0 0-2 0,0 0 3 15,0 0 1-15,0 0-2 0,0 0 1 0,0 0 0 16,0 0-1-16,23-2 2 0,-23 2-1 0,0 0-4 16,0 0-6-16,9-9 10 0,-9 9-1 0,0 0-1 15,8-15 0-15,-8 15 0 0,0 0-3 0,7-15 4 16,-7 15-3-16,2-11-1 0,-2 11-1 0,0 0 2 0,4-21-1 16,-4 21 3-16,0-14-2 0,0 14 2 0,0 0 0 15,0-17-4-15,0 17 5 0,-2-14-6 0,2 14 2 16,0 0 0-16,-4-17-1 0,4 17-2 15,0 0 1-15,-9-13 0 0,9 13-1 0,0 0 3 0,-10-11-1 16,10 11-2-16,0 0 1 0,-11-9 0 0,11 9 2 16,0 0 0-16,0 0-3 0,-21-6 1 0,21 6 1 15,0 0-22-15,0 0 26 0,0 0 0 0,-25 0-2 0,25 0 0 16,0 0-1-16,0 0 0 0,-16 9-1 16,16-9 6-16,0 0-4 0,-9 11-2 0,9-11-1 0,0 0 2 15,-8 13-2-15,8-13 2 0,0 0-3 0,-4 17-2 16,4-17-13-16,0 0-16 0,0 20-15 0,0-20-22 15,0 0-26-15,4 15-26 0,-4-15-33 0,0 0-57 16,8 15-117-16,-8-15 213 0</inkml:trace>
  <inkml:trace contextRef="#ctx0" brushRef="#br0" timeOffset="-121615.535">8047 6216 57 0,'0'0'191'0,"0"0"-38"16,0 0-31-16,0 0-12 0,0 0-11 0,-8-11-14 0,8 11-6 15,0 0-6-15,0 0 0 0,0 0-7 0,-8-11 0 16,8 11-5-16,0 0-6 0,0 0-5 0,0 0-3 0,-13-9-3 16,13 9-5-16,0 0-4 0,0 0 4 0,-12-7-11 15,12 7-4-15,0 0-4 0,0 0-4 0,0 0 0 16,-22-3 1-16,22 3 1 0,0 0-1 0,0 0-2 16,-20 3-4-16,20-3 2 0,0 0-1 0,0 0-23 15,-23 3 27-15,23-3 2 0,0 0-7 0,0 0 2 16,-17 5-7-16,17-5 1 0,0 0-2 0,0 0-1 15,-14 10-1-15,14-10-1 0,0 0 4 0,-10 9-3 0,10-9 2 16,0 0-19-16,-7 11 26 0,7-11 0 0,0 0 8 16,-6 19-9-16,6-19-1 0,-2 12-1 15,2-12-1-15,0 14-4 0,0-14 3 0,0 18 0 0,0-18 2 16,2 14-2-16,-2-14 0 0,4 17-1 0,-4-17 2 16,6 18 5-16,-6-18-1 0,9 14 0 0,-9-14 0 15,10 14 0-15,-10-14 3 0,10 13 1 0,-10-13 12 16,13 13-14-16,-13-13-4 0,14 13 2 0,-14-13-1 15,15 9-1-15,-15-9 0 0,14 10 3 0,-14-10 1 16,16 5 2-16,-16-5 0 0,0 0 1 0,24 6 0 0,-24-6-1 16,0 0 14-16,25-2-24 0,-25 2-2 0,0 0 1 15,21-4 0-15,-21 4-4 0,0 0 0 0,19-5 1 16,-19 5 1-16,0 0 2 0,0 0-8 0,18-5-8 16,-18 5-22-16,0 0-26 0,0 0-46 0,0 0-37 15,0 0-40-15,15-8-31 0,-15 8-40 0,0 0-165 16,0 0 118-16</inkml:trace>
  <inkml:trace contextRef="#ctx0" brushRef="#br0" timeOffset="-121022.93">8468 6278 311 0,'0'0'251'16,"0"0"-39"-16,0 0-28 0,0 0-16 0,0 0-16 16,0 0-21-16,0 0-7 0,0 0-13 0,0 0-15 15,0 0-11-15,0 0-9 0,0 0-9 0,0 0-4 16,0 0-8-16,0 0-9 0,0 0 0 0,0 0 9 15,0 0-6-15,0 0-3 0,0 0 4 0,0 0-7 0,0 0-7 16,0 0-6-16,0 0-1 0,23 1-6 0,-23-1-2 16,0 0-5-16,0 0-5 0,29-1-1 0,-29 1-2 15,0 0 0-15,24-3-2 0,-24 3-2 0,0 0 2 16,27-2 1-16,-27 2-5 0,0 0 2 0,24 0-3 16,-24 0 4-16,0 0-5 0,0 0 2 0,33-1-2 15,-33 1 4-15,0 0-2 0,0 0 3 0,29-3 7 16,-29 3 1-16,0 0 0 0,0 0 0 0,27-2-4 0,-27 2 0 15,0 0-1-15,0 0-1 0,19-1-1 0,-19 1-1 16,0 0-2-16,0 0-4 0,0 0 6 0,0 0-2 16,19-5 0-16,-19 5-1 0,0 0-1 0,0 0-10 15,0 0-13-15,0 0-27 0,0 0-30 0,0 0-37 16,0 0-39-16,0 0-58 0,0 0-61 0,0 0-306 16,0 0-94-16</inkml:trace>
  <inkml:trace contextRef="#ctx0" brushRef="#br0" timeOffset="-119598.894">9136 6175 111 0,'0'0'259'16,"0"0"-55"-16,0 0-26 0,0 0-22 0,0 0-13 0,0 0-9 16,0 0-20-16,0 0-13 0,0 0-9 0,0 0-8 15,0 0-10-15,0 0-11 0,-21 3-9 16,21-3 0-16,0 0 0 0,0 0-6 0,0 0 2 0,-6 10-5 15,6-10-4-15,0 0-7 0,-4 13-2 0,4-13-1 16,0 0-1-16,-2 16-10 0,2-16 0 0,0 0-6 16,-3 21 0-16,3-21-5 0,3 19 2 0,-3-19-5 15,2 15-1-15,-2-15-2 0,6 16-3 0,-6-16 2 0,6 19 4 16,-6-19 21-16,6 12-31 0,-6-12 2 16,9 13 4-16,-9-13 2 0,10 11-3 0,-10-11 3 0,12 8-4 15,-12-8 2-15,0 0-3 0,20 3 5 0,-20-3-5 16,0 0 1-16,23-7 0 0,-23 7-4 0,16-9-11 15,-16 9-4-15,15-16-11 0,-15 16 2 0,14-19-30 16,-8 8 33-16,-6 11-6 0,11-20 14 0,-11 20-3 16,4-19 6-16,-4 19-2 0,2-21-1 0,-2 21 2 15,-2-21 1-15,2 21 1 0,-4-15 3 0,4 15 0 16,-9-17 0-16,9 17 3 0,-10-15-2 0,10 15 2 0,-12-9 0 16,12 9 2-16,-13-9 1 0,13 9-1 0,0 0 0 15,-20-8-1-15,20 8 1 0,0 0 0 0,0 0 1 16,-23 0 2-16,23 0 1 0,-13 8-1 0,13-8-17 15,-11 11 21-15,11-11-1 0,-10 12 9 0,10-12-9 16,-11 16 0-16,11-16 1 0,-8 16-1 0,8-16 1 16,-8 18-1-16,8-18-1 0,-4 19-1 0,4-19 3 15,-2 19-2-15,2-19 1 0,0 15 0 0,0-15 3 0,2 14 0 16,-2-14 3-16,6 11-5 0,-6-11 3 16,0 0-2-16,12 10 2 0,-12-10-1 0,0 0 0 15,0 0-1-15,25-4 1 0,-25 4-3 0,14-7 1 0,-14 7-1 16,14-10 1-16,-14 10 0 0,14-11 0 0,-14 11 0 15,13-11 3-15,-13 11-2 0,10-11 0 0,-10 11 2 16,0 0 1-16,13-11 10 0,-13 11 6 0,0 0 1 16,0 0 1-16,12-11-7 0,-12 11 26 0,0 0-27 15,0 0 2-15,0 0-7 0,0 0-3 0,0 0-3 16,0 0 0-16,0 0-3 0,0 0 3 0,0 0-1 16,0 0 0-16,10 7 1 0,-10-7 2 0,0 0-3 15,2 17 4-15,-2-17-2 0,5 12 3 0,-5-12-2 16,2 15 3-16,-2-15-3 0,6 15 2 0,-6-15-4 0,6 13 8 15,-6-13-3-15,8 18 4 0,-8-18 1 16,11 10 6-16,-11-10 1 0,10 11 1 0,-10-11 1 16,11 10-3-16,-11-10 1 0,17 5-4 0,-17-5-18 0,0 0 21 15,27 2-4-15,-27-2-4 0,18-5-4 0,-18 5-4 16,19-5 1-16,-19 5 2 0,19-7-9 0,-19 7 7 16,16-9-3-16,-16 9 0 0,15-8-7 0,-15 8-11 15,0 0-11-15,15-7-27 0,-15 7-27 0,0 0-36 0,10-8-35 16,-10 8-32-16,0 0-26 0,0 0-31 0,0 0-230 15,7-10 49-15</inkml:trace>
  <inkml:trace contextRef="#ctx0" brushRef="#br0" timeOffset="-119021.544">9665 6123 223 0,'0'0'194'15,"0"0"-34"-15,0 0-21 0,-8-13-18 0,8 13-12 16,0 0-6-16,-7-11-10 0,7 11-2 0,0 0-5 0,-10-11-4 16,10 11-8-16,0 0-7 0,0 0-1 0,-14-10-6 15,14 10-2-15,0 0-9 0,0 0-7 0,-19-5-3 16,19 5-3-16,0 0-11 0,0 0 1 0,0 0-3 15,-26 5 5-15,26-5-9 0,0 0 3 0,-16 7-6 16,16-7 1-16,-9 9 24 0,9-9-21 0,-10 13 3 16,10-13-1-16,-10 16 1 0,10-16 0 0,-11 17 0 15,7-6 1-15,-2 2-1 0,6-13 2 0,-6 21-4 0,6-21-1 16,-9 22-1-16,9-22 5 0,-4 21-6 16,4-21 0-16,-2 21-3 0,2-21-4 0,0 20 1 0,0-20 0 15,2 19 1-15,-2-19 0 0,7 16 6 0,-7-16-5 16,10 15-3-16,-10-15 0 0,10 13-2 0,-10-13-1 15,15 8-5-15,-15-8 7 0,16 7-4 0,-16-7-1 16,0 0 2-16,29 4-5 0,-29-4 3 0,0 0 3 16,28-2-7-16,-28 2-3 0,0 0-23 0,27-2-23 15,-27 2-31-15,0 0-28 0,23-2-23 0,-23 2-31 16,0 0-29-16,0 0-32 0,22-5-35 0,-22 5-188 0,0 0 82 16</inkml:trace>
  <inkml:trace contextRef="#ctx0" brushRef="#br0" timeOffset="-118028.717">9936 6340 209 0,'-23'-2'211'0,"23"2"-41"0,0 0-28 0,0 0-16 15,-10-10-15-15,10 10-8 0,0 0-12 0,-7-11-3 16,7 11-13-16,0 0-4 0,0 0-8 0,-8-14-3 16,8 14-10-16,0 0-6 0,-4-11-8 0,4 11-1 15,0 0-3-15,0 0 2 0,-5-14-2 0,5 14 2 0,0 0-7 16,0 0 2-16,0-17-8 0,0 17 25 16,0 0-34-16,0 0 1 0,2-15-2 0,-2 15-4 0,0 0-1 15,5-14 1-15,-5 14-3 0,0 0-1 0,8-10-5 16,-8 10 5-16,0 0 1 0,11-11-2 0,-11 11-2 15,0 0 3-15,12-6-1 0,-12 6 4 0,0 0 0 16,0 0 0-16,21-4-1 0,-21 4 3 0,0 0-3 16,14 6 2-16,-14-6 2 0,0 0 4 0,15 10-2 0,-15-10 4 15,10 12-2-15,-10-12 3 0,8 14-9 16,-8-14 7-16,6 16-1 0,-6-16-3 0,7 16 1 0,-7-16-2 16,4 17 0-16,-4-17-3 0,4 17 3 0,-4-17-7 15,2 16 4-15,-2-16-3 0,2 13 1 0,-2-13 0 16,0 0 0-16,2 16 5 0,-2-16 0 0,0 0-6 15,0 0 4-15,2 15-6 0,-2-15 3 0,0 0-9 16,0 0 4-16,0 0-1 0,0 0-6 0,0 0 5 16,0 0 1-16,0 0 1 0,4-15-1 0,-4 15 3 15,0 0-2-15,4-14 1 0,-4 14-2 0,7-12-1 0,-7 12 0 16,3-11 0-16,-3 11 0 0,6-10-1 0,-6 10 1 16,8-14-3-16,-8 14 5 0,0 0 0 0,13-12 2 15,-13 12-1-15,8-9-5 0,-8 9 4 0,0 0-5 16,16-8 3-16,-16 8 1 0,0 0 0 0,0 0 1 15,21-4 2-15,-21 4-1 0,0 0 1 0,15 7-4 16,-15-7 3-16,0 0-2 0,12 12 4 0,-12-12 1 16,6 11-3-16,-6-11 0 0,6 13 2 0,-6-13-3 15,4 14 1-15,-4-14 1 0,5 12-1 0,-5-12 0 16,0 0-5-16,4 16 8 0,-4-16-2 0,0 0 2 0,0 0-1 16,6 14 2-16,-6-14-3 0,0 0-8 0,0 0 0 15,0 0-2-15,0 0 1 0,0 0-1 0,0 0 5 16,10-10-3-16,-10 10 2 0,8-11 3 0,-8 11 0 15,8-15-4-15,-8 15 4 0,8-13-1 16,-8 13 0-16,10-11 0 0,-10 11 3 0,13-11-4 0,-13 11 4 16,10-10-2-16,-10 10 0 0,13-9 2 0,-13 9-2 15,0 0-4-15,18-8 7 0,-18 8-2 0,0 0 3 0,0 0-2 16,25-1 2-16,-25 1 6 0,0 0 7 0,19 6 9 16,-19-6-6-16,0 0 7 0,17 13 1 15,-17-13-2-15,10 11 3 0,-10-11 3 0,9 17 3 0,-9-17-6 16,8 15-1-16,-8-15 1 0,6 16-2 0,-6-16 1 15,4 16 0-15,-4-16 3 0,4 15-7 0,-4-15-3 16,0 15-2-16,0-15-4 0,0 0-2 0,7 15 2 16,-7-15-5-16,0 0-4 0,2 11-15 0,-2-11-13 0,0 0-13 15,0 0-54-15,0 0-40 0,0 0-58 16,0 0-55-16,0 0-74 0,0 0-187 0,0 0 2 16</inkml:trace>
  <inkml:trace contextRef="#ctx0" brushRef="#br0" timeOffset="-117441.765">10806 6397 311 0,'0'0'289'0,"0"0"-46"0,0 0-34 0,0 0-19 15,0 0-35-15,0 0-11 0,0 0-19 16,0 0-10-16,0 0-16 0,0 0-12 0,0 0-4 0,0 0-10 15,0 0-7-15,0 0-5 0,0 0 3 0,0 0 0 16,0 0-4-16,0 0 8 0,0 0-17 0,0 0 8 16,0 0-16-16,0 0 5 0,0 0-15 0,0 0 8 15,23 4-21-15,-23-4 9 0,0 0-19 0,0 0 11 16,24 2-14-16,-24-2 10 0,0 0-14 0,23 1 11 16,-23-1-14-16,0 0 10 0,0 0-12 0,30 2 12 15,-30-2-14-15,0 0 13 0,23 3-14 0,-23-3 7 0,0 0-13 16,0 0-1-16,27-3-26 0,-27 3-7 15,0 0-31-15,0 0-24 0,25-2-20 0,-25 2-21 0,0 0-29 16,0 0-27-16,0 0-29 0,0 0-39 0,0 0-214 16,20-3 38-16</inkml:trace>
  <inkml:trace contextRef="#ctx0" brushRef="#br0" timeOffset="-117122.848">10827 6297 402 0,'0'0'313'0,"0"0"-44"0,0 0-31 0,0 0-35 16,0 0-21-16,0 0-21 0,0 0-21 0,-19-4-19 15,19 4-18-15,0 0-11 0,0 0-14 0,0 0-15 0,0 0-9 16,0 0-2-16,0 0 3 0,0 0 4 15,0 0 3-15,0 0-4 0,0 0-4 0,0 0-6 0,0 0-7 16,0 0-3-16,14 6-6 0,-14-6-4 16,0 0-5-16,0 0-4 0,19 5-5 0,-19-5-3 0,0 0-1 15,19 5 1-15,-19-5-6 0,0 0 1 0,22 2-8 16,-22-2-26-16,0 0-12 0,22 3-38 0,-22-3-32 16,0 0-30-16,0 0-30 0,31 0-39 0,-31 0-54 0,0 0-80 15,21-4-177-15,-21 4-21 0</inkml:trace>
  <inkml:trace contextRef="#ctx0" brushRef="#br0" timeOffset="-116471.166">11360 6135 193 0,'0'0'247'0,"0"0"-48"0,0 0-25 16,0 0-14-16,0 0-14 0,-17-6-13 0,17 6-16 15,0 0 0-15,0 0-9 0,0 0 5 0,0 0-14 16,0 0-5-16,0 0-8 0,0 0-4 0,-21 6-11 16,21-6 4-16,0 0-3 0,-11 11-5 0,11-11-3 15,-8 11-7-15,8-11-6 0,-8 12-5 0,8-12-3 0,-9 19-7 16,9-19-4-16,-6 21 0 0,6-21-8 15,-6 20-4-15,6-20-2 0,-4 22-2 0,4-22-5 0,-2 22-1 16,2-22 8-16,2 20-12 0,-2-20 11 0,4 23-16 16,-4-23 15-16,8 18-16 0,-8-18 14 15,11 17-13-15,-11-17 12 0,14 16-14 0,-14-16 14 0,17 12-15 16,-17-12 12-16,17 9-16 0,-17-9 17 0,21 4-13 16,-21-4-2-16,23 1 2 0,-23-1 4 0,20-1-3 15,-20 1 3-15,23-4-1 0,-23 4 0 0,19-9 1 16,-19 9-2-16,18-12 2 0,-18 12 0 0,15-13-2 0,-15 13 2 15,11-16 0-15,-11 16 0 0,13-21 0 0,-9 8 0 16,0 1-1-16,-4 12 2 0,2-26-8 16,-2 26 7-16,0-26-2 0,0 26 6 0,-4-24-2 0,0 9 1 15,-1 2-3-15,-1 3 4 0,0-4-1 0,0 5 1 16,-1 0-3-16,-4-1-1 0,11 10 0 0,-18-13-6 16,18 13 0-16,-21-9-9 0,21 9-19 0,-23-1-22 15,23 1-24-15,-27 4-26 0,27-4-36 0,-24 12-26 0,11-3-43 16,2 2-53-16,-2 0-85 0,1 4-144 15,0 2 17-15</inkml:trace>
  <inkml:trace contextRef="#ctx0" brushRef="#br0" timeOffset="-68339.767">7996 7538 47 0,'0'0'154'0,"0"0"-20"16,0 0-22-16,0 0-24 0,0 0-10 0,0 0-10 15,0 0-8-15,0 0-4 0,0 0-5 0,0 0-3 16,0 0-4-16,0 0 6 0,0 0-10 0,0 0-2 16,0 0-3-16,0 0-1 0,0 0 1 0,0 0 2 15,0 0-2-15,0 0-1 0,0 0-8 0,0 0 1 16,0 0-1-16,0 0-1 0,-8-9-5 0,8 9 3 0,0 0-2 16,0 0 4-16,0 0 6 0,0 0-1 0,0 0 2 15,0 0-15-15,0 0 12 0,-8-12 1 0,8 12 2 16,0 0-7-16,0 0-3 0,0 0-1 0,-6-12 3 15,6 12 0-15,0 0 1 0,0 0-2 0,-6-11-1 16,6 11-4-16,0 0-1 0,0 0-2 0,-9-13 0 16,9 13 5-16,0 0-1 0,0 0-1 0,-8-11 3 15,8 11 0-15,0 0-3 0,0 0-4 0,-10-11 7 0,10 11-2 16,0 0 1-16,0 0-9 0,-8-12 5 16,8 12-3-16,0 0-28 0,0 0 27 0,0 0-3 15,-13-9 4-15,13 9 0 0,0 0-11 0,0 0 0 0,0 0-2 16,0 0 0-16,0 0-1 0,0 0 0 0,-20-2 1 15,20 2-3-15,0 0 3 0,0 0 0 0,0 0 0 16,-13 8-4-16,13-8 1 0,0 0 3 0,0 0 0 16,-12 11 0-16,12-11-3 0,0 0 3 0,-7 11 0 15,7-11-3-15,0 0 4 0,-8 15-4 0,8-15 5 16,0 0-3-16,-6 13 0 0,6-13-2 0,0 0 3 16,-4 17-3-16,4-17-1 0,0 0 4 0,-3 17-2 0,3-17 2 15,0 0 0-15,0 16-31 0,0-16 37 0,0 0-1 16,3 19 0-16,-3-19-5 0,0 0-17 0,6 15 27 15,-6-15 0-15,6 10 0 0,-6-10-4 0,9 11-2 16,-9-11 4-16,10 8-4 0,-10-8 7 0,10 9-5 16,-10-9 3-16,13 8 0 0,-13-8 1 0,0 0-1 15,18 8 2-15,-18-8-4 0,0 0 3 0,17 4-2 16,-17-4 1-16,0 0-4 0,0 0 5 0,20 2-5 0,-20-2-2 16,0 0 3-16,0 0-2 0,0 0-6 15,23-2 10-15,-23 2-8 0,0 0 1 0,0 0-18 0,16-7-21 16,-16 7-32-16,0 0-31 0,0 0-38 0,0 0-41 15,14-7-46-15,-14 7-260 0,0 0 27 0</inkml:trace>
  <inkml:trace contextRef="#ctx0" brushRef="#br0" timeOffset="-67757.229">8314 7653 37 0,'-8'-9'246'0,"8"9"-49"0,0 0-29 15,0 0-16-15,0 0-14 0,0 0-14 0,0 0-12 16,0 0-7-16,0 0-4 0,-19-4-9 0,19 4-6 0,0 0-11 16,0 0-2-16,0 0-5 0,0 0-7 0,0 0 0 15,0 0-8-15,0 0-10 0,0 0 3 0,0 0-6 16,0 0-4-16,0 0-8 0,-26 2-3 0,26-2-6 15,0 0-2-15,0 0-9 0,0 0 2 0,0 0-4 16,0 0-1-16,0 0 0 0,0 0-5 0,0 0-26 16,0 0 33-16,-6 11-3 0,6-11 0 0,0 0-3 15,0 0 3-15,0 0-3 0,0 0 4 0,0 0-1 0,0 0 0 16,15 5-2-16,-15-5 5 0,0 0-5 0,0 0 3 16,0 0-3-16,0 0 2 0,14-5 0 15,-14 5 0-15,0 0 1 0,0 0 1 0,0 0-1 0,0 0-1 16,0 0-3-16,5-11 4 0,-5 11-3 0,0 0 1 15,0 0-5-15,0 0 8 0,-5-10-3 0,5 10 5 16,0 0 1-16,0 0 2 0,0 0 2 0,-12-8 0 16,12 8-8-16,0 0 0 0,0 0-2 0,0 0 1 15,0 0-8-15,0 0 2 0,0 0-12 0,-15-8-15 16,15 8-16-16,0 0-20 0,0 0-23 0,0 0-25 16,0 0-29-16,0 0-37 0,0 0-40 0,0 0-249 0,0 0 53 15</inkml:trace>
  <inkml:trace contextRef="#ctx0" brushRef="#br0" timeOffset="-67181.227">8624 7250 57 0,'0'0'255'0,"0"0"-53"0,-6-14-21 16,6 14-26-16,0 0-12 0,0 0-12 0,-8-12-14 0,8 12-18 16,0 0-7-16,0 0-5 0,-7-9-7 0,7 9-1 15,0 0-5-15,0 0-9 0,0 0 1 0,-10-9-7 16,10 9-14-16,0 0-9 0,0 0-8 0,0 0 0 16,0 0-9-16,-14 5 10 0,14-5-21 0,0 0-2 15,-8 15 8-15,8-15 1 0,-6 15 6 0,6-15 3 0,-8 18 2 16,8-18 6-16,-6 22-5 0,6-22 3 0,-4 26-3 15,1-13 3-15,1 2-9 0,2 0 1 0,0 1 0 16,0 0 0-16,0 2-3 0,2 0 0 0,1-4 0 16,-1 6-4-16,2-5 3 0,-2 3-3 0,2-1 1 15,2-2-3-15,-2 3 1 0,2-4 5 0,0 1-4 16,2 0-2-16,-2-2 9 0,2 2-17 0,-1-4 3 16,3 3-1-16,-2-2 2 0,0-3-4 0,1 2 4 15,-1-1-3-15,0 1 7 0,-8-11-12 0,19 14 13 0,-19-14-15 16,14 15 10-16,-14-15-12 0,15 11 10 0,-15-11-11 15,11 10 13-15,-11-10-17 0,13 7 0 0,-13-7-37 16,0 0-1-16,14 9-45 0,-14-9-40 16,0 0-45-16,0 0-69 0,0 0-83 0,0 0-206 0,0 0-38 15</inkml:trace>
  <inkml:trace contextRef="#ctx0" brushRef="#br0" timeOffset="-65722.398">8874 7291 209 0,'0'0'196'0,"0"0"-39"0,0 0-16 15,0 0-30-15,0 0-10 0,0 0-15 0,0 0-11 16,0 0-6-16,0 0-9 0,0 0-5 0,0 0-4 0,0 0 0 16,0 0 1-16,0 0-4 0,0 0 1 0,0 0-1 15,0 0 0-15,0 0-5 0,0 0-5 0,0 0 0 16,0 0-9-16,0 0 2 0,0 0-8 0,0 0-5 15,0 0-1-15,0 0-6 0,0 0-1 0,0 0 2 16,0 0-1-16,-9 9-3 0,9-9 0 0,0 0 1 16,0 0 2-16,-2 18-2 0,2-18 3 0,0 0 2 15,0 17 3-15,0-17-2 0,0 0 2 0,-2 18-6 0,2-18 3 16,0 15 0-16,0-15-3 0,2 13-3 16,-2-13 0-16,0 15 1 0,0-15-5 0,2 15-1 15,-2-15-3-15,1 14 3 0,-1-14 4 0,2 16 1 0,-2-16-2 16,4 16 0-16,-4-16-1 0,6 15 8 15,-6-15-6-15,6 14 3 0,-6-14-9 0,7 17 7 0,-7-17-4 16,6 14 0-16,-6-14 0 0,8 15 0 0,-8-15-1 16,8 14-22-16,-8-14 27 0,9 14 0 0,-9-14-7 15,10 12 5-15,-10-12-3 0,8 10 1 0,-8-10-4 16,11 14-1-16,-11-14 3 0,10 11 2 0,-10-11-6 16,10 9 4-16,-10-9 0 0,11 9 1 0,-11-9-3 15,10 10 3-15,-10-10-4 0,0 0 4 0,14 9-2 16,-14-9 4-16,0 0-4 0,16 9 3 0,-16-9-3 0,0 0 3 15,0 0-4-15,0 0 8 0,21 2 18 16,-21-2-30-16,0 0-19 0,0 0 25 0,0 0 6 16,0 0-3-16,20-6-4 0,-20 6-1 0,0 0 0 0,0 0 0 15,9-11 1-15,-9 11-3 0,0 0-4 0,0 0-3 16,4-14 6-16,-4 14-3 0,0 0 7 0,-2-16-10 16,2 16 1-16,0 0 0 0,-2-12 1 0,2 12 4 15,0 0 2-15,-7-15-3 0,7 15 12 0,0 0-14 0,-6-15 4 16,6 15-2-16,0 0 1 0,-10-13 0 0,10 13 1 15,0 0 0-15,-13-9 2 0,13 9-1 0,0 0 1 16,-12-9-5-16,12 9 8 0,0 0-6 0,0 0 7 16,-15-6-11-16,15 6 9 0,0 0-3 0,0 0 0 15,0 0 0-15,0 0-1 0,-25 0-2 0,25 0 7 16,0 0-9-16,0 0 6 0,-15 7-1 0,15-7 3 16,0 0-10-16,0 0 5 0,-10 16 1 0,10-16 2 0,0 0-14 15,-4 11-20-15,4-11-36 0,0 0-32 16,-4 15-33-16,4-15-33 0,0 0-24 0,-2 16-40 15,2-16-146-15,0 0 165 0</inkml:trace>
  <inkml:trace contextRef="#ctx0" brushRef="#br0" timeOffset="-65043.104">9259 7607 93 0,'0'0'208'16,"0"0"-53"-16,0 0-23 0,0 0-16 0,0 0-12 15,0 0-7-15,0 0-7 0,0 0-4 0,0 0-2 16,0 0 0-16,0 0-6 0,-21 3-2 0,21-3-8 16,0 0 3-16,0 0-5 0,0 0-6 0,0 0-5 15,0 0 0-15,0 0-10 0,0 0 1 0,0 0 1 16,0 0-13-16,0 0-5 0,0 0-6 0,0 0-5 16,0 0-1-16,0 0-6 0,0 0 4 0,0 0 8 0,0 0 7 15,0 0 0-15,0 0 1 0,0 0 1 16,0 0-4-16,14 6 1 0,-14-6-15 15,0 0 0-15,0 0-2 0,27 0-3 0,-27 0-1 0,0 0-2 0,24 0 0 16,-24 0-6-16,0 0 7 0,29 2-6 16,-29-2 4-16,0 0-4 0,31-2 6 0,-31 2-7 0,0 0 2 15,33 0-4-15,-33 0 4 0,0 0 7 0,27-2-9 16,-27 2 0-16,0 0 7 0,23 0 5 0,-23 0 1 0,0 0 1 16,0 0 1-16,0 0 3 0,26 0 1 15,-26 0 4-15,0 0-3 0,0 0-1 0,0 0-1 16,0 0-3-16,0 0 2 0,0 0-3 0,24-1-1 0,-24 1-2 15,0 0-3-15,0 0 0 0,0 0-3 0,0 0-4 16,0 0-13-16,0 0-16 0,0 0-26 0,0 0-22 16,0 0-24-16,0 0-31 0,0 0-35 0,0 0-33 15,0 0-31-15,0 0-55 0,0 0-144 0,0 0 103 16</inkml:trace>
  <inkml:trace contextRef="#ctx0" brushRef="#br0" timeOffset="-63606.266">9753 7546 112 0,'0'0'218'0,"0"0"-52"0,-9-10-29 15,9 10-19-15,0 0-13 0,0 0-8 0,0 0-2 16,0 0-5-16,0 0 4 0,0 0-13 0,0 0-14 16,0 0 12-16,0 0 1 0,0 0-5 0,0 0-5 0,0 0-3 15,0 0-5-15,0 0-6 0,0 0-8 16,0 0-14-16,0 0-6 0,0 0-7 0,0 0-4 15,-17 5-2-15,17-5-1 0,0 0-7 0,-6 11 3 0,6-11-7 16,0 0 6-16,-7 14-8 0,7-14 3 0,0 0 0 16,-4 16-2-16,4-16 0 0,0 0 1 0,0 19 0 15,0-19-1-15,0 0 0 0,2 17-1 0,-2-17 0 16,0 0 3-16,4 14-1 0,-4-14 1 0,0 0 1 16,9 12 0-16,-9-12 0 0,0 0 0 0,0 0-1 15,13 7-1-15,-13-7 1 0,0 0-2 0,0 0 6 16,19-5-6-16,-19 5 15 0,12-8-15 0,-12 8-1 0,8-10 1 15,-8 10 0-15,13-14-2 0,-13 14-2 16,10-15 3-16,-10 15 2 0,8-17-3 0,-8 17 0 0,7-15-3 16,-7 15 4-16,6-15-7 0,-6 15 4 0,2-16-12 15,-2 16 9-15,0-14-6 0,0 14 4 0,0-17-1 16,0 17 3-16,-4-14-2 0,4 14 1 0,-4-12-2 16,4 12 2-16,-4-13 0 0,4 13 1 0,-7-11 1 15,7 11-4-15,0 0 1 0,-10-9 0 0,10 9-1 16,0 0 1-16,0 0-1 0,0 0 2 0,0 0 2 15,-27 4 2-15,27-4 0 0,0 0-1 0,-14 13 0 0,14-13 2 16,-9 12-3-16,9-12 1 0,-7 16-1 0,7-16 3 16,-6 14-3-16,6-14 2 0,-6 15-1 0,6-15 4 15,-2 12-1-15,2-12-3 0,-2 14 1 0,2-14 2 16,0 0-7-16,2 17 7 0,-2-17 5 0,0 0-1 16,4 11-6-16,-4-11 9 0,0 0-5 0,0 0 2 15,11 8 1-15,-11-8 1 0,0 0-4 0,0 0 2 16,0 0-2-16,25-1-2 0,-25 1-2 0,0 0-18 0,14-9 19 15,-14 9-1-15,0 0 4 0,15-9-38 0,-15 9 37 16,0 0 0-16,10-11 1 0,-10 11 4 0,0 0-2 16,11-10 0-16,-11 10-2 0,0 0 0 0,0 0 0 15,0 0-1-15,10-10 2 0,-10 10 3 0,0 0-4 16,0 0-3-16,0 0 3 0,0 0-1 0,0 0 0 16,0 0 3-16,0 0-4 0,0 0 7 0,8 14 2 15,-8-14 3-15,0 0 2 0,4 14-1 0,-4-14-2 0,2 12 1 16,-2-12 3-16,7 13-2 0,-7-13 4 15,4 12-4-15,-4-12 1 0,8 13 3 0,-8-13 0 0,10 14 5 16,-10-14-2-16,11 8 4 0,-11-8 0 0,13 10-6 16,-13-10 4-16,0 0-2 0,21 5-3 15,-21-5-3-15,0 0 2 0,25-1-7 0,-25 1 1 0,0 0-3 16,24-8 0-16,-24 8-7 0,13-6-6 0,-13 6-14 16,0 0-7-16,16-10-40 0,-16 10-24 0,0 0-35 15,9-15-21-15,-9 15-23 0,0 0-38 0,0 0-52 16,0-15-151-16,0 15 128 0</inkml:trace>
  <inkml:trace contextRef="#ctx0" brushRef="#br0" timeOffset="-62627.316">10174 7608 159 0,'0'0'241'0,"0"0"-51"15,0 0-35-15,0 0-20 0,0 0-13 0,0 0-11 0,0 0-15 16,0 0-4-16,0 0-10 0,0 0-2 16,-10-7-11-16,10 7-7 0,0 0-11 0,0 0 1 0,0 0-7 15,-10-9-4-15,10 9 4 0,0 0-5 0,0 0-10 16,-7-11-4-16,7 11-7 0,0 0 0 0,0 0-6 16,-2-17-1-16,2 17-3 0,0 0-5 0,-2-12-1 15,2 12 7-15,0 0-9 0,4-17 1 0,-4 17-1 16,0 0 1-16,5-15-2 0,-5 15 0 0,0 0-2 15,8-15 2-15,-8 15-2 0,0 0 1 0,10-11 0 16,-10 11 1-16,0 0-1 0,14-8-1 0,-14 8 0 0,0 0 3 16,0 0-4-16,0 0 7 0,24 2-4 15,-24-2 0-15,0 0 1 0,15 8 1 0,-15-8-1 16,0 0-1-16,12 12 1 0,-12-12 1 0,7 14 1 0,-7-14 3 16,6 13-1-16,-6-13 2 0,4 12-2 0,-4-12 6 15,2 16 0-15,-2-16 0 0,2 12-3 0,-2-12 1 16,0 0 1-16,4 17 4 0,-4-17 1 0,0 0 12 15,0 0-2-15,2 13-1 0,-2-13-1 0,0 0-4 16,0 0-3-16,0 0-6 0,0 0-4 0,0 0 0 16,0 0-3-16,0 0-3 0,0 0-3 0,0 0 3 15,0 0 1-15,13-9-6 0,-13 9 0 0,0 0-6 0,6-14 3 16,-6 14-3-16,0 0 3 0,12-16-1 0,-12 16-1 16,6-9 2-16,-6 9-1 0,0 0-24 0,13-15 28 15,-13 15-2-15,0 0 5 0,11-13-10 0,-11 13-3 16,0 0 1-16,15-13 0 0,-15 13 4 0,0 0-2 15,12-8-3-15,-12 8 5 0,0 0 6 0,0 0-5 16,17-5 3-16,-17 5-3 0,0 0 8 0,0 0-3 16,0 0 1-16,18 4 0 0,-18-4 5 0,0 0-2 15,8 13 0-15,-8-13-2 0,0 0 3 0,7 12-2 16,-7-12-1-16,0 0 2 0,6 20 0 0,-6-20 0 0,0 0 0 16,2 15 0-16,-2-15 0 0,0 0-2 0,4 15 4 15,-4-15-1-15,0 0 4 0,0 0 0 0,0 0 0 16,4 12-2-16,-4-12-4 0,0 0 1 0,0 0-2 15,0 0 2-15,0 0 2 0,0 0-2 0,11-12-3 16,-11 12 1-16,0 0 1 0,8-15-2 0,-8 15 3 16,6-10-3-16,-6 10 1 0,8-11-3 0,-8 11 2 15,9-10-3-15,-9 10-1 0,9-8 0 0,-9 8 2 0,0 0 0 16,14-8 2-16,-14 8 0 0,0 0 1 0,17-7-3 16,-17 7 5-16,0 0-2 0,0 0 4 0,0 0 0 15,25 3 6-15,-25-3-2 0,0 0 6 0,14 9 0 16,-14-9 3-16,0 0-1 0,10 16 6 0,-10-16-2 15,7 11 1-15,-7-11 0 0,4 12-1 0,-4-12-7 16,4 11 5-16,-4-11-1 0,0 0-2 0,6 17-5 16,-6-17 2-16,0 0 1 0,0 0 0 0,4 13 0 0,-4-13-3 15,0 0 6-15,0 0-2 0,0 0-3 16,4 13 1-16,-4-13-10 0,0 0-16 0,0 0-21 0,0 0-26 16,0 0-41-16,0 0-44 0,0 0-49 0,0 0-44 15,0 0-227-15,0 0 53 0</inkml:trace>
  <inkml:trace contextRef="#ctx0" brushRef="#br0" timeOffset="-62079.75">10583 7241 13 0,'0'0'295'0,"0"0"-65"0,0 0-35 0,-9-13-28 15,9 13-20-15,0 0-18 0,0 0-25 0,0 0-23 16,0 0-17-16,-6-13-11 0,6 13-2 0,0 0 2 15,0 0 0-15,0 0-2 0,0 0 3 0,0 0-6 16,0 0-7-16,21 9-4 0,-21-9-7 0,0 0-3 16,18 11-7-16,-18-11 3 0,16 12-4 0,-16-12-1 15,21 12-8-15,-21-12 3 0,20 17-6 0,-7-7 0 16,-3 1 2-16,2-3-3 0,-1 4 1 0,1-1-1 0,-2-1 4 16,1 2 3-16,-1 1 2 0,-1 2 4 0,0-2 28 15,-1-1-33-15,0 3 3 0,1-1-2 0,-3 1-2 16,2 1-1-16,-4-1 0 0,2-1-1 0,-2 1 3 15,1 0-2-15,-1-2 4 0,-2 1 0 0,0 0 4 16,-2-14 3-16,4 22 4 0,-4-22 1 0,2 23 13 16,-2-23-12-16,2 23 12 0,-2-23-12 0,0 18 6 15,0-18-11-15,-2 19 11 0,2-19-16 0,-2 17 15 16,2-17-16-16,0 0 11 0,-4 18-14 0,4-18 12 16,0 0-16-16,-4 16 16 0,4-16-19 0,0 0 12 0,-2 13-17 15,2-13 11-15,0 0-16 0,0 0 8 0,-4 14-30 16,4-14-7-16,0 0-30 0,0 0-16 0,0 0-32 15,0 0-29-15,-5 12-41 0,5-12-55 0,0 0-58 16,0 0-251-16,0 0-53 0</inkml:trace>
  <inkml:trace contextRef="#ctx0" brushRef="#br0" timeOffset="-61302.312">11168 7685 111 0,'0'0'250'0,"0"0"-70"16,0 0-30-16,0 0-31 0,0 0-12 0,0 0-9 15,0 0-4-15,0 0-7 0,0 0-4 0,0 0-7 0,0 0-5 16,0 0-1-16,0 0 0 0,0 0-1 15,0 0 3-15,0 0 5 0,0 0-1 0,0 0 0 0,0 0 0 16,0 0-7-16,0 0-4 0,0 0-7 0,0 0-4 16,0 0-6-16,0 0 19 0,0 0-16 15,0 0 5-15,0 0-17 0,0 0 10 0,0 0-19 0,0 0 6 16,0 0-15-16,8 11 4 0,-8-11-13 0,0 0 7 16,0 0-13-16,22 1 9 0,-22-1-13 0,0 0 11 15,0 0-16-15,29 0 11 0,-29 0-9 0,0 0 10 16,0 0-11-16,31 0 10 0,-31 0-15 0,0 0-3 0,22-1-17 15,-22 1-1-15,0 0-18 0,0 0-16 0,25-6-9 16,-25 6-12-16,0 0-10 0,0 0-25 0,19-4-29 16,-19 4-47-16,0 0-40 0,0 0-61 0,0 0-132 15,0 0 104-15</inkml:trace>
  <inkml:trace contextRef="#ctx0" brushRef="#br0" timeOffset="-60990.323">11147 7599 197 0,'-15'-5'262'0,"15"5"-50"0,0 0-27 0,0 0-20 16,0 0-18-16,0 0-20 0,0 0-18 0,0 0-13 15,0 0-18-15,0 0-8 0,0 0-5 0,0 0-6 0,0 0-1 16,0 0 9-16,0 0 0 0,0 0-8 0,0 0 0 16,0 0-12-16,0 0-7 0,0 0-7 0,11-9-6 15,-11 9-5-15,0 0-2 0,0 0-7 0,20-3-2 16,-20 3-3-16,0 0-20 0,0 0-37 0,25-1-33 16,-25 1-43-16,0 0-46 0,20-6-50 0,-20 6-72 15,0 0-134-15,23-8 105 0</inkml:trace>
  <inkml:trace contextRef="#ctx0" brushRef="#br0" timeOffset="-60378.867">11576 7409 43 0,'0'0'303'0,"0"0"-80"0,0 0-35 15,0 0-29-15,0 0-16 0,0 0-30 0,-23 2 3 16,23-2-18-16,0 0-9 0,-12 7-7 0,12-7-5 16,0 0-7-16,-11 11-1 0,11-11-3 0,0 0 5 15,-10 15 2-15,10-15-9 0,-6 11-2 0,6-11-2 16,-4 15-8-16,4-15-2 0,-6 15-6 0,6-15-7 15,-3 17-5-15,3-17-1 0,-2 20-2 0,2-20-5 16,0 19-6-16,0-19-2 0,0 16-4 0,0-16-2 16,5 17-4-16,-5-17 1 0,6 16 1 0,-6-16-4 15,10 13 2-15,-10-13-2 0,10 13 3 0,-10-13-5 0,13 9 1 16,-13-9 1-16,14 7 0 0,-14-7 2 0,0 0-1 16,23 0 0-16,-23 0-1 0,17-4-1 15,-17 4 0-15,14-10 1 0,-14 10-2 0,14-13-2 0,-14 13 1 16,12-19 0-16,-12 19 0 0,10-19 2 0,-10 19-3 15,8-15 4-15,-8 15-2 0,5-21-3 0,-5 21 2 16,2-20 2-16,-2 20 3 0,-4-20 0 0,4 20 1 16,-7-17 1-16,7 17 0 0,-8-15-1 0,8 15-4 15,-10-9 0-15,10 9-1 0,0 0-4 0,-20-8-15 16,20 8-24-16,0 0-28 0,-21 4-25 0,21-4-27 0,-16 6-37 16,16-6-40-16,-15 9-38 0,15-9-62 0,-12 9-157 15,12-9 69-15</inkml:trace>
  <inkml:trace contextRef="#ctx0" brushRef="#br0" timeOffset="-53555.301">8345 7651 83 0,'0'0'96'0,"0"0"-15"0,0 0-15 0,0 0-15 15,0 0-10-15,-12-7-4 0,12 7-10 0,0 0-8 0,0 0-11 16,0 0-2-16,0 0-10 0,0 0-11 0,0 0-14 16,0 0-13-16,0 0-12 0,0 0-71 15,0 0 40-15</inkml:trace>
  <inkml:trace contextRef="#ctx0" brushRef="#br0" timeOffset="-52777.412">8302 7642 137 0,'0'0'133'0,"0"0"-15"16,0 0-18-16,0 0-5 0,0 0-7 0,0 0-8 15,0 0-10-15,0 0-3 0,0 0-9 0,0 0-3 16,0 0-4-16,0 0-2 0,0 0-7 0,0 0-4 15,0 0-4-15,0 0-5 0,0 0-4 0,0 0-2 16,0 0-4-16,0 0-1 0,0 0-6 0,0 0-1 0,0 0-1 16,0 0-4-16,0 0-1 0,0 0 2 0,0 0-3 15,0 0 0-15,0 0-1 0,0 0-2 0,0 0 3 16,0 0-2-16,0 0 1 0,0 0 1 0,-11 9 0 16,11-9 2-16,0 0-1 0,0 0-2 0,0 0 2 15,-4 13 0-15,4-13-1 0,0 0 1 0,0 0-1 16,0 0-1-16,0 0 0 0,-2 14-2 0,2-14 1 0,0 0-2 15,0 0 1-15,0 0-1 0,0 0 2 16,0 0-2-16,0 0 0 0,0 14-1 0,0-14 3 16,0 0-2-16,0 0 3 0,0 0-2 0,0 0 3 0,0 0-3 15,0 0 7-15,0 0-6 0,8 9 3 0,-8-9-2 16,0 0 2-16,0 0-4 0,0 0 2 0,15-7-3 16,-15 7 3-16,0 0-1 0,10-9-4 0,-10 9 0 15,0 0-1-15,0 0-3 0,10-11 0 0,-10 11 2 16,0 0 1-16,7-13 2 0,-7 13-1 0,0 0 1 15,4-12 1-15,-4 12-1 0,0 0-6 0,0 0-2 16,0 0 0-16,-2-17-18 0,2 17 24 0,0 0-2 16,0 0 2-16,-7-8-1 0,7 8 0 0,0 0 2 15,0 0-3-15,-8-11 3 0,8 11-1 0,0 0 0 0,0 0 0 16,-12-8-2-16,12 8 2 0,0 0 0 0,0 0 0 16,0 0 0-16,0 0 1 0,-21-2-2 0,21 2 3 15,0 0-1-15,0 0 0 0,0 0 2 0,0 0-2 16,-15 7 1-16,15-7-1 0,0 0 2 0,0 0-2 15,0 0 0-15,-11 9 2 0,11-9 1 0,0 0-2 16,0 0 2-16,0 0-2 0,-6 12 1 0,6-12 0 16,0 0-2-16,0 0 1 0,0 0 1 0,0 0 1 0,0 0 1 15,0 0 0-15,0 0 1 0,0 0-1 16,0 0 0-16,0 0 0 0,6 11 1 0,-6-11-2 16,0 0 2-16,0 0 0 0,0 0-1 0,0 0 2 0,0 0 0 15,11-10 0-15,-11 10 0 0,0 0-1 16,0 0-1-16,0 0 1 0,0 0-2 0,4-10 4 0,-4 10-3 15,0 0 0-15,0 0-1 0,0 0 3 0,-6-14 1 16,6 14-1-16,0 0 7 0,0 0-1 0,0 0 3 16,0 0-8-16,0 0-1 0,0 0-2 0,-11-7-4 15,11 7-4-15,0 0-17 0,0 0-16 0,0 0-27 16,0 0-35-16,0 0-44 0,-4 15-194 0,4-15 202 0</inkml:trace>
  <inkml:trace contextRef="#ctx0" brushRef="#br0" timeOffset="-50645.572">5630 9449 49 0,'0'0'189'0,"0"0"-36"0,0 0-35 0,0 0-9 0,0 0-17 16,0 0-4-16,0 0-15 0,0 0-2 15,0 0-14-15,0 0 6 0,-6-11-13 0,6 11 6 0,0 0-12 16,0 0 1-16,0 0-8 0,-9-9 5 0,9 9-5 16,0 0 8-16,0 0-12 0,-10-14 6 0,10 14-14 15,0 0 10-15,-8-12-17 0,8 12 9 0,0 0-14 16,-13-13 9-16,13 13-14 0,-8-9 2 0,8 9 3 16,-10-10 10-16,10 10-13 0,-9-9 11 0,9 9-7 15,-12-8 11-15,12 8-16 0,0 0 10 0,-14-9-13 16,14 9 8-16,0 0-15 0,-16-5 11 0,16 5-12 15,0 0 10-15,0 0-14 0,-23 2 13 0,23-2-13 0,0 0 14 16,-16 11-15-16,16-11 13 0,-13 10-12 0,13-10 12 16,-10 13-15-16,10-13 20 0,-8 16-20 0,8-16 13 15,-8 16-14-15,8-16 15 0,-7 18-12 0,7-18 12 16,-4 19-13-16,4-19 14 0,0 18-15 0,0-18 18 16,0 19-14-16,0-19 20 0,6 21-11 0,-6-21 15 15,7 21-15-15,-7-21 18 0,10 18-16 0,-2-9 14 16,-8-9-15-16,15 20 15 0,-15-20-4 0,16 15-2 15,-16-15-1-15,17 14 1 0,-17-14-4 0,16 12-2 16,-16-12 1-16,18 9-4 0,-18-9 1 0,18 7 1 0,-18-7 0 16,17 6-3-16,-17-6-5 0,0 0 7 0,27 3-4 15,-27-3-2-15,0 0-18 0,25 4-53 0,-25-4-3 16,0 0-49-16,0 0-34 0,0 0-48 0,29 0-234 16,-29 0 90-16</inkml:trace>
  <inkml:trace contextRef="#ctx0" brushRef="#br0" timeOffset="-50237.286">5903 9534 65 0,'0'0'290'0,"0"0"-70"16,0 0-36-16,0 0-28 0,0 0-24 0,0 0-14 16,0 0-17-16,0 0-14 0,0 0-9 0,0 0-4 15,0 0 9-15,0 0-15 0,0 0-1 0,0 0-4 16,6-9 5-16,-6 9-7 0,0 0-9 0,0 0-5 15,0 0-6-15,0 0-5 0,21-4-2 0,-21 4-6 0,0 0 3 16,0 0-2-16,22-2-8 0,-22 2-1 0,0 0-3 16,0 0-4-16,28-4-6 0,-28 4 5 0,0 0-6 15,23-2 0-15,-23 2-2 0,0 0 0 0,25-3-1 16,-25 3 1-16,0 0 0 0,25-4-2 0,-25 4-10 16,0 0-28-16,20-3-29 0,-20 3-26 0,0 0-30 15,0 0-36-15,21-4-19 0,-21 4-27 0,0 0-54 16,0 0-132-16,0 0 157 0</inkml:trace>
  <inkml:trace contextRef="#ctx0" brushRef="#br0" timeOffset="-49946.331">5907 9429 113 0,'0'0'370'0,"0"0"-87"0,0 0-41 0,0 0-26 16,-11-10-30-16,11 10-28 0,0 0-14 0,0 0-31 16,0 0-15-16,0 0-19 0,0 0-15 0,0 0-12 0,0 0-11 15,0 0 4-15,0 0 10 0,0 0-18 0,0 0 4 16,0 0-8-16,0 0-4 0,0 0-7 0,13-9-1 16,-13 9-7-16,0 0-1 0,0 0-6 0,0 0 8 15,27-2-10-15,-27 2 1 0,0 0-13 0,0 0-25 16,30 0-22-16,-30 0-26 0,0 0-31 0,22-2-29 15,-22 2-34-15,0 0-23 0,25-2-35 0,-25 2-232 16,0 0 54-16</inkml:trace>
  <inkml:trace contextRef="#ctx0" brushRef="#br0" timeOffset="-49410.937">6309 9343 63 0,'0'0'253'0,"0"0"-71"0,0 0-19 0,0 0-33 16,0 0-10-16,-19 4-20 0,19-4-5 0,0 0-18 0,0 0 0 16,-10 7-16-16,10-7 8 0,0 0 1 0,0 0 2 15,-12 14-10-15,12-14-4 0,0 0-6 0,-7 13 4 16,7-13-3-16,0 0 0 0,-6 16-7 0,6-16 2 16,-2 15-6-16,2-15-4 0,0 17-2 0,0-17-5 15,0 16-3-15,0-16-5 0,4 17-5 0,-4-17 0 16,4 16-4-16,-4-16 4 0,9 17-1 0,-9-17-7 15,12 15 0-15,-12-15 1 0,14 14-4 0,-14-14-2 16,17 10 2-16,-17-10-26 0,21 5 30 0,-21-5-3 16,20 4 7-16,-20-4-15 0,0 0 5 0,31 0-1 15,-31 0 2-15,18-4-1 0,-18 4-3 0,16-5 2 0,-16 5-1 16,15-9 2-16,-15 9-3 0,10-13 1 0,-10 13-1 16,9-13 0-16,-9 13 4 0,2-18-5 0,-2 18-1 15,-2-18 1-15,2 18 1 0,-9-20-1 0,9 20 2 16,-16-18-1-16,7 8 2 0,-1 1-1 0,0 0 0 15,-2 2-2-15,12 7-21 0,-22-11 22 0,22 11 1 16,-21-8 0-16,21 8-19 0,-21-3-20 0,21 3-27 16,0 0-26-16,-27 0-28 0,27 0-27 0,-16 8-33 0,16-8-25 15,-12 12-44-15,12-12-159 0,-9 15 135 16</inkml:trace>
  <inkml:trace contextRef="#ctx0" brushRef="#br0" timeOffset="-48557.874">7612 9376 6 0,'0'0'220'0,"0"0"-34"0,0 0-31 15,0 0-18-15,0 0-15 0,0 0-10 0,0 0-8 16,0 0-9-16,0 0-7 0,0 0-13 0,0 0-9 16,0 0-9-16,0 0-11 0,0 0-9 0,0 0-8 15,0 0-7-15,0 0 1 0,0 0 4 0,19 5 0 16,-19-5 1-16,0 0-4 0,0 0 0 0,14 11-2 16,-14-11 0-16,9 9-1 0,-9-9-3 0,12 11 10 15,-12-11-10-15,12 12 1 0,-12-12 5 0,13 12-2 0,-13-12-2 16,12 13-1-16,-12-13-2 0,11 11 1 0,-11-11-2 15,13 11-5-15,-13-11-1 0,10 10 4 0,-10-10 1 16,0 0 8-16,13 11 10 0,-13-11 6 0,0 0 3 16,0 0 4-16,10 7-9 0,-10-7-28 0,0 0 17 15,0 0-4-15,6-9-7 0,-6 9-2 0,0 0-6 16,2-21 3-16,-2 21-7 0,0-18 5 0,0 18-4 0,0-20-1 16,0 20-5-16,-2-21 4 0,2 21-13 15,2-18 15-15,-2 18-3 0,0-21 3 0,0 21-5 0,2-18 4 16,-2 18-7-16,2-19 2 0,-2 19-1 0,5-15-6 15,-5 15-12-15,6-15-5 0,-6 15-15 16,0 0-16-16,8-14-20 0,-8 14-27 0,0 0-31 0,10-9-34 16,-10 9-40-16,0 0-271 0,0 0 34 0</inkml:trace>
  <inkml:trace contextRef="#ctx0" brushRef="#br0" timeOffset="-47574.604">8967 9246 34 0,'0'0'241'16,"-2"-17"-51"-16,2 17-33 0,0 0-22 0,0 0-11 16,0 0-15-16,0 0-7 0,0-15-11 0,0 15-8 0,0 0-9 15,0 0-3-15,0 0-4 0,0 0-2 0,0 0-9 16,0 0-5-16,0 0-10 0,0 0 0 0,0 0-6 16,0 0 3-16,0 0 5 0,0 0 4 0,0 0-3 15,0 0 1-15,0 0-2 0,0 0-1 0,0 0-2 16,13 12 0-16,-13-12-4 0,6 16-8 0,-6-16-8 15,6 16 0-15,-6-16-4 0,8 21 0 0,-8-21-5 16,8 22 1-16,-2-7 6 0,-2-5-8 0,2 4-5 16,0-1 2-16,0-1-1 0,1-1 0 0,1 3-1 15,-2-3 3-15,2 1-4 0,1 0 3 0,-1-3-4 0,0 0 1 16,0 1-2-16,1-1 2 0,-9-9-3 0,18 13 20 16,-18-13-19-16,19 9 0 0,-19-9-2 0,17 6 5 15,-17-6-5-15,0 0 0 0,27 2 0 0,-27-2 2 16,0 0-4-16,23-4 10 0,-23 4-12 0,0 0 0 15,19-10-7-15,-19 10 5 0,8-9 0 0,-8 9-5 16,4-12-2-16,-4 12 2 0,0 0 0 0,2-19 5 16,-2 19-3-16,-6-12 6 0,6 12-1 0,-6-13 0 0,6 13 1 15,-11-10 2-15,11 10-2 0,-12-11 1 0,12 11-3 16,0 0 5-16,-17-10-3 0,17 10 3 0,0 0-3 16,-18-6 0-16,18 6-4 0,0 0 7 0,0 0-7 15,-22 6 3-15,22-6-3 0,-10 10 0 0,10-10-23 16,-11 14-15-16,11-14-25 0,-6 15-22 0,6-15-22 15,-4 19-24-15,4-19-22 0,-2 17-29 0,2-17-35 16,0 18-163-16,0-18 159 0</inkml:trace>
  <inkml:trace contextRef="#ctx0" brushRef="#br0" timeOffset="-47247.317">9538 9371 275 0,'0'0'234'0,"0"0"-46"0,0 0-29 16,0 0-20-16,0 0-9 0,0 0-12 0,0 0-12 15,0 0-6-15,0 0-10 0,0 0-5 0,0 0-8 16,0 0-8-16,22 4-5 0,-22-4-10 0,0 0 2 16,0 0-6-16,0 0-4 0,0 0-10 0,29 0-3 15,-29 0-7-15,0 0-8 0,0 0-4 0,24-4-3 16,-24 4-8-16,0 0-20 0,23-3-25 0,-23 3-26 0,0 0-23 16,21-6-24-16,-21 6-22 0,0 0-33 0,22-2-30 15,-22 2-224-15,0 0 108 0</inkml:trace>
  <inkml:trace contextRef="#ctx0" brushRef="#br0" timeOffset="-46446.764">9989 9334 275 0,'0'0'263'16,"0"0"-47"-16,0 0-24 0,0 0-11 0,0 0-38 0,0 0-30 15,0 0-19-15,0 0-16 0,0 0-12 0,0 0-3 16,0 0 0-16,0 0-5 0,-16 6-1 0,16-6-5 16,0 0 2-16,-4 17-7 0,4-17-1 0,0 0-9 15,0 14-4-15,0-14-8 0,2 15-1 0,-2-15 0 0,0 0-3 16,4 17-2-16,-4-17-1 0,6 10-3 16,-6-10 0-16,8 11-5 0,-8-11 3 0,0 0-2 0,15 10-1 15,-15-10-1-15,0 0-1 0,0 0-2 0,25 2 0 16,-25-2-3-16,0 0-32 0,17-10 23 15,-17 10-11-15,11-11-7 0,-11 11-7 0,10-14-1 0,-10 14-3 16,6-13-1-16,-6 13 1 0,4-19 0 0,-4 19 4 16,2-16 7-16,-2 16 2 0,0-16 5 0,0 16 3 15,-6-18 13-15,6 18-3 0,-6-15 4 0,6 15 7 16,-8-8-2-16,8 8-4 0,-13-12 3 0,13 12 0 16,0 0-2-16,-17-5 0 0,17 5-2 0,0 0 1 0,-23 5-1 15,23-5 3-15,-13 6-2 0,13-6-1 16,-12 11 5-16,12-11-3 0,-10 15-4 0,10-15 3 0,-9 15-2 15,9-15 3-15,-6 16-3 0,6-16 3 0,-4 16-5 16,4-16 1-16,-2 18 3 0,2-18-2 0,0 14 3 16,0-14 0-16,0 0 0 0,6 17 1 0,-6-17-3 15,0 0 3-15,11 9-5 0,-11-9 3 0,0 0-8 16,0 0-4-16,20-2-4 0,-20 2-3 0,0 0-6 16,19-11 2-16,-19 11-1 0,10-7 6 0,-10 7 1 15,11-9 4-15,-11 9 2 0,0 0 3 0,13-11 16 0,-13 11-14 16,0 0-1-16,10-7 6 0,-10 7-5 15,0 0 4-15,0 0-21 0,0 0 25 0,13-9 4 0,-13 9 11 16,0 0 4-16,0 0 4 0,0 0-1 0,0 0-2 16,16 10-2-16,-16-10-3 0,0 0 5 0,11 13-6 15,-11-13-1-15,8 9-2 0,-8-9 0 0,10 11 0 16,-10-11-2-16,11 13 1 0,-11-13 1 0,10 11 10 16,-10-11-11-16,12 10 7 0,-12-10-3 0,13 7 4 0,-13-7-8 15,0 0 3-15,18 5-6 0,-18-5-1 16,0 0 0-16,0 0-29 0,24 0 29 0,-24 0-16 0,0 0-24 15,17-5-29-15,-17 5-29 0,0 0-36 0,14-11-42 16,-14 11-38-16,0 0-54 0,12-9-155 0,-12 9 124 16</inkml:trace>
  <inkml:trace contextRef="#ctx0" brushRef="#br0" timeOffset="-45593.612">10462 9442 52 0,'0'0'302'0,"0"0"-67"15,0 0-38-15,0 0-20 0,0 0-18 16,0 0-17-16,0 0-28 0,0 0-17 0,0 0-14 15,0 0-8-15,0 0-10 0,0 0-10 0,0 0 15 0,0 0-33 16,0 0 2-16,3-11-7 0,-3 11-7 0,0 0-7 16,0 0-9-16,0-13 4 0,0 13-8 0,0 0 6 15,0-17-7-15,0 17 1 0,0 0-4 0,4-15 4 16,-4 15-3-16,0 0-5 0,6-18 1 0,-6 18 2 16,4-11-1-16,-4 11 0 0,0 0-1 0,9-12 2 15,-9 12-2-15,0 0 0 0,10-11-1 0,-10 11-2 16,0 0 1-16,0 0 5 0,14-8-2 0,-14 8 8 0,0 0-3 15,0 0 7-15,0 0-4 0,19 8 3 16,-19-8-4-16,0 0-1 0,10 13 4 0,-10-13-3 0,6 11-1 16,-6-11 1-16,5 11-22 0,-5-11 21 0,6 15 1 15,-6-15 0-15,4 13-3 0,-4-13-1 0,0 0 1 16,4 16-4-16,-4-16 2 0,0 0 0 0,4 13-1 16,-4-13 0-16,0 0-10 0,0 0 6 0,0 0-3 15,0 0 0-15,0 0-4 0,0 0 5 0,0 0-2 16,0 0 4-16,0 0-1 0,0 0 1 0,17-8-1 15,-17 8 0-15,0 0-1 0,6-12 2 0,-6 12-2 0,0 0 12 16,8-14-13-16,-8 14 1 0,0 0-1 0,8-13 4 16,-8 13-3-16,0 0 4 0,10-11-5 0,-10 11 3 15,0 0 1-15,10-10 1 0,-10 10-5 0,0 0 7 16,0 0-3-16,17-9 2 0,-17 9-2 0,0 0 1 16,0 0-1-16,0 0 3 0,0 0-4 0,0 0 9 15,27 2-6-15,-27-2 2 0,0 0-1 0,8 12-3 16,-8-12 5-16,6 13 1 0,-6-13-1 0,4 14 0 0,-4-14-2 15,4 14-2-15,-4-14 2 0,4 14 0 16,-4-14-3-16,0 0-1 0,5 14-1 0,-5-14-9 16,0 0 2-16,0 0 2 0,6 15-3 0,-6-15 3 0,0 0-2 15,0 0 1-15,0 0-3 0,0 0-3 0,0 0-7 16,14-11 2-16,-14 11-3 0,6-11 2 0,-6 11-3 16,9-12 1-16,-9 12 1 0,8-12 6 0,-8 12 2 15,9-11-6-15,-9 11 12 0,9-9 5 0,-9 9-2 0,10-10 4 16,-10 10-1-16,0 0 6 0,12-9 8 0,-12 9 11 15,0 0 7-15,0 0 9 0,17-5 0 16,-17 5 4-16,0 0 1 0,0 0-1 0,0 0-1 0,20 5 0 16,-20-5-8-16,0 0 7 0,13 9-9 0,-13-9-1 15,0 0-3-15,10 11-1 0,-10-11 0 0,8 11-5 16,-8-11-3-16,0 0-2 0,11 15-6 0,-11-15-1 16,0 0 2-16,8 11-3 0,-8-11 0 0,0 0-3 15,8 13-2-15,-8-13 0 0,0 0-17 0,7 11-25 16,-7-11-29-16,0 0-34 0,0 0-39 0,0 0-56 15,0 0-77-15,8 10-158 0,-8-10 99 0</inkml:trace>
  <inkml:trace contextRef="#ctx0" brushRef="#br0" timeOffset="-44925.948">11328 9492 65 0,'0'0'279'15,"-17"-4"-64"-15,17 4-26 0,0 0-20 0,0 0-4 16,-14-7-15-16,14 7-17 0,0 0-14 0,0 0-9 16,0 0-10-16,0 0-14 0,-17-6-5 0,17 6-16 15,0 0-7-15,0 0-7 0,0 0-6 0,0 0-4 16,0 0-2-16,0 0 0 0,0 0 8 0,0 0 3 16,0 0 6-16,0 0 2 0,0 0-7 0,0 0-3 0,0 0-10 15,0 0-4-15,23-4-9 0,-23 4-4 16,0 0-4-16,0 0-1 0,29-2-6 0,-29 2-1 0,0 0-2 15,26-4-5-15,-26 4-10 0,18-3-19 0,-18 3-23 16,19-5-45-16,-19 5 1 0,19-4-21 0,-19 4-29 16,0 0-29-16,22-6-26 0,-22 6-24 0,0 0-266 15,13-9 19-15</inkml:trace>
  <inkml:trace contextRef="#ctx0" brushRef="#br0" timeOffset="-44680.947">11303 9392 24 0,'-10'-10'387'0,"10"10"-89"0,0 0-44 0,0 0-20 16,-11-8-31-16,11 8-24 0,0 0-25 0,0 0-17 16,0 0-21-16,0 0-21 0,0 0-18 0,-8-12-16 0,8 12-9 15,0 0-6-15,0 0-5 0,0 0-2 16,0 0-11-16,0 0-3 0,0 0-4 0,0 0-5 0,21-4-1 15,-21 4-6-15,0 0 1 0,0 0-12 0,29-1-37 16,-29 1-31-16,0 0-75 0,26 0 5 0,-26 0-40 16,0 0-44-16,33 0-39 0,-33 0-197 0,0 0 63 15</inkml:trace>
  <inkml:trace contextRef="#ctx0" brushRef="#br0" timeOffset="-44257.312">11728 9238 334 0,'0'0'270'0,"0"0"-57"0,0 0-35 0,-19-3-25 16,19 3-18-16,0 0-27 0,0 0-11 0,-14 7-8 15,14-7-8-15,0 0-5 0,-11 13-2 0,11-13 0 16,-8 13-2-16,8-13-6 0,-4 16-8 0,4-16-7 16,-4 15-6-16,4-15-4 0,0 19 2 0,0-19-7 15,2 19-9-15,-2-19-2 0,4 20-6 0,-4-20-1 16,8 18-4-16,-8-18-21 0,13 15 21 0,-13-15 0 0,16 13-2 16,-16-13-2-16,19 7-1 0,-19-7-4 15,0 0 4-15,29 2-3 0,-29-2-2 0,19-6 1 16,-19 6 1-16,19-11-2 0,-19 11-1 0,17-16 2 0,-17 16-4 15,12-17 4-15,-12 17-2 0,8-19-1 16,-8 19-1-16,2-22 0 0,-2 22 5 0,-4-22-4 0,-2 11-6 16,0-1 7-16,-2 2-2 0,-3 1 0 0,1-1 0 15,10 10-6-15,-22-12-7 0,22 12-19 0,-25-4-13 16,25 4-14-16,-27 4-23 0,27-4-24 0,-28 11-27 16,15 0-39-16,1 0-40 0,-1 3-58 0,3 3-173 15,-2 0 85-15</inkml:trace>
  <inkml:trace contextRef="#ctx0" brushRef="#br0" timeOffset="-31212.879">6050 9126 131 0,'0'0'195'0,"0"0"-44"0,0 0-22 15,0 0-17-15,0 0-17 0,-4-10-11 0,4 10-12 16,0 0-7-16,0 0-7 0,0 0-3 0,0 0-3 16,0 0-2-16,0 0-2 0,0 0-2 0,0 0-1 15,0 0 4-15,0 0 2 0,-4-11 0 0,4 11 2 16,0 0-2-16,0 0-1 0,0 0-4 0,0 0-1 16,0 0-8-16,0 0 0 0,0 0-5 0,0 0-5 15,0 0-1-15,0 0-10 0,0 0-1 0,0 0-2 16,-8 13 0-16,8-13-5 0,-4 14 1 0,4-14 4 0,-2 19 0 15,2-19 6-15,-6 20-2 0,3-6 5 0,1-2 2 16,0 5 3-16,0 0-3 0,0-1-1 0,0 0 5 16,0 5 0-16,0-1-3 0,0 0-3 0,0-1 1 15,0 3-2-15,0 1 1 0,0 1-5 0,0 0 4 16,2 0-3-16,-2 0-2 0,-1 2 0 0,1-5 2 16,2-1-6-16,-4 3 2 0,4-4-1 0,-2 3 2 15,0-1-4-15,0-1 0 0,2 0-2 0,-2-1 1 0,0-1-2 16,0 2 3-16,0-2 2 0,0-1-3 0,0 1-1 15,0-5 0-15,2 1 0 0,0-14 0 0,-2 24 11 16,2-24-12-16,-2 22 1 0,2-22 2 0,-2 21 2 16,2-21-4-16,-4 19-1 0,4-19 1 0,-2 16-2 15,2-16 1-15,0 15 0 0,0-15 1 0,0 0 0 16,-4 19-5-16,4-19 6 0,0 0-2 0,0 13-3 16,0-13 0-16,0 0-1 0,0 0 0 0,-2 12 1 15,2-12-3-15,0 0-2 0,0 0-5 0,0 0-16 16,0 0-41-16,0 0-9 0,-2 14-21 0,2-14-39 0,0 0-41 15,0 0-58-15,0 0-61 0,0 0-254 0,0 0-56 16</inkml:trace>
  <inkml:trace contextRef="#ctx0" brushRef="#br0" timeOffset="-27700.452">12124 9155 65 0,'0'0'231'0,"0"0"-51"15,0 0-24-15,0 0-28 0,0 0-15 16,0 0-14-16,0 0-6 0,0 0-7 0,0-13-5 0,0 13-10 15,0 0 1-15,0 0-3 0,0 0-4 0,0 0-7 16,0 0-5-16,0 0-5 0,0 0-2 0,0 0-4 16,0 0-5-16,0 0-2 0,0 0 2 0,0 0 2 15,0 0 1-15,0 0-4 0,6 11-7 0,-6-11-3 0,0 0-5 16,4 16-1-16,-4-16-6 0,4 13 3 16,-4-13 2-16,4 17-3 0,-4-17 6 0,4 19 1 0,-4-19-2 15,7 17 5-15,-7-17 2 0,4 20 2 0,-4-20-2 16,4 16-5-16,-4-16-1 0,4 16-11 0,-4-16 13 15,4 10 7-15,-4-10-4 0,0 0 4 0,6 16 2 16,-6-16 8-16,0 0-17 0,0 0 17 0,4 12-16 16,-4-12 6-16,0 0-17 0,0 0 7 0,7-9-15 15,-7 9 10-15,8-20-13 0,-4 3 7 0,4-4-12 16,0-2 11-16,2-5-1 0,2-4-1 0,1 1-7 16,3-8 7-16,3 0-12 0,-1-2 10 0,3 1-11 15,0-2 10-15,-2 2-14 0,4 0 6 0,0 2-20 16,0 0-11-16,-1 2-7 0,-1 3-12 0,0 3-9 0,-4 5-19 15,2 3-16-15,-3 3-32 0,-1 1-39 0,-1 5-35 16,-1 0-54-16,-3 3-247 0,-10 10 3 0</inkml:trace>
  <inkml:trace contextRef="#ctx0" brushRef="#br0" timeOffset="-22481.823">10793 10501 80 0,'0'0'159'0,"0"0"-34"0,0 0-27 0,0 0-10 16,0 0-5-16,0 0-10 0,0 0-2 0,0 0-5 0,0 0-2 16,0 0-8-16,0 0-3 0,0 0-7 15,0 0-1-15,0 0-6 0,0 0 7 0,0 0-1 16,0 0 9-16,0 0-10 0,0 0 3 0,0 0-3 0,0 0 1 15,0 0-10-15,0 0-6 0,0 0-5 16,0 0-1-16,0 0-3 0,0 0-2 0,-4-13-1 0,4 13 1 16,0 0 2-16,0 0-2 0,0 0 1 0,0 0-3 15,0 0-2-15,0 0 3 0,0 0 0 0,0 0-2 16,0 0 1-16,0 0-1 0,-6-9-8 0,6 9 5 16,0 0-4-16,0 0 1 0,0 0-1 0,0 0 2 15,0 0-8-15,0 0 2 0,0 0 0 0,0 0-1 0,0 0-1 16,0 0 2-16,0 0 2 0,0 0 1 15,0 0-1-15,0 0-1 0,0 0-1 0,0 0 1 0,0 0 6 16,0 0-5-16,0 0-3 0,0 0 3 0,0 0 2 16,0 0-1-16,0 0 0 0,0 0-1 0,0 0-1 15,0 0 3-15,-4 14-3 0,4-14-1 0,0 0 0 16,0 0-3-16,0 14 0 0,0-14 1 0,0 0-1 16,0 0-1-16,0 15 0 0,0-15 1 0,0 0 0 15,0 0 1-15,2 16-2 0,-2-16 1 0,0 0 0 16,2 13 14-16,-2-13-17 0,0 0 1 0,2 17 0 0,-2-17 2 15,0 0-3-15,4 14 2 0,-4-14-2 0,0 0 4 16,2 19-2-16,-2-19-1 0,0 0 2 0,5 17 1 16,-5-17 0-16,2 13-2 0,-2-13 2 0,2 13 0 15,-2-13-2-15,0 0 2 0,0 20-1 0,0-20 2 16,2 12-3-16,-2-12 3 0,2 16-1 0,-2-16 0 16,2 11-1-16,-2-11 0 0,2 13-1 0,-2-13 4 15,0 0-3-15,2 18 0 0,-2-18 2 0,2 15-1 16,-2-15-1-16,2 13 0 0,-2-13 0 0,2 13-1 15,-2-13 0-15,4 14-7 0,-4-14 9 0,0 0 0 0,4 18-2 16,-4-18 2-16,0 0-2 0,7 17 0 0,-7-17-1 16,0 0 2-16,4 16 0 0,-4-16 1 0,0 0-2 15,8 17 0-15,-8-17 0 0,0 0 1 0,6 11-1 16,-6-11 0-16,0 0-1 0,6 13 1 0,-6-13 0 16,0 0-4-16,7 11 6 0,-7-11-2 0,0 0 3 15,0 0-4-15,8 12 3 0,-8-12-2 0,0 0 2 16,0 0-2-16,12 8 1 0,-12-8 0 0,0 0-1 0,0 0 2 15,13 7-2-15,-13-7 0 0,0 0 4 0,0 0-4 16,0 0 2-16,0 0 0 0,21 2-2 16,-21-2 3-16,0 0 0 0,0 0-2 0,0 0 1 0,17-3 1 15,-17 3-1-15,0 0 0 0,0 0-2 0,10-10 1 16,-10 10 2-16,0 0-4 0,0 0 4 0,0 0-1 16,9-11-1-16,-9 11-3 0,0 0 3 0,0 0 2 15,4-16-4-15,-4 16-1 0,0 0-2 0,0 0 1 0,0-17 0 16,0 17 2-16,0 0-2 0,-2-15 2 15,2 15 2-15,0 0-2 0,-4-12 1 0,4 12 0 16,0 0-18-16,-7-13 19 0,7 13 2 0,0 0 4 0,-8-14-7 16,8 14 1-16,0 0-2 0,-10-11 2 0,10 11 0 15,0 0-1-15,-11-9-1 0,11 9 2 0,0 0 0 16,-12-8-1-16,12 8-1 0,0 0 3 0,0 0-3 16,-11-8 1-16,11 8-1 0,0 0-1 0,0 0-3 15,0 0 5-15,0 0-1 0,-15-10-1 0,15 10-1 16,0 0-1-16,0 0 1 0,0 0-1 0,0 0 13 15,0 0-11-15,0 0 0 0,-18 5-1 0,18-5 2 16,0 0-2-16,-9 9 2 0,9-9-1 0,0 0 0 0,-8 15 0 16,8-15 0-16,0 0 1 0,-4 15 0 0,4-15-2 15,0 0 1-15,-4 17 0 0,4-17 1 0,-2 14-3 16,2-14-11-16,0 0-12 0,0 18-10 0,0-18-8 16,0 0-7-16,0 14-8 0,0-14-6 15,0 0-5-15,0 0-5 0,2 15-19 0,-2-15-24 0,0 0-28 16,0 0-76-16,8 11-92 0,-8-11 225 0</inkml:trace>
  <inkml:trace contextRef="#ctx0" brushRef="#br0" timeOffset="-21696.692">11457 10945 126 0,'0'0'231'0,"0"0"-50"0,0 0-26 16,0 0-20-16,0 0-19 0,0 0-8 0,0 0-12 0,-17-5-3 16,17 5-15-16,0 0-4 0,0 0-6 0,0 0-2 15,0 0-11-15,0 0-3 0,0 0-9 0,0 0-6 16,0 0-2-16,0 0 7 0,0 0 9 0,0 0-1 15,0 0-6-15,0 0 1 0,0 0-2 0,0 0-4 16,0 0-5-16,23-3-5 0,-23 3-1 0,0 0-8 16,0 0-4-16,0 0-1 0,26-1-2 0,-26 1-4 15,0 0 0-15,0 0-4 0,29-4 1 0,-29 4-2 0,0 0 2 16,23-1-4-16,-23 1-1 0,0 0 2 0,22-5-2 16,-22 5-2-16,0 0 1 0,23-2 1 15,-23 2 1-15,0 0-2 0,0 0-3 0,25-5-5 0,-25 5-9 16,0 0-38-16,0 0 22 0,0 0-17 0,22-1-5 15,-22 1-26-15,0 0-14 0,0 0-23 0,0 0-17 16,0 0-21-16,0 0-30 0,0 0-220 0,0 0 139 16</inkml:trace>
  <inkml:trace contextRef="#ctx0" brushRef="#br0" timeOffset="-21307.506">11447 10840 316 0,'0'0'258'0,"0"0"-44"0,0 0-33 16,0 0-20-16,0 0-28 0,-15-6-24 0,15 6-21 15,0 0-15-15,0 0-18 0,0 0-9 16,0 0-12-16,0 0-2 0,0 0 1 0,0 0 10 0,0 0 5 16,0 0 10-16,0 0-4 0,0 0 1 0,13-8-1 15,-13 8-8-15,0 0-4 0,0 0-5 0,0 0-8 16,24 0 1-16,-24 0 0 0,0 0-7 0,0 0-6 16,26 2-2-16,-26-2-2 0,0 0-1 0,0 0-4 0,27 3 0 15,-27-3-2-15,0 0 0 0,0 0 1 0,29 3-8 16,-29-3 2-16,0 0 3 0,0 0-3 0,0 0 2 15,27 3 0-15,-27-3-1 0,0 0-2 0,0 0-13 16,0 0-25-16,0 0-27 0,23 2-33 0,-23-2-41 16,0 0-40-16,0 0-49 0,0 0-282 0,0 0-6 0</inkml:trace>
  <inkml:trace contextRef="#ctx0" brushRef="#br0" timeOffset="-19936.858">12099 10784 105 0,'0'0'203'0,"0"0"-41"15,0 0-25-15,0 0-12 0,0 0-13 0,0 0-4 16,0 0-6-16,0 0-1 0,-6-10-7 0,6 10-6 15,0 0-6-15,0 0-4 0,0 0-3 0,0 0-2 0,0 0-3 16,0 0 0-16,0 0-12 0,0 0 0 0,0 0-11 16,0 0-9-16,0 0-7 0,0 0-10 0,-13 8 0 15,13-8-2-15,0 0 1 0,-4 15-3 0,4-15 3 16,-2 13 1-16,2-13-2 0,0 15 1 0,0-15 0 16,2 18 2-16,-2-18-5 0,2 17-5 0,-2-17-2 15,4 18 0-15,-4-18-2 0,7 17-3 0,-7-17-2 16,8 13 3-16,-8-13 2 0,10 11-3 0,-10-11-2 0,0 0 1 15,17 12-2-15,-17-12 2 0,0 0-2 16,0 0 2-16,22-3-1 0,-22 3-1 0,13-9-2 16,-13 9-6-16,10-13-5 0,-10 13 2 0,10-17-3 0,-10 17-6 15,11-24-2-15,-7 13-4 0,0-1-1 0,0-2-7 16,-2 2 0-16,0-1 4 0,-2 13 0 0,2-25 1 16,-2 25 6-16,1-23 3 0,-1 23 1 0,-1-21-38 15,1 21 39-15,-4-20-5 0,4 20 4 0,-4-18 1 16,4 18 2-16,-8-14 5 0,8 14-4 0,-8-13 0 15,8 13 0-15,-9-9 4 0,9 9 1 0,0 0-1 16,-14-7 0-16,14 7 4 0,0 0 0 0,0 0 2 16,-19 7-1-16,19-7 4 0,-8 9-4 0,8-9 1 15,-8 13 0-15,8-13 5 0,-6 15-1 0,6-15 5 0,-7 17 1 16,7-17 5-16,-4 18-1 0,4-18 1 0,-2 21-6 16,2-21 12-16,-2 16-5 0,2-16 1 0,0 18-4 15,0-18-2-15,0 14-2 0,0-14 3 0,0 0-1 16,4 17-6-16,-4-17 6 0,0 0 0 0,4 13-1 15,-4-13 2-15,0 0-2 0,0 0 0 0,0 0-4 16,0 0 0-16,0 0 2 0,25-3-1 0,-25 3-2 16,0 0 0-16,10-12 0 0,-10 12 0 0,9-12-2 0,-9 12 0 15,6-11 1-15,-6 11 0 0,0 0-1 0,8-17 3 16,-8 17-1-16,0 0 2 0,6-10-3 0,-6 10 1 16,0 0-2-16,0 0 0 0,7-11-4 0,-7 11-1 15,0 0 0-15,0 0 1 0,0 0 0 0,0 0 8 16,0 0 7-16,0 0 5 0,0 0 2 0,14 9-1 15,-14-9 1-15,4 11 4 0,-4-11-2 0,6 15-1 16,-6-15-4-16,10 14 1 0,-10-14-5 0,10 17 5 16,-10-17 0-16,12 16 3 0,-12-16-5 0,13 14 4 15,-13-14-1-15,12 14 17 0,-12-14-10 0,15 11-10 0,-15-11 8 16,12 8-5-16,-12-8 9 0,0 0-13 0,19 8 6 16,-19-8-8-16,0 0 6 0,0 0-11 15,22 1 10-15,-22-1-12 0,0 0 6 0,0 0-10 0,21-7 7 16,-21 7-15-16,0 0-15 0,12-10-15 15,-12 10-20-15,0 0-20 0,8-16-31 0,-8 16-31 0,0 0-32 16,8-15-30-16,-8 15-31 0,0 0-221 0,4-14 69 16</inkml:trace>
  <inkml:trace contextRef="#ctx0" brushRef="#br0" timeOffset="-19022.384">12582 10926 124 0,'0'0'296'0,"0"0"-54"15,0 0-61-15,0 0-23 0,0 0-25 0,0 0-20 16,0 0-22-16,0 0-15 0,0 0-15 0,0 0-9 16,0 0-9-16,0 0-6 0,0 0-9 0,0 0-1 15,-11-11 0-15,11 11-2 0,0 0-1 0,-4-14-2 0,4 14-2 16,-2-12 2-16,2 12-2 0,-2-14 1 16,2 14-1-16,-2-18-2 0,2 18-2 0,0-18-1 0,0 18 0 15,0-20-3-15,0 20-4 0,2-15 2 0,-2 15-4 16,2-17-2-16,-2 17 2 0,4-13-5 0,-4 13 1 15,4-12 0-15,-4 12 2 0,6-13 3 0,-6 13 2 16,0 0 1-16,13-9-3 0,-13 9 5 0,0 0-2 16,0 0-2-16,21-3 5 0,-21 3 2 0,0 0 1 15,14 9 2-15,-14-9-4 0,10 11-1 0,-10-11 1 16,8 17-2-16,-8-17 1 0,8 15 1 0,-8-15 1 0,6 18 1 16,-6-18-1-16,6 18-1 0,-6-18-2 15,6 17 0-15,-6-17-6 0,5 15 0 0,-5-15-1 0,2 12-2 16,-2-12 2-16,0 0-1 0,6 15 3 15,-6-15-4-15,0 0 0 0,0 0 3 0,6 11-2 0,-6-11-3 16,0 0 3-16,0 0-3 0,0 0 0 0,8-9 0 16,-8 9 0-16,0 0 0 0,9-15-2 0,-9 15 1 15,8-11 0-15,-8 11-5 0,6-15-2 0,-6 15-1 16,8-13-8-16,-8 13 8 0,11-14-2 0,-11 14-4 16,10-14 4-16,-10 14 2 0,8-12 1 0,-8 12 4 0,11-11-1 15,-11 11 0-15,8-12-1 0,-8 12 2 0,0 0-2 16,13-11 3-16,-13 11-1 0,0 0-1 0,13-5 3 15,-13 5-6-15,0 0 6 0,0 0 2 0,0 0-1 16,0 0 3-16,27 2-3 0,-27-2 2 0,0 0 0 16,10 13 5-16,-10-13-31 0,6 10 30 0,-6-10-5 15,6 15 7-15,-6-15-5 0,7 14-1 0,-7-14-1 16,4 12-1-16,-4-12-1 0,4 13 1 0,-4-13 1 16,0 0 1-16,4 15-1 0,-4-15 0 0,0 0 1 15,0 0 1-15,6 13-1 0,-6-13-1 0,0 0 3 16,0 0-4-16,0 0 3 0,0 0 0 0,0 0-3 0,0 0 0 15,0 0-3-15,17-7 2 0,-17 7-6 0,6-11 0 16,-6 11-7-16,8-16 8 0,-8 16-7 0,8-12 3 16,-8 12-3-16,11-17 2 0,-11 17 2 0,11-15-2 15,-11 15 6-15,15-16 1 0,-15 16-5 0,12-13 6 0,-12 13 0 16,14-11 0-16,-14 11 0 0,13-10 0 16,-13 10 4-16,0 0 9 0,21-7 7 0,-21 7 6 15,0 0 2-15,20 7 9 0,-20-7-4 0,13 11-2 0,-13-11-4 16,12 15-6-16,-6-4 3 0,0 2-4 0,1-2 6 15,-3 3 2-15,-1-3 2 0,3 2-4 0,-2-1 2 16,-4-12-4-16,6 21-2 0,-6-21-4 0,7 17 3 16,-7-17-10-16,6 16 0 0,-6-16-2 0,4 11-1 15,-4-11-11-15,0 0-20 0,4 16-29 0,-4-16-40 16,0 0-58-16,0 0-70 0,0 0-84 0,0 0-224 16,0 0-36-16</inkml:trace>
  <inkml:trace contextRef="#ctx0" brushRef="#br0" timeOffset="-16813.362">13706 10965 176 0,'0'0'200'0,"0"0"-40"0,-23-3-14 0,23 3-13 15,0 0-6-15,0 0-7 0,0 0-6 0,0 0-13 16,0 0-11-16,0 0-8 0,-14-6-5 0,14 6-4 16,0 0-3-16,0 0-4 0,0 0-6 0,0 0-2 0,0 0-6 15,0 0-4-15,0 0-3 0,0 0-5 0,0 0-2 16,-12-7-38-16,12 7 35 0,0 0-3 0,0 0-3 16,0 0-7-16,0 0-3 0,0 0-5 0,0 0-5 15,0 0-5-15,0 0 1 0,0 0-2 0,0 0 6 16,0 0 1-16,0 0 15 0,0 0-18 0,20-7 1 0,-20 7 0 15,0 0 1-15,23-5-3 0,-23 5 1 16,18-3 1-16,-18 3 0 0,23-6-4 0,-23 6 2 16,25-2-2-16,-25 2 3 0,27-5-3 0,-27 5 15 0,24-3-18 15,-24 3-2-15,24 0 2 0,-24 0-1 16,25-3 2-16,-25 3-1 0,23-1-2 0,-23 1 1 0,0 0-2 16,31-2 2-16,-31 2 2 0,0 0-1 0,25 0 1 15,-25 0-1-15,0 0 0 0,0 0-1 0,26 0 2 16,-26 0-1-16,0 0-5 0,0 0-3 0,0 0-12 15,22-2-7-15,-22 2-18 0,0 0-23 0,0 0-45 16,0 0-16-16,0 0-34 0,0 0-23 0,0 0-14 0,9-9-51 16,-9 9-133-16,0 0 162 0</inkml:trace>
  <inkml:trace contextRef="#ctx0" brushRef="#br0" timeOffset="-16433.842">13762 10843 185 0,'-23'2'259'0,"23"-2"-46"16,0 0-40-16,0 0-15 0,0 0-17 0,0 0-13 16,0 0-17-16,0 0-7 0,0 0-10 0,0 0-4 15,0 0-7-15,0 0-3 0,0 0-5 0,0 0-2 16,0 0-5-16,0 0-1 0,0 0-5 0,0 0-8 15,0 0-5-15,0 0-10 0,0 0-7 0,0 0-5 16,0 0-6-16,-14 6-5 0,14-6-3 0,0 0-4 16,0 0-2-16,0 0 5 0,0 0 3 0,0 0-4 15,0 0 4-15,0 0-2 0,20 3 1 0,-20-3 0 0,0 0-7 16,0 0 3-16,31 0-4 0,-31 0 0 0,0 0-1 16,29-3-1-16,-29 3 1 0,22-4-4 0,-22 4-2 15,21-2 5-15,-21 2 2 0,20-5-7 0,-20 5-13 16,19-3-10-16,-19 3-13 0,0 0-12 0,25-6-10 15,-25 6-11-15,0 0-18 0,18-5-14 0,-18 5-22 16,0 0-15-16,0 0-19 0,21-5-16 0,-21 5-25 16,0 0-48-16,0 0-97 0,0 0 196 0</inkml:trace>
  <inkml:trace contextRef="#ctx0" brushRef="#br0" timeOffset="-15938.983">13844 10728 183 0,'0'0'194'15,"0"0"-35"-15,0 0-17 0,-13-7-15 0,13 7-8 16,0 0-1-16,0 0-3 0,0 0 1 0,0 0-11 0,-12-9 0 16,12 9-4-16,0 0-3 0,0 0-9 15,0 0-9-15,0 0-8 0,0 0-9 0,0 0 9 16,0 0-31-16,0 0-7 0,0 0-7 0,0 0 5 0,0 0 6 16,0 0-4-16,0 0-2 0,0 0-7 0,0 0 2 15,0 0-4-15,22 2-4 0,-22-2 1 0,0 0-6 16,25 5-2-16,-25-5-5 0,21 5 0 0,-21-5 1 15,23 1-3-15,-23-1-2 0,27 3 4 0,-27-3-4 16,27 4 1-16,-27-4-2 0,31 5-1 0,-31-5 1 16,34 5 1-16,-34-5 0 0,26 4-8 0,-26-4 7 15,25 3-1-15,-25-3-1 0,20 6 1 0,-20-6 2 16,20 3-1-16,-20-3 4 0,17 6 3 0,-17-6 9 16,15 10-2-16,-15-10 3 0,10 8 2 0,-10-8 1 0,8 10-3 15,-8-10 5-15,6 12 3 0,-6-12-5 0,0 0 5 16,4 20-1-16,-4-20-2 0,0 15 0 0,0-15 0 15,-4 18 0-15,4-18 3 0,-6 18 3 0,6-18-5 16,-8 20 16-16,4-9-17 0,-2 2 14 0,1-1-14 16,-1-1 12-16,0 0-15 0,2 1 11 0,-2-1-20 15,-1 0 22-15,7-11-28 0,-10 19 13 0,10-19-17 16,-8 15 12-16,8-15-15 0,-7 16 15 0,7-16-19 0,-7 14 16 16,7-14-15-16,-8 11 16 0,8-11-17 0,0 0 15 15,-8 14-14-15,8-14 13 0,0 0-18 0,-6 11 12 16,6-11-21-16,0 0 0 0,0 0-36 0,0 0-15 15,-7 13-24-15,7-13-20 0,0 0-41 0,0 0-36 16,0 0-33-16,0 0-63 0,11 14-75 0,-11-14-166 16,0 0-29-16</inkml:trace>
  <inkml:trace contextRef="#ctx0" brushRef="#br0" timeOffset="-7050.5">14741 10843 30 0,'0'0'266'0,"0"0"-64"0,0 0-40 0,0 0-31 15,0 0-22-15,-4-12-14 0,4 12-22 16,0 0-11-16,0 0-12 0,0 0-5 0,0 0-6 16,0 0 2-16,0 0 2 0,0 0 8 0,0 0 2 0,0 0 5 15,0-13 4-15,0 13 2 0,0 0 3 16,0 0-7-16,0 0-6 0,0 0-25 0,0 0 24 0,0 0-7 16,0 0-6-16,0 0-12 0,0 0-3 0,0 0-5 15,-5 13-3-15,5-13-5 0,0 0 1 0,0 18-5 16,0-18-1-16,0 15-2 0,0-15-2 0,0 12 3 15,0-12-2-15,2 14-1 0,-2-14-1 0,5 14 1 16,-5-14-1-16,6 11 1 0,-6-11 0 0,6 10-1 16,-6-10 0-16,0 0-1 0,17 7 1 0,-17-7 4 0,0 0 0 15,0 0-2-15,22-4 1 0,-22 4-4 0,15-7 4 16,-15 7-1-16,14-13-1 0,-14 13-1 0,12-16 2 16,-12 16-4-16,10-17 2 0,-10 17-1 0,10-21 4 15,-10 21-3-15,6-20 1 0,-6 20-3 0,7-20 2 16,-7 20-1-16,2-21 0 0,-2 21 1 0,0-19-4 15,0 19 0-15,-2-19-5 0,2 19-2 0,-5-17 0 16,5 17 1-16,-6-14-4 0,6 14-4 0,-10-12 0 16,10 12 1-16,0 0-4 0,-15-9 6 0,15 9 2 0,0 0 3 15,0 0 1-15,-21 2 0 0,21-2 0 0,-13 9 3 16,13-9-1-16,-10 12 1 0,10-12 0 0,-8 17-2 16,8-17 3-16,-6 17 1 0,6-17 0 0,-5 18-1 15,5-18 1-15,-2 18 2 0,2-18-2 0,-2 14 2 16,2-14-2-16,2 15-1 0,-2-15 8 0,0 0-7 15,9 17 2-15,-9-17-2 0,0 0 7 0,10 7-3 16,-10-7 0-16,0 0 0 0,0 0 0 0,0 0-1 0,21-4 2 16,-21 4 0-16,0 0-2 0,14-11-1 0,-14 11-3 15,8-9 6-15,-8 9-4 0,8-11 2 0,-8 11 1 16,0 0-3-16,10-15 2 0,-10 15 1 0,0 0 0 16,8-9-2-16,-8 9 2 0,0 0 1 0,0 0-3 15,8-12-1-15,-8 12 1 0,0 0-2 0,0 0-1 16,0 0 16-16,0 0-19 0,0 0 3 0,0 0 1 15,0 0 2-15,0 0 1 0,0 0 1 0,0 0-1 16,15 9 9-16,-15-9-2 0,0 0 2 0,2 17 0 16,-2-17-1-16,4 15 5 0,-4-15 1 0,6 18-5 0,-6-18 1 15,5 17-1-15,-5-17 9 0,8 14-7 0,-8-14-2 16,6 14 1-16,-6-14 3 0,8 11 0 16,-8-11 4-16,0 0-17 0,13 13 29 0,-13-13 6 0,0 0-12 15,0 0 0-15,18 4 4 0,-18-4-13 0,0 0-1 16,0 0 7-16,19-4-14 0,-19 4-2 0,0 0 1 15,11-9-2-15,-11 9-3 0,0 0-6 0,0 0-13 16,13-8-23-16,-13 8-12 0,0 0-25 0,0 0-24 16,0 0-24-16,10-8-26 0,-10 8-27 0,0 0-49 15,0 0-237-15,0 0 54 0</inkml:trace>
  <inkml:trace contextRef="#ctx0" brushRef="#br0" timeOffset="-6303.628">15011 9657 135 0,'-4'-16'238'0,"4"16"-55"0,0 0-25 0,-4-17-23 15,4 17-18-15,0 0-19 0,-2-12-18 0,2 12-13 0,0 0-16 16,0 0-10-16,0 0 2 0,-4-13 8 0,4 13 8 15,0 0 12-15,0 0 4 0,0 0 1 0,2 13-9 16,-2-13-7-16,4 16-2 0,-4-16 11 0,2 25-20 16,2-9 5-16,-2 2-7 0,0 1 2 0,3 7-9 15,-1-2 0-15,0 3-4 0,0 3 0 0,0 4-5 16,0 1 6-16,3 0-2 0,-1-1-4 0,-2 3-10 16,2-1 10-16,0 2-9 0,3-1 7 0,-3-1-14 0,0 1 11 15,2-2-14-15,-2 2 12 0,3-2-9 0,-4 3 11 16,3-4-23-16,-2 2 22 0,3-1-14 0,-3 0 9 15,0-4-13-15,0 3 10 0,0-3-13 0,1-3 5 16,-3-1-6-16,2-1 4 0,-2 2-8 0,0-3 16 16,0-4-17-16,0 3 10 0,-1-3-10 0,1-3 9 15,-2 0-9-15,0-3 8 0,0 2-11 0,0-1 13 16,0-4-5-16,-2-12 13 0,2 25-12 0,-2-25 8 16,4 18-10-16,-4-18 12 0,2 16-10 0,-2-16 11 15,0 17-15-15,0-17 9 0,0 0-8 0,2 15 9 0,-2-15-10 16,0 0 11-16,2 14-13 0,-2-14 13 0,0 0-13 15,0 0 7-15,0 0-19 0,2 15-6 0,-2-15-30 16,0 0-21-16,0 0-44 0,0 0-28 0,0 0-29 16,0 0-36-16,0 0-32 0,0 0-36 0,0 0-220 15,0 0 13-15</inkml:trace>
  <inkml:trace contextRef="#ctx0" brushRef="#br0" timeOffset="-5643.341">15381 10481 168 0,'0'0'186'0,"-2"-17"-42"15,2 17-12-15,-2-14-22 0,2 14-11 0,0 0-11 16,-2-18-7-16,2 18-9 0,0 0-9 15,-2-12-3-15,2 12-5 0,0 0-9 0,0 0-3 0,0 0 7 16,0 0 15-16,0 0 10 0,0 0 1 0,0 0 0 16,0 0-2-16,0 0-8 0,0 0-3 0,0 0-4 15,8 18-5-15,-8-18-10 0,3 19-2 0,-3-19 0 16,2 24-7-16,0-9-1 0,0 0-3 0,0 2-2 16,0 1-9-16,0-2 1 0,0 4-1 0,2-1 0 15,-2 1-4-15,1 1-4 0,1-3 2 0,1 0-3 16,-1 1-2-16,0-2-1 0,0 1-4 0,2-3 3 0,0 2-2 15,-2-5-6-15,3 2 4 0,-1-1 0 16,2-2 3-16,-8-11-2 0,13 17-1 0,-13-17 3 0,14 12-3 16,-14-12 0-16,17 4 10 0,-17-4-9 0,0 0-2 15,22-2-1-15,-22 2-2 0,15-8 2 0,-15 8-2 16,9-13 3-16,-9 13-3 0,10-16 3 0,-10 16-1 16,9-15 1-16,-9 15 1 0,2-18 0 0,-2 18 0 15,0-17 15-15,0 17-18 0,-4-16-2 0,4 16 6 16,-7-17-3-16,7 17 9 0,-8-13 5 0,8 13-3 0,-9-9-3 15,9 9-1-15,0 0-5 0,-15-9-3 0,15 9 6 16,0 0-4-16,0 0-1 0,-20 7-3 0,20-7 0 16,-9 11-5-16,9-11-13 0,-8 16-21 15,8-16-22-15,-4 21-28 0,4-21-34 0,-6 22-33 0,6-22-35 16,-2 22-26-16,2-22-65 0,-2 23-150 0,2-23 94 16</inkml:trace>
  <inkml:trace contextRef="#ctx0" brushRef="#br0" timeOffset="-509.973">15802 10981 52 0,'0'0'130'0,"0"0"-20"15,0 0-15-15,0 0-17 0,0 0-8 0,0 0 1 16,0 0-2-16,0 0-11 0,0 0 0 0,0 0 1 16,0 0-2-16,0 0 2 0,0 0-5 0,0 0-1 0,0 0-2 15,-4-13-1-15,4 13-1 0,0 0-4 16,0 0-3-16,0 0 5 0,0 0-1 0,0 0 0 15,0 0-3-15,0 0 1 0,0 0-6 0,0 0-3 0,0 0-8 16,0 0 0-16,0 0-4 0,0 0-1 0,-6-11-6 16,6 11 2-16,0 0-8 0,0 0 3 0,0 0-5 15,0 0 2-15,0 0-2 0,0 0 4 0,0 0-6 16,0 0 8-16,0 0-1 0,0 0-2 0,2 17 1 0,-2-17 0 16,0 0-2-16,0 0 0 0,0 13-3 15,0-13 0-15,0 0-2 0,2 16-1 0,-2-16 1 0,0 0 1 16,4 16 0-16,-4-16-5 0,0 0 1 15,2 15 0-15,-2-15 3 0,0 0-2 0,2 14-2 0,-2-14 1 16,0 0-2-16,2 11 0 0,-2-11-1 0,0 0 3 16,0 0-2-16,2 16 2 0,-2-16-2 0,0 0-3 15,0 0-12-15,0 0-9 0,0 0-10 0,0 0-13 16,2 12-16-16,-2-12-19 0,0 0-15 0,0 0-16 16,0 0-21-16,0 0-26 0,0 0-214 0,0 0 171 0</inkml:trace>
  <inkml:trace contextRef="#ctx0" brushRef="#br0" timeOffset="266.793">15794 10932 56 0,'0'0'186'0,"0"0"-32"0,0 0-32 16,0 0-12-16,0 0-15 0,0 0-8 0,0 0-7 15,0 0-1-15,0 0-8 0,0 0-1 0,0 0-6 0,0 0-1 16,0 0-8-16,0 0-2 0,0 0-3 0,0 0 0 16,0 0-5-16,0 0-3 0,0 0-4 0,0 0-2 15,0 0-6-15,0 0-23 0,0 0 19 0,0 0-2 16,0 0-9-16,0 0 1 0,0 0-5 0,0 0 3 16,0 0-5-16,0 0 11 0,0 0-7 0,0 0 5 15,0 0-2-15,0 0 0 0,0 0-2 0,0 0-3 16,0 0-1-16,23-4-4 0,-23 4 2 0,0 0 0 15,0 0-2-15,20-4-2 0,-20 4-1 0,0 0-1 16,0 0 0-16,20-6-1 0,-20 6 0 0,0 0 1 16,0 0-2-16,18-3 3 0,-18 3-1 0,0 0-2 0,0 0-2 15,0 0-1-15,23-1 5 0,-23 1-1 0,0 0-1 16,0 0 0-16,0 0 1 0,0 0-2 0,0 0 1 16,25-2 0-16,-25 2 0 0,0 0 0 0,0 0 1 15,0 0 0-15,0 0 0 0,0 0-1 0,0 0-4 0,0 0 6 16,0 0-2-16,0 0 2 0,0 0 0 15,0 0-3-15,23 2 0 0,-23-2-1 0,0 0 2 16,0 0 0-16,0 0-1 0,0 0-2 0,0 0 3 0,0 0 0 16,0 0-2-16,0 0 4 0,0 0-2 0,0 0 2 15,4 12-4-15,-4-12 5 0,0 0-3 0,0 0 0 16,0 0-3-16,2 14 5 0,-2-14-4 0,0 0-1 16,0 0 5-16,-2 17-1 0,2-17 2 0,0 0-2 15,2 14 2-15,-2-14 0 0,0 0 0 0,0 16 4 16,0-16 2-16,0 0 3 0,2 16-2 0,-2-16 2 15,0 0 0-15,2 18-3 0,-2-18 5 0,0 0 1 16,0 18 0-16,0-18 2 0,0 0 0 0,0 17-1 16,0-17-2-16,0 0 3 0,0 0-4 0,0 17-2 0,0-17-2 15,0 0 1-15,0 0-2 0,0 0 1 0,2 16-2 16,-2-16-3-16,0 0 1 0,0 0-1 0,0 0-3 16,0 0-8-16,0 0-15 0,0 0-4 0,0 0-17 15,0 0-30-15,0 0-34 0,0 0-47 0,0 0-49 16,0 0-60-16,0 0-152 0,0 0 120 0</inkml:trace>
  <inkml:trace contextRef="#ctx0" brushRef="#br0" timeOffset="795.678">15823 11162 138 0,'0'0'193'0,"0"0"-48"0,0 0-18 0,0 0-12 16,0 0-14-16,0 0-11 0,12-9-9 0,-12 9-11 15,0 0-9-15,0 0-4 0,0 0-5 0,12-10-7 16,-12 10-3-16,0 0 1 0,0 0-2 0,14-7 0 15,-14 7 1-15,0 0-6 0,0 0-6 0,19-6 2 16,-19 6-2-16,0 0-1 0,0 0-7 0,22-4-2 16,-22 4-2-16,0 0-5 0,0 0-1 0,27-1 0 15,-27 1-2-15,0 0-4 0,0 0 1 0,23-3 0 0,-23 3-1 16,0 0 6-16,0 0-8 0,21-1 0 0,-21 1 1 16,0 0 0-16,0 0 0 0,0 0 2 0,19-3-3 15,-19 3 1-15,0 0-2 0,0 0-1 0,0 0 1 16,0 0-10-16,0 0-12 0,0 0-16 0,0 0-22 15,0 0-37-15,17-6-25 0,-17 6-23 0,0 0-37 16,0 0-196-16,0 0 170 0</inkml:trace>
  <inkml:trace contextRef="#ctx0" brushRef="#br0" timeOffset="4414.17">15911 10945 137 0,'0'0'167'0,"0"0"-42"0,0 0-25 0,0 0-15 16,0 0-15-16,0 0-6 0,0 0-8 0,0 0-2 15,0 0-3-15,0 0-3 0,0 0-6 0,0 0-1 16,0 0-5-16,0 0-2 0,0 0-3 0,0 0 0 16,0 0-3-16,0 0 1 0,0 0-3 0,0 0 0 0,-15-8-8 15,15 8-1-15,0 0-2 0,0 0 1 0,0 0 0 16,0 0 2-16,0 0 0 0,0 0 2 0,0 0-3 16,0 0 0-16,0 0-2 0,0 0-4 0,0 0-3 15,-4-11-2-15,4 11-5 0,0 0 0 0,0 0-1 16,0 0 1-16,0 0-1 0,0 0 1 0,0 0-2 15,0 0 2-15,0 0-4 0,17-5 4 0,-17 5-2 16,0 0 0-16,0 0-3 0,22-3 1 0,-22 3-7 0,0 0 0 16,21-6-6-16,-21 6-3 0,0 0-6 0,25-4 2 15,-25 4-5-15,0 0 3 0,19-4-2 0,-19 4 3 16,0 0 2-16,21-3 5 0,-21 3 1 0,0 0 5 16,0 0-2-16,0 0 9 0,25-2-2 0,-25 2 4 15,0 0-4-15,0 0 4 0,0 0 0 0,0 0 0 16,0 0 0-16,0 0 2 0,0 0-2 0,0 0 1 15,0 0 0-15,16 7 1 0,-16-7-2 0,0 0 2 0,0 0 2 16,0 0 1-16,0 0-2 0,0 0 3 16,-6 13-2-16,6-13 3 0,0 0-3 0,0 0 2 15,0 0 0-15,-4 13 1 0,4-13-1 0,0 0 1 0,0 0-2 16,-4 17 1-16,4-17 0 0,0 0 3 0,-2 13 0 16,2-13 2-16,0 0-3 0,-2 16 2 0,2-16-5 15,0 0 6-15,-2 19-2 0,2-19 3 0,-2 13-1 16,2-13 1-16,-2 14-1 0,2-14 2 0,0 0 0 15,-5 18 0-15,5-18 0 0,0 0-1 0,-2 15 1 16,2-15-3-16,0 0 1 0,-2 14-5 0,2-14 2 16,0 0-1-16,0 0 0 0,-2 13 0 0,2-13-1 0,0 0-1 15,0 0 0-15,0 0-1 0,-2 14 0 0,2-14-1 16,0 0 1-16,0 0-1 0,0 0 0 0,0 0-1 16,0 0 1-16,0 16 0 0,0-16 1 0,0 0 0 15,0 0 0-15,0 0 3 0,0 0-2 0,0 0 2 16,0 0 3-16,0 0-1 0,0 0-2 0,0 0 0 15,0 0-2-15,0 0-1 0,0 0 1 0,0 0-2 16,-4 11-3-16,4-11 0 0,0 0 0 0,0 0-1 16,0 0 1-16,0 0-2 0,0 0 0 0,0 0 1 15,0 0 0-15,0 0 0 0,0 0-1 0,0 0 1 0,0 0 1 16,0 0 0-16,0 0 0 0,0 0-1 0,0 0-2 16,0 0 2-16,0 0 0 0,0 0 2 0,0 0 1 15,-14 7-2-15,14-7 2 0,0 0-1 0,0 0 0 16,0 0-1-16,0 0 2 0,-18 4 0 0,18-4 1 15,0 0 0-15,0 0-1 0,0 0-1 0,-21 3 2 16,21-3-2-16,0 0 0 0,0 0 2 0,0 0-2 16,-22 2 1-16,22-2 0 0,0 0 0 0,0 0 0 0,0 0-2 15,0 0-7-15,-25 4 2 0,25-4 1 0,0 0 2 16,0 0 0-16,0 0-6 0,0 0 7 0,0 0 3 16,-25-2-2-16,25 2 2 0,0 0-1 0,0 0 1 15,0 0-3-15,0 0-1 0,0 0-8 0,0 0-6 16,0 0-5-16,0 0-10 0,-25 0-15 0,25 0-16 15,0 0-15-15,0 0-24 0,0 0-36 0,0 0-130 16,0 0 82-16</inkml:trace>
  <inkml:trace contextRef="#ctx0" brushRef="#br0" timeOffset="43125.437">1697 5900 6 0,'0'0'233'0,"0"0"-46"0,0 0-39 0,0 0-24 16,0 0-17-16,0 0-7 0,0 0-7 0,0 0-7 16,0 0-5-16,0 0-4 0,0 0-8 0,0 0-2 0,0 0-2 15,0 0 1-15,0 0-3 0,0 0-5 16,0 0 3-16,0 0-2 0,0 0-5 0,0 0 0 0,0 0 2 15,-8 11-6-15,8-11-2 0,0 0-7 0,0 0-3 16,-4 14-1-16,4-14-5 0,0 0 16 0,-2 17-20 16,2-17 14-16,-4 13-23 0,4-13 15 0,0 15-17 15,0-15 18-15,-3 16-24 0,3-16 14 0,0 16-16 0,0-16 18 16,3 15-22-16,-3-15 19 0,2 18-20 16,-2-18 15-16,4 17-20 0,-4-17 24 0,4 14-25 0,-4-14 20 15,6 13-25-15,-6-13 18 0,8 11-15 0,-8-11 18 16,9 9-18-16,-9-9 17 0,10 10-23 0,-10-10 24 15,0 0-22-15,16 5 22 0,-16-5-23 0,0 0 21 0,0 0-20 16,28-4 20-16,-28 4-34 0,13-7 38 0,-13 7-21 16,14-9 19-16,-14 9-23 0,15-15 22 0,-15 15-21 15,10-16 21-15,-10 16-24 0,10-21 24 0,-10 21-20 16,7-20 15-16,-7 20-24 0,4-20 24 0,-4 20-21 16,0-21 23-16,0 21-22 0,-2-20 19 0,2 20-20 15,-7-20 23-15,7 20-25 0,-8-18 25 0,8 18-22 0,-8-14 21 16,8 14-22-16,-13-9 19 0,13 9-19 15,-12-9 21-15,12 9-19 0,-14-6 18 0,14 6-17 0,0 0 16 16,-23-1-21-16,23 1 18 0,0 0-19 0,-22 7 16 16,22-7-25-16,-14 9 16 0,14-9-25 0,-11 9-6 15,11-9-14-15,-8 14-10 0,8-14-16 0,-6 18-13 16,6-18-12-16,-4 14-9 0,4-14-7 0,-2 17-10 16,2-17-14-16,4 16-27 0,-4-16-41 0,4 15-143 15,-4-15 188-15</inkml:trace>
  <inkml:trace contextRef="#ctx0" brushRef="#br0" timeOffset="43748.605">2022 5598 13 0,'0'0'177'0,"4"-14"-7"0,-4 14-28 15,2-16-8-15,-2 16-13 0,2-14-6 0,-2 14 3 0,2-15 3 16,-2 15-21-16,0 0 0 0,2-16-23 0,-2 16 10 16,0 0-19-16,1-17 9 0,-1 17-17 0,0 0 10 15,0 0-18-15,2-14 10 0,-2 14-21 0,0 0 6 16,0 0-20-16,0 0 17 0,0 0-15 0,0 0 16 16,0 0-13-16,0 0 15 0,0 0-18 0,0 0 13 0,0 0-18 15,4 14 11-15,-4-14-20 0,0 17 17 0,0-17-17 16,0 16 20-16,0-16-17 0,2 22-4 15,-2-22 3-15,2 24 20 0,-2-24-24 0,0 30 22 0,2-16-28 16,-2 5 23-16,0-2-27 0,0 2 28 16,0-1-29-16,0 0 21 0,0 1-20 0,3 1 23 0,-3-1-19 15,0 1 19-15,2 0-22 0,-2 1 15 0,2-1-16 16,-2-4 20-16,2 5-19 0,-2-3 19 0,2 2-18 16,0-2 17-16,-2 0-19 0,2-2 22 0,0 1-20 15,-2-3 19-15,2 4-20 0,2-4 19 0,-4 1-20 0,2-1 19 16,0-2-17-16,-2-12 18 0,2 24-20 0,-2-24 18 15,0 21-19-15,0-21 21 0,0 20-19 0,0-20 19 16,0 14-17-16,0-14 19 0,2 16-18 0,-2-16 17 16,0 0-17-16,3 16 17 0,-3-16-17 0,0 0 14 0,0 0-20 15,0 15 15-15,0-15-28 0,0 0-3 16,0 0-38-16,0 0 4 0,0 0-44 0,0 0 8 0,0 0-56 16,0 0-17-16,0 0-42 0,0 0-47 0,0 0-50 15,0 0-264-15,0 0-76 0</inkml:trace>
  <inkml:trace contextRef="#ctx0" brushRef="#br0" timeOffset="44252.859">2317 5966 82 0,'0'0'262'0,"0"0"-53"0,0 0-26 15,0 0-17-15,0 0-11 0,-10-9-8 0,10 9-18 16,0 0-9-16,0 0-5 0,0 0-4 0,0 0-12 15,0 0-5-15,-19 7 8 0,19-7-31 0,0 0 20 16,-10 14-18-16,10-14 3 0,-6 13-26 0,6-13 10 16,-4 14-23-16,4-14 19 0,-5 18-30 0,5-18 18 15,-2 23-22-15,2-23 16 0,0 20-27 16,0-20 22-16,2 20-26 0,-2-20 18 0,5 19-24 0,-5-19 19 16,8 17-23-16,-8-17 21 0,10 13-21 0,-10-13 18 15,0 0-16-15,19 9 12 0,-19-9-16 0,0 0 15 0,22-9-15 16,-22 9 13-16,18-16-14 0,-8 7 20 0,-1-2-23 15,-1-2 21-15,0 0-18 0,-2 0 16 0,-1-1-21 16,-1-1 24-16,0 1-23 0,-4 14 22 0,0-25-17 16,0 25 14-16,-2-22-16 0,2 22 17 0,-11-17-21 15,11 17 13-15,-12-12-14 0,12 12 21 0,0 0-19 16,-27 0 6-16,27 0-30 0,-20 11-3 0,10-2-33 0,2 3-17 16,-2 3-53-16,1 2-44 0,3 3-65 0,0 1-69 15,2 0-196-15,2 6-12 0</inkml:trace>
  <inkml:trace contextRef="#ctx0" brushRef="#br0" timeOffset="46505.278">1243 6185 189 0,'5'-13'202'15,"-5"13"-44"-15,0 0-14 0,0 0-23 0,0 0-6 0,0 0-3 16,0 0-2-16,0 0-11 0,0 0-1 0,0 0-11 16,0 0-2-16,0 0-8 0,0 0-4 0,0 0-5 15,2-13-6-15,-2 13-6 0,0 0-7 0,0 0-6 16,0 0-7-16,0 0-7 0,0 0-4 0,0 0-2 15,0 0-2-15,0 0-3 0,4 13-1 0,-4-13-6 16,0 0-4-16,6 16 2 0,-6-16-4 0,6 15 1 0,-6-15-3 16,6 14 3-16,-6-14-1 0,7 19-4 0,-7-19-2 15,8 15 1-15,-8-15 7 0,6 18-6 0,-6-18-2 16,6 17 3-16,-6-17-1 0,6 13 0 0,-6-13 0 16,3 12 2-16,-3-12-4 0,0 0 5 0,9 17-3 15,-9-17 1-15,0 0 0 0,0 0 1 0,6 12 14 16,-6-12-20-16,0 0-7 0,0 0 1 0,0 0-2 15,0 0 1-15,0 0 19 0,0 0-23 0,-10-8 1 16,10 8 3-16,0 0 3 0,-12-10-29 0,12 10 37 0,-10-8-3 16,10 8 2-16,-12-7-1 0,12 7-2 0,0 0 3 15,-21-10-2-15,21 10 2 0,0 0-2 0,-23-4 0 16,23 4 1-16,0 0-1 0,0 0 1 0,-29 3 0 16,29-3-1-16,0 0 0 0,-21 5-2 0,21-5 2 15,-14 8 2-15,14-8 0 0,-9 8 4 0,9-8 1 16,-13 12 1-16,13-12 5 0,-8 13-4 0,8-13 3 15,-8 17-1-15,8-17 4 0,-6 13 11 0,6-13-21 0,-2 18 21 16,2-18-21-16,2 16 19 0,-2-16-15 0,6 17 14 16,-6-17-15-16,8 17 20 0,-8-17-20 0,12 13 13 15,-12-13-18-15,12 13 13 0,-12-13-16 0,18 9 14 16,-18-9-18-16,21 6 15 0,-21-6-28 0,21 1-3 16,-21-1-38-16,0 0-12 0,31-1-46 0,-31 1-36 15,20-6-36-15,-20 6-45 0,17-11-224 0,-17 11 63 16</inkml:trace>
  <inkml:trace contextRef="#ctx0" brushRef="#br0" timeOffset="46764.46">1179 5957 250 0,'0'0'369'15,"0"0"-64"-15,-4-15-29 0,4 15-21 0,0 0-47 16,0 0-25-16,-4-13-1 0,4 13-41 0,0 0 4 16,0 0-44-16,0 0 0 0,0 0-33 0,-6-11-2 0,6 11-28 15,0 0 12-15,0 0-30 0,0 0 9 16,0 0-26-16,0 0 7 0,0 0-39 0,0 0-2 0,0 0-40 16,0 0-19-16,0 0-18 0,0 0-16 0,0 0-29 15,0 0-49-15,4-13-48 0,-4 13-294 0,0 0-53 16</inkml:trace>
  <inkml:trace contextRef="#ctx0" brushRef="#br0" timeOffset="47591.338">2630 5864 65 0,'0'0'316'0,"0"0"-70"0,-15-9-35 16,15 9-18-16,0 0-12 0,0 0-30 0,0 0-14 16,-12-7-13-16,12 7 2 0,0 0-23 0,0 0 6 15,-11-12-25-15,11 12 9 0,0 0-26 0,0 0 19 16,-8-11-35-16,8 11 17 0,0 0-30 0,0 0 13 0,-6-14-29 16,6 14 9-16,0 0-19 0,-2-14 18 15,2 14-28-15,2-13 17 0,-2 13-24 0,6-17 22 0,-6 17-24 16,8-15 16-16,-8 15-18 0,13-13 23 15,-13 13-39-15,11-13 37 0,-11 13-24 0,14-9 6 0,-14 9-12 16,0 0 25-16,23-6-26 0,-23 6 17 0,0 0-17 16,21 6 17-16,-21-6-16 0,0 0 22 0,16 12-17 15,-16-12 37-15,7 18-37 0,-7-18 19 0,4 21-19 16,-4-21 22-16,2 26-17 0,-2-9 15 0,-2 0-18 0,0-1 21 16,-3 1-19-16,3 1 20 0,-2 1-20 0,0-3 20 15,-2 4-5-15,2-4 4 0,-2 1-16 0,1 1 23 16,-1-1-26-16,0 1 9 0,2-3-6 0,-2 2 21 15,0-3-21-15,1 1 17 0,1-2-18 0,-2 0 19 16,2-1-22-16,4-12 23 0,-5 21-28 0,5-21 11 16,-6 19-28-16,6-19-33 0,-5 16-9 0,5-16-6 0,-2 13-48 15,2-13-27-15,0 0-41 0,-4 17-46 0,4-17-256 16,0 0 9-16</inkml:trace>
  <inkml:trace contextRef="#ctx0" brushRef="#br0" timeOffset="47815.277">2668 6538 245 0,'0'0'456'0,"0"0"-80"0,0 0-56 15,0 0-41-15,0 0-22 0,0 0-16 0,0 0-28 0,0 0-34 16,0 0-24-16,18 4-27 0,-18-4-24 0,0 0-50 15,0 0 14-15,0 0-22 0,0 0-43 0,0 0-44 16,0 0-40-16,0 0-46 0,0 0-75 0,0 0-61 16,6 12-112-16,-6-12-267 0,-4 13-150 0</inkml:trace>
  <inkml:trace contextRef="#ctx0" brushRef="#br0" timeOffset="55268.311">4793 9449 194 0,'0'0'238'0,"0"0"-48"0,0 0-42 0,-2-13-11 0,2 13-27 15,0 0-6-15,0 0-23 0,0 0-9 16,0 0-23-16,0 0 0 0,0 0-20 0,0 0 1 0,0 0-24 16,0 0-7-16,2-12 24 0,-2 12 10 0,0 0-6 15,0 0 18-15,0 0-1 0,0 0 23 0,0 0-13 16,0 0 13-16,2 12-17 0,-2-12 9 0,0 0-20 16,3 18 15-16,-3-18-6 0,2 15-2 0,-2-15-3 15,2 19-9-15,-2-19-5 0,4 18-3 0,-4-18-3 16,4 19 2-16,-4-19-2 0,4 18-2 0,-4-18-4 15,4 17-2-15,-4-17 1 0,5 15-1 0,-5-15 3 16,4 11-2-16,-4-11-2 0,0 0 4 0,6 11 0 16,-6-11-1-16,0 0 3 0,12-11-5 0,-12 11-2 0,11-24-6 15,-1 4 0-15,-2-4-1 0,5-10-6 0,1-7-5 16,3-3-8-16,3-10-12 0,2-3-12 0,3 0-14 16,0 0-16-16,-1-4-11 0,3 3-36 0,-2 3-8 15,1 2-32-15,-9 9-23 0,3 4-39 0,-1 2-253 0,-3 9 50 16</inkml:trace>
  <inkml:trace contextRef="#ctx0" brushRef="#br0" timeOffset="76998.085">1214 7640 45 0,'0'0'185'0,"0"0"-30"0,0 0-31 0,0 0-14 16,0 0-11-16,0 0-11 0,0 0-5 0,9-11-9 0,-9 11-5 15,0 0-3-15,0 0-8 0,0 0-3 0,0 0-9 16,0 0-5-16,0 0-3 0,0 0 0 0,0 0 2 16,0 0-1-16,0 0 1 0,0 0-1 0,6-11-1 15,-6 11 2-15,0 0-6 0,0 0 0 0,0 0 0 16,0 0 0-16,0 0-2 0,0 0 1 0,0 0 3 15,0 0 11-15,0 0-17 0,0 0 13 0,0 0-17 16,0 0 14-16,0 0-21 0,0 0 16 0,0 0-17 16,0 0 16-16,0 0-18 0,-4 14 15 0,4-14-18 0,0 0 17 15,0 0-25-15,-2 15 18 0,2-15-21 0,0 0 21 16,-4 17-25-16,4-17 17 0,0 0-17 0,-2 15 13 16,2-15-16-16,0 15 18 0,0-15-23 0,0 0 29 15,0 20-28-15,0-20 18 0,2 14-18 0,-2-14 20 16,2 15-18-16,-2-15 15 0,2 17-16 0,-2-17 17 15,6 18-18-15,-6-18 21 0,4 15-21 0,-4-15 19 16,8 17-18-16,-8-17 18 0,9 14-45 0,-9-14 48 0,10 14-19 16,-10-14 21-16,12 9-21 0,-12-9 21 0,13 10-21 15,-13-10 17-15,0 0-17 0,22 1 17 0,-22-1-20 16,0 0 19-16,20-5-17 0,-20 5 15 0,15-8-12 16,-15 8 12-16,12-13-15 0,-12 13-10 0,10-14 15 15,-10 14 15-15,7-17-9 0,-7 17 7 0,4-19-19 16,-4 19 18-16,0-16-18 0,0 16 18 0,-4-20-20 0,4 20 20 15,-9-22-18-15,9 22 19 0,-12-19-19 0,12 19 18 16,-19-19-19-16,19 19 15 0,-20-12-13 0,20 12 15 16,-20-16-18-16,20 16 19 0,-19-7-20 0,19 7 17 15,-20-4-24-15,20 4 3 0,0 0-26 0,-25 2-1 16,25-2-31-16,-15 9 1 0,15-9-26 0,-12 16-14 16,12-16-18-16,-8 16-30 0,8-16-21 0,-7 18-51 0,7-18-139 15,-4 23 171-15</inkml:trace>
  <inkml:trace contextRef="#ctx0" brushRef="#br0" timeOffset="77517.08">1672 7824 23 0,'0'0'242'0,"0"0"-40"16,0 0-42-16,0 0-8 0,0 0-21 0,0 0 6 0,0 0-20 16,0 0 4-16,0 0-24 0,0 0 12 0,0 0-21 15,-16 4 10-15,16-4-23 0,0 0 14 0,0 0-19 16,0 0 8-16,0 0-18 0,0 0 12 0,0 0-23 16,0 0 7-16,0 0-6 0,0 0-6 0,0 0-11 15,0 0-3-15,0 0 1 0,0 0 3 0,0 0-4 16,0 0-2-16,0 0-4 0,0 0-3 0,8 8-4 0,-8-8-3 15,0 0 0-15,0 0 2 0,21 4-5 0,-21-4-2 16,0 0-1-16,0 0-2 0,27 2-1 0,-27-2-1 16,0 0-2-16,0 0 1 0,31 0 0 0,-31 0-3 15,0 0 2-15,0 0 0 0,27 0 2 0,-27 0-3 16,0 0 0-16,0 0-16 0,0 0-13 0,27-2-10 16,-27 2-16-16,0 0-19 0,0 0-34 0,0 0-14 15,0 0-51-15,21-4-22 0,-21 4-28 0,0 0-23 16,0 0-198-16,0 0 83 0</inkml:trace>
  <inkml:trace contextRef="#ctx0" brushRef="#br0" timeOffset="77795.275">1641 7782 15 0,'0'0'343'0,"0"0"-98"0,0 0-24 15,0 0-42-15,0 0-3 0,-8-10-35 0,8 10-1 16,0 0-24-16,0 0 7 0,0 0-24 0,0 0 9 16,0 0-30-16,4-15 10 0,-4 15-25 0,0 0 11 0,0 0-7 15,0 0-15-15,15-8-22 0,-15 8 16 16,0 0-11-16,0 0 2 0,0 0-9 0,29 0-9 0,-29 0-6 16,0 0 0-16,0 0 15 0,24 2-24 15,-24-2-1-15,0 0 1 0,23 2 0 0,-23-2-4 16,0 0-16-16,0 0-22 0,26-2-18 0,-26 2-27 0,0 0-43 15,21-4-28-15,-21 4-62 0,0 0-58 0,18-9-236 16,-18 9-8-16</inkml:trace>
  <inkml:trace contextRef="#ctx0" brushRef="#br0" timeOffset="78680.057">2201 7607 174 0,'0'0'223'0,"0"0"-49"0,-10-10-26 15,10 10-10-15,0 0-25 0,0 0-5 16,0 0-23-16,0 0-3 0,-19-3-26 0,19 3 1 0,0 0-12 15,0 0 8-15,0 0-9 0,-17 7 13 0,17-7-18 16,0 0 21-16,-10 12-13 0,10-12 20 0,-7 12-16 16,7-12 15-16,-6 15-23 0,6-15 18 0,-4 17-24 15,4-17 26-15,-2 22-19 0,2-22-7 0,-2 24-8 16,2-24-5-16,4 22-16 0,-2-9 14 0,2 0-18 16,3-1 19-16,-1 0-23 0,0-1 18 0,0 0-18 15,2-1 16-15,-8-10-15 0,18 12 12 0,-18-12-17 0,19 10 20 16,-19-10-24-16,20 3 19 0,-20-3-4 15,21-1 2-15,-21 1-1 0,21-9-32 0,-21 9 35 0,18-15-2 16,-18 15 1-16,17-19-3 0,-9 10-18 0,-4-2 18 16,-4 11-20-16,8-22 17 0,-8 22-23 0,0-21 18 15,0 21-18-15,-4-22 19 0,-2 9-17 0,0 2 16 16,-2 0-15-16,-3 1 18 0,1 1-16 0,0 2 20 0,10 7-14 16,-23-13 9-16,23 13-13 0,-21-5 14 15,21 5-16-15,0 0 17 0,-29 0-21 0,29 0 7 0,-15 8-25 16,15-8 6-16,-13 14-31 0,7-3 6 0,6-11-28 15,-8 21 1-15,8-21-27 0,-2 19-5 16,2-19-29-16,2 21-16 0,-2-21-42 0,6 18-167 0,-6-18 177 16</inkml:trace>
  <inkml:trace contextRef="#ctx0" brushRef="#br0" timeOffset="79202.698">2626 7766 9 0,'0'0'277'0,"0"0"-51"0,0 0-47 16,0 0-15-16,0 0-26 0,0 0-1 15,0 0-21-15,0 0-2 0,0 0-26 0,0 0 6 0,-19 2-26 16,19-2 10-16,0 0-21 0,0 0 6 0,0 0-19 16,0 0 9-16,0 0-19 0,-13 7 11 0,13-7-6 15,0 0-4-15,0 0-4 0,0 0-6 0,-6 11-4 16,6-11-6-16,0 0 2 0,0 0-8 0,0 0-4 15,0 0 2-15,0 0-4 0,6 11 0 0,-6-11 2 16,0 0 2-16,0 0-4 0,0 0 1 0,0 0 1 0,0 0-2 16,15-5-2-16,-15 5 2 0,0 0 19 0,0 0-25 15,6-11-11-15,-6 11 18 0,0 0-15 0,0 0 19 16,0 0-10-16,0-15 21 0,0 15 1 0,0 0 1 16,0 0 3-16,-8-11-5 0,8 11 1 0,0 0-1 15,0 0 1-15,-17-9-1 0,17 9-8 0,0 0-2 16,0 0-2-16,0 0-1 0,0 0-3 0,-23 3-3 15,23-3-9-15,0 0-15 0,0 0-19 0,-8 12-14 0,8-12-35 16,0 0 6-16,0 0-18 0,2 14 8 0,-2-14-26 16,0 0-4-16,0 0-29 0,0 0-23 0,15 7-56 15,-15-7-120-15,0 0 189 0</inkml:trace>
  <inkml:trace contextRef="#ctx0" brushRef="#br0" timeOffset="80032.049">2898 7822 159 0,'-8'-15'222'0,"8"15"-59"0,0 0-10 16,-8-14-27-16,8 14-4 0,0 0-18 0,-9-14-2 0,9 14-19 16,-4-13-7-16,4 13-20 0,0 0 9 0,-4-17-27 15,4 17 4-15,0 0-18 0,-2-17 5 0,2 17-13 16,0 0 7-16,2-16-11 0,-2 16 10 0,0 0-14 15,6-15 12-15,-6 15-13 0,0 0 11 16,8-13-8-16,-8 13 16 0,0 0-13 0,0 0 15 0,17-9-12 16,-17 9 13-16,0 0-16 0,0 0 14 0,0 0-19 15,0 0 14-15,26 3-17 0,-26-3 11 0,0 0-14 0,12 12 12 16,-12-12-14-16,6 11 12 0,-6-11-2 0,9 13-2 16,-9-13 0-16,6 14-5 0,-6-14 1 0,4 15-1 15,-4-15 3-15,4 13-4 0,-4-13-1 0,4 15-13 16,-4-15 17-16,0 0-14 0,4 15 13 0,-4-15 0 15,0 0-2-15,0 0 1 0,7 13-2 0,-7-13 0 16,0 0-3-16,0 0 3 0,0 0-2 0,0 0 2 0,0 0-2 16,16-7 1-16,-16 7 0 0,6-10 0 0,-6 10 1 15,9-11 1-15,-9 11-3 0,8-14 2 0,-8 14-13 16,10-10 16-16,-10 10-15 0,9-13 16 0,-9 13-16 16,10-10 19-16,-10 10-19 0,9-10 20 0,-9 10-15 15,0 0 16-15,15-11-4 0,-15 11 5 0,0 0-2 16,14-8 3-16,-14 8 34 0,0 0-40 15,0 0-1-15,0 0 4 0,25 0-1 0,-25 0 1 0,0 0-3 16,14 8-2-16,-14-8 2 0,0 0 0 0,13 11-5 16,-13-11 3-16,6 11-3 0,-6-11 4 0,0 0-6 15,8 14 3-15,-8-14-1 0,0 0-1 0,9 14-10 0,-9-14 5 16,0 0-4-16,0 0-3 0,6 11 1 0,-6-11-5 16,0 0 2-16,0 0 2 0,0 0-2 0,0 0 5 15,10-11 0-15,-10 11 2 0,6-11-12 0,-6 11 17 16,9-15-12-16,-9 15 20 0,9-17-18 0,-9 17 16 15,10-20-13-15,-10 20 13 0,15-16-13 0,-15 16 10 0,12-14-7 16,-12 14 18-16,15-13-12 0,-15 13 18 0,14-9-5 16,-14 9 21-16,0 0-6 0,21-7 22 0,-21 7 0 15,0 0-1-15,0 0-3 0,27 3 2 0,-27-3-4 16,0 0-4-16,16 13-8 0,-16-13-6 0,10 13-3 16,-10-13-7-16,8 14-4 0,-8-14 1 0,8 16-4 15,-8-16-8-15,4 14-35 0,-4-14 1 0,6 16-20 0,-6-16-51 16,4 11 1-16,-4-11-29 0,0 0-45 15,7 11-43-15,-7-11-294 0,0 0-12 0</inkml:trace>
  <inkml:trace contextRef="#ctx0" brushRef="#br0" timeOffset="84974.33">4679 5121 42 0,'0'0'185'0,"0"0"-28"16,0 0-34-16,0 0-16 0,0 0-14 0,0 0-16 16,0 0-6-16,0 0-9 0,0 0-6 0,0 0-4 0,0 0-5 15,0 0-6-15,0 0 2 0,0 0-2 0,0 0 5 16,0 0-10-16,0 0 3 0,0 0-13 0,0 0 2 16,0 0-11-16,0 0 8 0,0 0-13 0,0 0 13 15,0 0-5-15,0 0 10 0,0 0-6 0,0 0 9 16,0 0-15-16,0 0 15 0,0 0-15 0,10 7 10 15,-10-7-13-15,0 0 10 0,6 17-16 0,-6-17 19 16,7 15-14-16,-7-15 15 0,4 17-17 0,-4-17 12 0,6 18-15 16,-6-18 14-16,6 24-18 0,-2-11 17 0,-2 2-16 15,3-2 12-15,-1 1-8 0,-2 0 16 0,0 2-15 16,2-1 12-16,-2 0-12 0,2 2 12 0,-2-1-19 16,0-1 14-16,0 4-17 0,0-5 13 0,0 1-14 15,1 0 15-15,-1 1-16 0,-2-3 13 0,0-13-18 16,2 26 20-16,-2-26-18 0,2 23 17 0,-2-23-21 0,2 18 20 15,-2-18-20-15,2 16 20 0,-2-16-17 0,0 0 14 16,2 19-17-16,-2-19 14 0,0 0-25 0,2 10-1 16,-2-10-36-16,0 0-13 0,0 0-38 0,0 0-23 15,0 0-30-15,0 0-29 0,0 0-56 0,0 0-99 16,4-13 196-16</inkml:trace>
  <inkml:trace contextRef="#ctx0" brushRef="#br0" timeOffset="85821.521">4731 5114 102 0,'0'0'114'0,"0"0"-11"0,0 0-19 0,0 0-5 16,0 0-4-16,-2-16 7 0,2 16-13 0,0 0-3 0,0 0-5 15,0 0 0-15,0 0-4 0,0 0-3 0,0 0-9 16,-5-10 1-16,5 10-6 0,0 0 0 0,0 0-3 16,0 0-2-16,0 0-4 0,0 0-4 0,0 0-4 15,0 0-2-15,0 0 1 0,0 0 5 0,0 0 2 16,0 0-1-16,0 0 0 0,-12-8 5 0,12 8-13 15,0 0 7-15,0 0-11 0,0 0 9 0,0 0-16 16,0 0 16-16,0 0-16 0,0 0 9 0,0 0-13 0,0 0 10 16,-17 6-14-16,17-6 13 0,0 0-15 0,-6 11 11 15,6-11-10-15,0 0 9 0,-8 13-12 0,8-13 11 16,0 0-11-16,-8 15 15 0,8-15-14 0,-6 13 14 16,6-13-12-16,-7 10 12 0,7-10-9 0,0 0 11 15,-6 18-12-15,6-18 12 0,0 0-14 0,-5 14 15 0,5-14-14 16,0 0 22-16,-4 15-25 0,4-15 12 0,0 0-14 15,0 0 12-15,-4 14-13 0,4-14 14 0,0 0-13 16,0 0 17-16,0 0-15 0,-4 10 15 0,4-10-14 16,0 0 19-16,0 0-3 0,0 0-1 0,0 0-13 15,0 0 12-15,0 0-15 0,0 0 12 0,0 0-14 16,0 0-10-16,0 0 13 0,0 0 9 0,4-10-5 16,-4 10 8-16,6-12-17 0,-6 12 15 0,5-13-16 15,-5 13 17-15,10-17-17 0,-10 17 16 0,7-14-22 16,-7 14 23-16,10-17-20 0,-10 17 19 0,8-17-17 0,-8 17 16 15,6-15-18-15,-6 15 18 0,9-15-13 0,-9 15 12 16,6-11-15-16,-6 11 15 0,0 0-10 0,6-12 12 16,-6 12-13-16,0 0 11 0,0 0-13 0,6-13 16 15,-6 13-11-15,0 0 14 0,0 0-14 0,0 0 21 16,0 0-12-16,0 0 15 0,0 0-14 0,15 8 13 16,-15-8-18-16,0 0 15 0,8 14-13 0,-8-14 11 0,6 13-20 15,-6-13 17-15,11 10-13 0,-11-10 13 16,10 16-14-16,-10-16 16 0,14 13-20 0,-14-13 14 0,14 14-13 15,-14-14 13-15,14 13-16 0,-14-13 17 0,19 13-17 16,-19-13 12-16,16 13-34 0,-16-13-11 0,17 11-44 16,-17-11-32-16,14 12-56 0,-14-12-63 0,13 10-232 15,-13-10 52-15</inkml:trace>
  <inkml:trace contextRef="#ctx0" brushRef="#br0" timeOffset="87976.272">3053 8097 34 0,'0'0'188'0,"0"0"-27"0,0 0-39 16,0 0-15-16,0 0-19 0,0 0-5 0,0 0-13 0,0 0 9 16,0 0-16-16,0 0 0 0,0 0-12 0,-3 13 10 15,3-13-11-15,0 0 3 0,2 18-13 0,-2-18 8 16,1 17-16-16,-1-17 15 0,2 21-16 0,-2-21 16 16,2 23-9-16,-2-8 4 0,2 0-13 0,0-1 9 15,0 3-17-15,-2 1-9 0,5 0 8 0,-3-3 16 16,0 5-20-16,2-2 14 0,-2 0-19 0,2 3 13 0,-2-2-20 15,0-3 26-15,2 3-33 0,-2-2 12 0,3-1-10 16,-3-1 13-16,0-1-16 0,2 1 13 0,-4-15-16 16,2 20 16-16,-2-20-21 0,2 20 5 0,-2-20-28 15,4 14 0-15,-4-14-40 0,0 0-24 0,4 13-38 16,-4-13-29-16,0 0-35 0,0 0-155 0,0 0 187 16</inkml:trace>
  <inkml:trace contextRef="#ctx0" brushRef="#br0" timeOffset="88696.022">3036 8034 34 0,'0'0'190'0,"0"0"-27"16,0-12-41-16,0 12-6 0,0 0-22 0,0 0-2 0,0 0-14 16,0 0 0-16,-3-16-12 0,3 16 0 0,0 0-14 15,0 0 2-15,0 0-14 0,0 0 5 0,0 0-10 16,0 0 9-16,0 0-6 0,0 0 12 0,0 0-15 16,0 0 10-16,0 0-18 0,0 0 15 0,-4 16-19 15,4-16 9-15,0 0-17 0,-4 17-21 0,4-17 30 16,-2 15 15-16,2-15-17 0,-4 14 11 0,4-14-16 0,-2 14 11 15,2-14-19-15,-4 15 9 0,4-15-18 0,-2 14 17 16,2-14-19-16,-4 13 14 0,4-13-17 0,0 0 17 16,-5 15-14-16,5-15 10 0,0 0-11 0,-2 14 14 15,2-14-18-15,0 0 19 0,0 0-14 0,0 0 10 16,-4 13-14-16,4-13 15 0,0 0-17 0,0 0 16 16,0 0-22-16,0 0 14 0,0 0-17 0,0 0 9 15,0 0-12-15,0 0 15 0,0 0-15 0,0 0 12 16,-4-13-14-16,4 13 10 0,2-15-16 0,-2 15 12 15,2-14-10-15,-2 14 15 0,2-18-10 0,-2 18 15 0,2-17-9 16,-2 17 15-16,5-15-11 0,-5 15 13 16,2-17-12-16,-2 17 14 0,2-12-6 0,-2 12 7 0,0 0-12 15,2-19 16-15,-2 19-11 0,0 0 13 0,4-13-10 16,-4 13 12-16,0 0-11 0,0 0 13 0,0 0-13 16,2-12 15-16,-2 12-13 0,0 0 17 0,0 0-11 15,0 0 16-15,0 0-16 0,0 0 14 0,0 0-19 0,0 0 14 16,16 9-16-16,-16-9 12 0,0 0-16 0,11 16 15 15,-11-16-20-15,8 16 17 0,-8-16-13 0,11 15 10 16,-11-15-11-16,11 19 6 0,-3-7-33 0,-2-3-24 16,3 1-45-16,-3 4-33 0,2-3-47 0,-2 0-260 0,0 2 90 15</inkml:trace>
  <inkml:trace contextRef="#ctx0" brushRef="#br0" timeOffset="92527.057">3230 8861 93 0,'0'0'231'0,"0"0"-66"0,0 0-16 16,-8 14-30-16,8-14-8 0,-7 12-13 0,7-12 1 0,-8 12-7 16,8-12-17-16,-10 12 12 0,10-12 1 0,-12 13-14 15,12-13 1-15,-14 13-5 0,14-13-6 0,-15 10-5 16,15-10-10-16,-16 14-7 0,16-14 2 0,-15 9-3 0,15-9-4 16,-16 9-1-16,16-9-5 0,-15 8-6 15,15-8-4-15,-16 6-9 0,16-6 2 0,0 0-1 0,-23 3-6 16,23-3-1-16,0 0-1 0,-22-3 0 0,22 3-4 15,0 0-2-15,-22-6-1 0,22 6 0 0,-13-8 2 16,13 8 0-16,-12-9-1 0,12 9 2 0,-10-11-5 16,10 11 2-16,-9-13 0 0,9 13-3 0,-6-15-9 0,6 15 15 15,-4-13-12-15,4 13 15 0,0 0-14 0,0-18 11 16,0 18-10-16,0 0 14 0,6-18-16 0,-6 18 18 16,0 0-16-16,8-10 20 0,-8 10-22 0,0 0 17 15,15-6-7-15,-15 6 8 0,0 0-3 0,0 0-2 16,23 2 0-16,-23-2 2 0,0 0-4 0,20 10 2 0,-20-10 0 15,15 9 0-15,-15-9-2 0,13 12 3 0,-13-12 0 16,15 12 1-16,-15-12-1 0,16 14-1 0,-16-14-2 16,15 13 4-16,-15-13 1 0,16 13 2 0,-16-13-1 15,17 12 2-15,-17-12-3 0,16 9 7 0,-16-9-10 0,17 7 3 16,-17-7-2-16,0 0 1 0,25 3 1 16,-25-3-1-16,0 0-1 0,23-3-1 0,-23 3 2 0,17-5 0 15,-17 5-4-15,17-6 0 0,-17 6 4 0,12-9-2 16,-12 9-2-16,12-12 35 0,-12 12-48 0,9-12 9 15,-9 12-1-15,6-15 4 0,-6 15 1 0,4-17 0 16,-4 17-2-16,0-16 4 0,0 16 3 0,-4-19 0 16,4 19 4-16,-11-17 1 0,11 17-6 0,-16-16 6 15,6 6 1-15,10 10 3 0,-23-14-6 0,23 14-1 16,-25-10-2-16,25 10 0 0,-22-5-2 0,22 5-4 0,-24 0-11 16,24 0-14-16,-25 3-26 0,25-3-2 0,-25 8-33 15,25-8-1-15,-21 15-34 0,11-6-26 0,2 3-32 16,1 2-39-16,1 3-202 0,1 5 116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1:33:35.0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1311 10113 16 0,'0'0'381'0,"0"0"-88"15,0 0-76-15,0 0-11 0,0 0-37 0,0 0-7 16,0 0-18-16,0 0-9 0,0 0-29 0,0 0-1 16,0 0-33-16,0 0 8 0,0 0-27 0,0 0 10 15,0 0-27-15,0 0 36 0,0 0-52 0,0 0 18 0,0 0-22 16,0 0 13-16,-14-9-23 0,14 9 16 15,0 0-16-15,4-14 14 0,-4 14-22 0,2-12 22 16,-2 12-23-16,2-16 23 0,-2 16-28 0,3-19 23 16,-3 19-24-16,3-15 22 0,-3 15-20 0,4-19 20 0,-4 19-23 15,2-18 21-15,-2 18-22 0,2-15 22 0,-2 15-21 16,0 0 21-16,4-19-21 0,-4 19 19 0,0 0-20 16,0 0 17-16,2-14-20 0,-2 14 19 0,0 0-18 15,0 0 22-15,0 0-15 0,0 0 24 0,0 0-21 16,0 0 24-16,8 19-19 0,-8-19 19 0,4 18-17 15,-4-18 23-15,5 27-5 0,-3-13-1 0,0 2-2 0,0 1-1 16,0-1 4-16,2 4-22 0,0-1 20 0,-2-2-14 16,2 3 18-16,0-1-9 0,1-1 11 0,-1 3-15 15,0-5 22-15,0 2-9 0,0 1 17 0,0-2-20 16,0 2 15-16,1-3-22 0,-1-1 12 0,-2-1-20 16,2-1 14-16,0 2-19 0,-4-15 17 0,4 21-9 15,-4-21 4-15,6 18-14 0,-6-18 11 0,2 15-12 16,-2-15-1-16,0 0-31 0,5 17-4 0,-5-17-47 15,0 0-14-15,2 13-58 0,-2-13-28 0,0 0-66 16,0 0-47-16,-7 11-27 0,7-11-172 0,0 0 11 0</inkml:trace>
  <inkml:trace contextRef="#ctx0" brushRef="#br0" timeOffset="343.574">1707 10453 142 0,'0'0'346'0,"0"0"-76"0,0 0-62 0,0 0-11 16,0 0-43-16,0 0-4 0,0 0-34 15,0 0 5-15,0 0-27 0,0 0 9 0,0 0-20 0,0 0 17 16,0 0-20-16,0 0 25 0,0 0-7 0,0 0-7 15,0 0-6-15,0 0 1 0,13-6-1 0,-13 6-7 16,0 0-1-16,0 0-8 0,0 0-9 0,0 0-10 16,0 0-3-16,0 0-9 0,26 0-3 0,-26 0-7 0,0 0-8 15,0 0-4-15,0 0 2 0,29 3-4 16,-29-3-3-16,0 0-1 0,22 1-4 0,-22-1-2 0,0 0-19 16,27 0-24-16,-27 0-24 0,0 0-20 0,29 0-11 15,-29 0-24-15,0 0-32 0,25-1-4 16,-25 1-36-16,0 0-22 0,22-3-37 0,-22 3-38 0,0 0-227 15,0 0-12-15</inkml:trace>
  <inkml:trace contextRef="#ctx0" brushRef="#br0" timeOffset="617.178">1722 10284 4 0,'-17'-6'442'0,"17"6"-128"0,0 0-42 0,0 0-27 16,0 0-49-16,0 0 9 0,0 0-13 0,0 0-14 0,0 0-14 16,0 0-14-16,0 0-15 0,0 0-16 0,0 0-8 15,0 0-11-15,0 0-13 0,0 0-5 0,17 6-19 16,-17-6-6-16,0 0-11 0,0 0-10 0,22 4-5 16,-22-4-5-16,0 0-5 0,0 0-5 0,24 5-2 15,-24-5-5-15,0 0-14 0,0 0-25 0,25-3-28 16,-25 3-27-16,0 0-20 0,0 0-32 0,27-3-32 15,-27 3-45-15,0 0-39 0,0 0-72 0,21-3-281 16,-21 3-121-16</inkml:trace>
  <inkml:trace contextRef="#ctx0" brushRef="#br0" timeOffset="1247.783">2161 10261 287 0,'0'0'321'0,"0"0"-80"0,0 0-23 0,0 0-37 0,0 0-9 16,0 0-32-16,0 0 0 0,-23 4-33 0,23-4 5 0,0 0-30 15,-10 14 10-15,10-14-31 0,-4 17 7 0,4-17-25 16,-4 18 12-16,4-18-28 0,-2 20 14 16,2-20-27-16,0 21 18 0,0-21-24 0,2 24 16 0,-2-24-21 15,6 22 13-15,-6-22-20 0,10 19 21 16,-10-19-20-16,13 17 36 0,-13-17-23 0,14 10-20 0,-14-10 20 15,17 6-18-15,-17-6 21 0,0 0-3 0,26-6-1 16,-26 6-1-16,18-13-7 0,-7 4 5 0,-3-4-2 16,0 1-1-16,-2-1 0 0,0-2 2 0,1 2 2 15,-5-2 0-15,0-1 9 0,0 2-2 0,-2 14 3 0,-2-27-1 16,0 14 1-16,-4 0-6 0,1 1 1 0,-1 0 0 16,-2 3-7-16,8 9-2 0,-17-16-3 15,17 16 1-15,-16-6-4 0,16 6-2 0,0 0-3 0,-27 1-16 16,27-1-16-16,-18 10-18 0,18-10-31 0,-14 15-3 15,6-4-38-15,8-11-22 0,-11 22-36 0,11-22-24 16,-8 19-36-16,8-19-218 0,-2 21 52 0</inkml:trace>
  <inkml:trace contextRef="#ctx0" brushRef="#br0" timeOffset="1681.165">2518 10372 191 0,'0'0'300'0,"0"0"-73"0,0 0-28 0,0 0-30 16,0 0-4-16,0 0-35 0,0 0 5 0,-17 6-24 0,17-6 4 16,0 0-20-16,0 0 7 0,0 0-22 0,-8 10 12 15,8-10-23-15,0 0 16 0,0 0-6 16,-4 15-13-16,4-15-9 0,0 0-8 0,0 0-13 16,0 0-2-16,0 0-6 0,-2 15-7 0,2-15-1 0,0 0-4 15,0 0-1-15,0 0-1 0,0 0-2 0,0 0-2 16,0 0 1-16,0 0-13 0,0 0-3 0,20-4-3 15,-20 4 0-15,0 0-3 0,7-13 2 0,-7 13 0 16,0 0 1-16,4-14 3 0,-4 14 3 0,0 0-2 16,2-13 0-16,-2 13 1 0,0 0-5 0,0 0-1 0,-6-13-6 15,6 13-16-15,0 0-20 0,0 0-43 0,0 0-14 16,0 0-51-16,0 0-32 0,0 0-49 0,-17 7-60 16,17-7-157-16,0 0 66 0</inkml:trace>
  <inkml:trace contextRef="#ctx0" brushRef="#br0" timeOffset="2552.745">2784 10453 93 0,'0'0'377'0,"0"0"-84"15,0 0-70-15,0 0-17 0,0 0-42 0,0 0-2 16,0 0-34-16,0 0-4 0,0 0-26 0,0 0 2 16,0 0-30-16,0 0 9 0,0 0-6 0,0 0-13 0,0 0-7 15,0 0-7-15,0 0-12 0,5-15-6 16,-5 15 0-16,8-12-10 0,-8 12-3 0,8-15-2 16,-4 3-5-16,2-3-4 0,-1 1-6 0,-1-1-9 0,0-6-8 15,0 4 6-15,-2-1-5 0,0-3-1 16,2-1 0-16,-4-2 1 0,2 1-4 0,-2-1 7 0,0 2-11 15,0-3 18-15,-2 4-14 0,0-3 25 0,0 3-17 16,0 0 21-16,-2 3-3 0,0 2 23 0,0-1-13 16,-1 0 22-16,1 5-18 0,0-2 17 0,4 14-18 15,-8-20 10-15,8 20-23 0,-8-16 17 0,8 16-21 0,-9-9 18 16,9 9 2-16,0 0-1 0,0 0 0 16,0 0-4-16,0 0 1 0,-23 5 1 0,23-5 5 15,-7 13-4-15,7-13 0 0,-4 19-1 0,4-19 10 0,-2 22-2 16,0-8-4-16,2 1 0 0,2 3 0 0,-2-1-2 15,2-1 4-15,0 5 3 0,0 0 4 0,3 1-2 16,-2 1-3-16,3 2-2 0,0-3-6 0,0 2-2 16,0-1-2-16,3-2-4 0,-1 2-1 0,0-5-6 15,1 2-14-15,-1-3-20 0,0-2-27 0,0-2-32 0,1 0-39 16,-1-1-60-16,-8-12-59 0,12 17-109 0,-12-17-242 16,13 13-114-16</inkml:trace>
  <inkml:trace contextRef="#ctx0" brushRef="#br0" timeOffset="4670.29">1198 10766 186 0,'0'0'193'0,"0"0"-47"0,0 0-21 0,0 0-18 16,0 0-5-16,0 0-1 0,0 0-6 0,0 0-7 0,0 0-5 16,0 0-3-16,0 0-5 0,0 0-7 0,0 0-5 15,14 8-5-15,-14-8-4 0,0 0-8 0,0 0-6 16,0 0-4-16,17 2-4 0,-17-2-3 0,0 0 0 16,0 0-5-16,0 0-2 0,25 0 4 0,-25 0-13 15,0 0-1-15,20-5-2 0,-20 5-3 0,17-5 11 16,-17 5-3-16,17-6-17 0,-17 6 1 0,17-5-2 15,-17 5-1-15,0 0-27 0,25-6 36 0,-25 6 0 0,0 0-3 16,25-2 4-16,-25 2 0 0,0 0 2 0,0 0 0 16,29 2 1-16,-29-2-1 0,0 0 1 0,20 8 12 15,-20-8-17-15,13 7 14 0,-13-7-15 0,12 11 13 16,-12-11-14-16,11 14 15 0,-11-14-20 0,13 15 17 16,-13-15-18-16,12 15 13 0,-12-15-11 0,11 20 15 15,-11-20-21-15,14 18 19 0,-14-18-11 0,12 19 19 16,-3-9-15-16,-9-10 16 0,16 17-18 0,-7-8 15 15,-9-9-17-15,16 16 43 0,-16-16-49 0,19 17 21 16,-19-17-23-16,17 12 17 0,-17-12-11 0,19 14 14 0,-19-14-13 16,18 11 13-16,-18-11 13 0,19 10-17 0,-19-10-19 15,17 9 18-15,-17-9-15 0,18 6 15 0,-18-6-16 16,17 7 17-16,-17-7-14 0,16 5-15 0,-16-5 25 16,0 0 13-16,22 5-14 0,-22-5 10 0,0 0-17 15,23 1 19-15,-23-1-21 0,0 0 21 0,22-4-19 16,-22 4 16-16,0 0-11 0,19-6 7 0,-19 6-18 15,15-8-9-15,-15 8 16 0,0 0 18 0,18-8-21 16,-18 8 17-16,13-7-19 0,-13 7 18 0,10-8-17 16,-10 8 19-16,12-8-19 0,-12 8 13 0,10-7-12 0,-10 7 28 15,12-9-37-15,-12 9 21 0,12-7-13 0,-12 7 12 16,11-8-15-16,-11 8 18 0,14-9-17 0,-14 9 19 16,13-10-18-16,-13 10 15 0,14-8-17 0,-14 8 13 15,15-8-12-15,-15 8 16 0,0 0-18 0,18-9 17 16,-18 9-18-16,0 0 24 0,19-6-22 0,-19 6 16 15,0 0-17-15,0 0 20 0,23-3-19 0,-23 3 23 16,0 0-22-16,0 0 17 0,23 5-18 0,-23-5 22 0,0 0-23 16,17 9 22-16,-17-9-18 0,0 0 17 0,16 12-16 15,-16-12 11-15,0 0-17 0,15 10 21 0,-15-10-19 16,10 9 18-16,-10-9-20 0,0 0 20 0,15 16-17 16,-15-16 21-16,10 9-20 0,-10-9 19 0,8 9-21 15,-8-9 22-15,13 10-20 0,-13-10 39 0,9 9-42 16,-9-9 20-16,12 9-18 0,-12-9 13 0,13 8-12 0,-13-8 16 15,14 8-17-15,-14-8 17 0,15 9-15 0,-15-9 13 16,16 7-13-16,-16-7 13 0,17 5-13 0,-17-5 17 16,0 0-18-16,27 3 18 0,-27-3-16 0,0 0 17 15,30 3-18-15,-30-3 17 0,0 0-17 0,28-3 14 16,-28 3-13-16,23-7 14 0,-23 7-17 0,21-6 15 16,-21 6-13-16,25-12 17 0,-13 4-16 0,-2 1 17 15,3-2-16-15,-2 0 15 0,0-1-17 0,-1 1 15 16,2-2-13-16,-1 2 12 0,-3-2-12 0,2-1 10 15,1 1-2-15,-3 0 24 0,2 0-22 0,-2 1 17 16,-1-1-23-16,-7 11 19 0,14-16-22 0,-14 16 19 0,10-12-18 16,-10 12 16-16,9-12-18 0,-9 12 18 0,0 0-27 15,9-15 11-15,-9 15-39 0,0 0-18 0,0 0-51 16,0 0-36-16,0 0-51 0,0 0-41 0,0 0-275 16,0 0-12-16</inkml:trace>
  <inkml:trace contextRef="#ctx0" brushRef="#br0" timeOffset="6181.918">2678 10012 74 0,'0'0'126'16,"-10"20"-14"-16,10-20-21 0,-11 19-5 0,7-7-8 16,-2-1 3-16,2 0-12 0,0 3 2 0,4-14-7 0,-9 19 1 15,9-19-5-15,-8 22 3 0,8-22-9 16,-6 23 7-16,3-12-8 0,3-11 5 0,-6 25-12 15,6-25 6-15,-2 25-14 0,0-12 9 0,2-13-18 0,-3 28 11 16,1-14-15-16,4 3 10 0,-2-1-15 0,3 1 11 16,-1 0-15-16,0 1 15 0,2 0-9 0,0 0 11 15,-1 0-19-15,3 1 16 0,2-1-13 0,1 1 15 16,-1 0-19-16,2-1 15 0,1-1-15 0,1 2 13 16,0-2-20-16,1 0 15 0,1-1-18 0,-1-1 13 15,1-1-16-15,2 0 15 0,-2-1-19 0,1-2 13 16,-1 0-14-16,1-2 17 0,-1 1-19 0,1-3 17 0,-1-1-10 15,-14-6 9-15,27 11-13 0,-27-11 11 16,24 6-14-16,-24-6 15 0,0 0-21 0,35-5 11 0,-35 5-22 16,25-12 12-16,-13 2-19 0,2-3 8 0,1-3-17 15,-3-1 14-15,1-6-10 0,0 0 8 0,2-7-9 16,-3 4 12-16,-2-3-8 0,3 2 15 0,-3-4-8 16,-2 1 16-16,-1 5 0 0,1-3 5 0,-4 0 1 0,2 1-7 15,-4-1 13-15,2 0-9 0,-4 3 14 16,0-6-10-16,-2 6 13 0,0-1-12 0,-2-2 13 0,-2 2-7 15,0 1 9-15,-7-3-10 0,1 2-5 0,-5-2 4 16,1 2 17-16,-5 2-19 0,2 2 11 0,-4 1-10 16,-2 1 13-16,0 4-13 0,-2 1 9 0,3 3-1 0,0 3-18 15,-1 2 14-15,0 5-19 0,0 0-12 16,25 2-7-16,-47 2-19 0,23 5-13 0,-1 1-25 0,0 1-23 16,1 9-38-16,1-3-208 0,0 6 185 0</inkml:trace>
  <inkml:trace contextRef="#ctx0" brushRef="#br0" timeOffset="8764.238">2174 9789 91 0,'0'0'190'0,"0"0"-37"0,0 0-24 0,0 0-22 16,-17-6-14-16,17 6-1 0,0 0-11 0,-12-9-10 15,12 9-11-15,-11-9 1 0,11 9-4 0,-12-9-3 16,12 9-3-16,-13-9 0 0,13 9-4 0,-16-11-2 16,16 11 0-16,-17-11-2 0,17 11-3 0,-16-12-4 15,3 5 2-15,13 7-7 0,-19-9-12 0,19 9 11 0,-23-8 19 16,23 8-35-16,-23-7 29 0,23 7-33 0,-24-6 14 15,24 6-17-15,-25-2 17 0,25 2-18 0,-25-6 16 16,25 6-14-16,0 0 13 0,-34-3-16 0,34 3 15 0,-25 3-23 16,25-3 19-16,-21 3-23 0,21-3 20 0,-18 3-18 15,18-3 12-15,-19 6-12 0,19-6 13 0,-18 6-16 16,18-6 2-16,-15 9 16 0,15-9-16 0,-14 6 18 16,14-6-20-16,-14 11 14 0,14-11-14 0,-12 7 19 15,12-7-19-15,-8 9 18 0,8-9-16 0,0 0 17 0,-17 13-11 16,17-13 15-16,0 0-12 0,-14 13 15 0,14-13-16 15,0 0 16-15,-13 11-18 0,13-11 20 0,0 0-16 16,-12 9 16-16,12-9-15 0,0 0 20 0,0 0-20 16,-11 9 14-16,11-9-20 0,0 0 13 0,0 0-15 0,0 0 15 15,-10 10-16-15,10-10 16 0,0 0-22 0,0 0 21 16,0 0-19-16,0 0 17 0,0 0-19 0,0 0 15 16,-10 7-14-16,10-7 17 0,0 0-19 0,0 0 18 15,0 0-16-15,0 0 16 0,0 0-18 0,0 0 18 16,0 0-16-16,0 0 18 0,0 0-17 0,-4 13 16 0,4-13-17 15,0 0 16-15,0 0-17 0,0 0 20 0,0 0-18 16,0 0 17-16,0 0-19 0,0 0 18 0,0 0-17 16,0 0 36-16,0 0-40 0,0 0 11 0,0 0-18 0,0 0 14 15,0 0-17-15,0 0 12 0,0 0-10 0,0 0 15 16,0 0-20-16,0 0 0 0,-7-13 1 0,7 13 3 16,0 0 0-16,0 0-1 0,0-14 3 0,0 14 5 15,0 0-3-15,-2-15 8 0,2 15 0 0,0 0 6 16,-2-15 0-16,2 15 1 0,0 0-4 0,-2-13 3 15,2 13 3-15,0 0-1 0,-2-17 0 0,2 17 0 0,0 0 3 16,-2-14-4-16,2 14 3 0,0 0 0 0,0-15 0 16,0 15 1-16,0 0 2 0,0 0-33 0,-2-13 34 15,2 13 4-15,0 0 0 0,0 0-3 0,0 0 2 0,0 0 1 16,0 0-4-16,0 0 4 0,0-13-3 0,0 13 1 16,0 0-3-16,0 0 2 0,0 0-2 0,0 0 4 15,0 0-7-15,0 0 5 0,0 0 1 0,0 0 1 16,0 0-1-16,-9 11 7 0,9-11-7 0,0 0 5 0,-4 11-1 15,4-11 2-15,0 0-2 0,-5 17-1 0,5-17 0 16,-4 15-4-16,4-15 4 0,-4 12 13 0,4-12-21 16,-2 14 19-16,2-14-20 0,-4 14 19 0,4-14-17 15,-4 15 15-15,4-15-16 0,-4 14 14 0,4-14-18 16,-4 13 14-16,4-13-15 0,0 0 16 0,-3 19-16 0,3-19 15 16,0 0-14-16,-2 15 15 0,2-15-20 0,0 0 20 15,-2 15-16-15,2-15 15 0,0 0-16 0,0 0 19 16,2 13-18-16,-2-13 15 0,0 0-18 0,0 0 17 15,0 0-17-15,2 13 21 0,-2-13-19 0,0 0 19 16,0 0-17-16,0 0 18 0,0 0-18 0,11 7 18 16,-11-7-14-16,0 0 12 0,0 0-19 0,0 0 22 0,18-7-24 15,-18 7 22-15,0 0-22 0,16-10 21 0,-16 10-21 16,0 0-13-16,18-10 19 0,-18 10 19 0,0 0-22 0,19-11 18 16,-19 11-20-16,0 0 19 0,17-4-21 0,-17 4 16 15,0 0-16-15,14-8 20 0,-14 8-21 0,0 0 19 16,0 0-19-16,0 0 18 0,0 0-16 0,23-2 15 15,-23 2-11-15,0 0 14 0,0 0-22 0,0 0 14 0,0 0-36 16,16 7-3-16,-16-7-39 0,0 0-15 16,0 0-42-16,0 0-30 0,0 0-32 0,0 0-42 0,0 0-166 15,0 0 140-15</inkml:trace>
  <inkml:trace contextRef="#ctx0" brushRef="#br0" timeOffset="14475.605">537 7711 19 0,'5'14'144'16,"-5"-14"-17"-16,0 0-23 0,0 0-16 0,8 11-13 15,-8-11-5-15,0 0-13 0,12 10-5 0,-12-10-3 16,0 0-4-16,9 11 1 0,-9-11 2 0,0 0-2 16,10 11-1-16,-10-11 5 0,0 0-3 0,9 10 2 15,-9-10-3-15,0 0 11 0,10 8-20 0,-10-8-2 16,0 0 0-16,11 11-1 0,-11-11-2 0,0 0 1 15,8 13-3-15,-8-13-5 0,0 0 0 0,6 9-5 16,-6-9-2-16,0 0-3 0,7 13-1 0,-7-13-2 0,0 0 0 16,6 15 0-16,-6-15 5 0,0 0-3 0,0 0 0 15,0 16 3-15,0-16-1 0,0 0 3 0,-4 18-5 16,4-18 0-16,-7 11-1 0,7-11 0 0,-10 14-4 16,10-14-1-16,-12 16-2 0,12-16 0 0,-15 18-1 15,6-9-2-15,1 2 1 0,-3-2 0 0,3 0 0 16,8-9 0-16,-17 17-1 0,17-17 1 0,-14 16-4 0,14-16 4 15,-14 17-2-15,14-17 0 0,-11 14-2 16,11-14 2-16,-10 11-2 0,10-11 1 0,-8 8-1 16,8-8 1-16,0 0-2 0,-9 13 0 0,9-13 3 0,0 0 1 15,0 0 4-15,-4 12 1 0,4-12 7 0,0 0 5 16,0 0 5-16,0 0 3 0,0 0 1 0,21 2-5 16,-21-2-2-16,16-4-5 0,-16 4 0 0,21-6-3 0,-21 6-3 15,25-6-4-15,-25 6-1 0,29-11-2 0,-29 11 0 16,30-7 25-16,-30 7-14 0,31-9-18 15,-31 9-1-15,29-7-3 0,-29 7 6 0,25-7 2 0,-25 7-2 16,22-5 1-16,-22 5 0 0,20-2 1 0,-20 2-1 16,18-5 2-16,-18 5 4 0,0 0-6 0,23-3-1 15,-23 3 7-15,0 0-6 0,0 0-1 0,25-3 0 16,-25 3 3-16,0 0-6 0,0 0 7 0,0 0-2 16,23-3 0-16,-23 3-2 0,0 0-7 0,0 0-3 15,0 0-16-15,0 0-17 0,18-6-28 0,-18 6-41 0,0 0-45 16,0 0-44-16,0 0-63 0,-2-16-142 0,2 16 135 15</inkml:trace>
  <inkml:trace contextRef="#ctx0" brushRef="#br0" timeOffset="14928.791">446 7724 19 0,'-19'-6'246'0,"19"6"-49"0,0 0-32 0,0 0-25 15,0 0-17-15,0 0-9 0,0 0-9 0,-17-4-11 16,17 4-11-16,0 0-12 0,0 0-8 0,0 0-5 15,0 0 26-15,0 0 1 0,0 0-25 0,0 0 24 0,0 0-20 16,0 0 12-16,0 0-20 0,21-6 19 16,-21 6-23-16,0 0 6 0,28-3-19 0,-28 3 10 0,27-8-23 15,-27 8 15-15,31-7-29 0,-31 7 17 0,33-8-24 16,-19 1 20-16,-14 7-28 0,30-9 22 0,-30 9-21 16,27-8 21-16,-27 8-24 0,21-5 23 0,-21 5-14 15,21-7 30-15,-21 7-14 0,0 0 26 0,20-6-21 16,-20 6 24-16,0 0-20 0,0 0 18 0,19-5-26 0,-19 5 11 15,0 0-24-15,0 0 12 0,0 0-19 0,0 0 15 16,0 0-23-16,0 0 19 0,0 0-20 0,0 0 16 16,0 0-30-16,0 0 11 0,0 0-38 15,0 0 8-15,0 0-33 0,0 0 3 0,14-7-36 0,-14 7-18 16,0 0-28-16,0 0-27 0,0 0-31 0,0 0-30 16,0 0-235-16,0 0 37 0</inkml:trace>
  <inkml:trace contextRef="#ctx0" brushRef="#br0" timeOffset="16061.111">581 9545 67 0,'0'0'183'0,"0"0"-39"0,0 0-21 0,0 17-24 15,0-17-1-15,0 0-15 0,1 13 0 0,-1-13-9 16,4 14-5-16,-4-14-3 0,2 17 2 0,-2-17 4 16,4 19-13-16,-4-19 1 0,4 18-8 0,-4-18-1 15,2 22-4-15,-2-22-2 0,5 24-5 0,-5-24-6 0,2 24-5 16,-2-24-7-16,2 23-3 0,-2-23 0 0,4 24-6 15,-4-24-1-15,2 20-4 0,-2-20 1 0,2 19-5 16,-2-19 2-16,2 16 2 0,-2-16 4 0,0 0 1 16,0 15-4-16,0-15-1 0,0 0-3 0,0 0-1 15,0 0-1-15,0 0-2 0,4-12-3 0,-4 12-1 16,0-19-2-16,0 19-2 0,2-28-5 0,-2 11 6 16,0-4-6-16,-2 3 3 0,2-4-5 0,0 3 3 15,-2-2-17-15,2 0 26 0,-2-1 0 0,0 1 0 0,2 3 3 16,-2-2-1-16,0 3-1 0,0-2 3 0,0 5 0 15,0-1 0-15,0 0 1 0,2 15 3 0,-5-20 8 16,5 20-25-16,-2-19 32 0,2 19-2 0,-2-14-6 16,2 14-2-16,0 0-6 0,-4-15 2 0,4 15 2 15,0 0-1-15,0 0 4 0,0 0 0 0,0 0 0 16,8 16-2-16,-8-16 0 0,9 21-1 0,-3-10 3 16,0 3-6-16,0-1 7 0,3 4-3 0,-1-2 1 0,0 3-2 15,2-1 0-15,1 0 0 0,-1 1-2 16,0-3 1-16,1 2-3 0,-1-1-2 0,0-3 1 0,0 0 0 15,-2 1 1-15,2-4-2 0,-1 3 5 0,-1-4-11 16,-8-9 6-16,12 18-3 0,-12-18-2 0,13 12 1 16,-13-12 2-16,8 11-5 0,-8-11-13 0,0 0-15 15,0 0-8-15,0 0-8 0,0 0 6 0,0 0 7 16,0 0 5-16,0 0 7 0,-21-4 3 0,21 4 4 16,-16-7 4-16,16 7 1 0,-21-8 7 0,21 8 9 15,-22-7 5-15,22 7 8 0,-22-3 2 0,22 3 7 0,-21-2 1 16,21 2-2-16,0 0 3 0,-29-3 0 0,29 3 1 15,0 0 0-15,-23-1-9 0,23 1-2 0,0 0 0 16,0 0-1-16,0 0 5 0,-27 1 0 0,27-1 2 16,0 0 7-16,0 0-7 0,0 0 4 0,0 0 43 0,0 0-59 15,0 0 15-15,0 0-23 0,0 0 18 16,31-1-22-16,-31 1-7 0,19-7-25 0,-19 7-31 0,19-8-45 16,-19 8-53-16,20-9-66 0,-20 9-308 0,19-7-39 15</inkml:trace>
  <inkml:trace contextRef="#ctx0" brushRef="#br0" timeOffset="19678.158">521 7731 93 0,'0'0'125'15,"0"0"-46"-15,-10-9 8 0,10 9-19 0,0 0 0 0,0 0-23 16,0 0-7-16,0 0 4 0,0 0-15 0,0 0-3 16,0 0-2-16,0 0 0 0,0 0-3 0,0 0 0 15,0 0 0-15,0 0 3 0,0 0 2 0,0 0 0 16,0 0 6-16,0 0 1 0,0 0 0 0,0 0-2 16,0 0-2-16,0 0 0 0,0 0-3 0,0 0 2 15,0 0 2-15,0 0 3 0,0 0 7 0,0 0-1 0,0 0-3 16,0 0 0-16,0 0 1 0,0 0-1 0,0 0-1 15,0 0-3-15,4 13-1 0,-4-13-3 0,0 0 2 16,8 11-5-16,-8-11 13 0,0 0-16 0,10 14-6 16,-10-14 3-16,7 14-3 0,-7-14-1 0,8 14-40 15,-8-14 49-15,8 19 0 0,-8-19-4 0,6 21 3 16,-6-21-5-16,6 19-2 0,-6-19-1 0,7 21-6 0,-7-21 5 16,4 20-2-16,-4-20 0 0,3 20-4 0,-3-20 2 15,4 19-2-15,-4-19-1 0,4 16-4 0,-4-16 2 16,2 17 0-16,-2-17-1 0,4 15 2 0,-4-15-3 15,4 17 3-15,-4-17-3 0,5 14-2 0,-5-14 4 16,2 16 0-16,-2-16-1 0,4 10 1 0,-4-10-2 16,0 0-3-16,6 15 2 0,-6-15 2 0,0 0 0 0,2 13 1 15,-2-13 22-15,0 0-41 0,0 0-8 16,4 12-10-16,-4-12-16 0,0 0-25 0,0 0-28 16,0 0-31-16,0 0-42 0,0 0-224 0,0 0 144 0</inkml:trace>
  <inkml:trace contextRef="#ctx0" brushRef="#br0" timeOffset="20127.134">440 8213 91 0,'0'0'250'0,"0"0"-58"0,0 0-22 16,0 0-15-16,0 0-18 0,0 0-12 0,0 0-20 15,-19-3-19-15,19 3-24 0,0 0 10 0,0 0-9 16,0 0-11-16,0 0-10 0,0 0-9 0,0 0-5 16,-13-6-5-16,13 6-6 0,0 0-3 0,0 0-5 15,0 0 7-15,0 0 16 0,0 0-1 0,0 0 5 0,0 0-3 16,0 0-3-16,0 0-3 0,21-4-5 0,-21 4-6 15,0 0 10-15,0 0-16 0,30-1 2 0,-30 1-2 16,0 0-3-16,31-4 2 0,-31 4-2 0,25-2-3 16,-25 2 3-16,27-5-4 0,-27 5-1 0,31-8 2 0,-31 8 0 15,30-8-2-15,-30 8 2 0,31-9-4 16,-15 3 3-16,-1 2-2 0,-1-2 1 0,-14 6-1 16,29-11 2-16,-29 11-2 0,24-10 4 0,-24 10-8 0,18-5 6 15,-18 5-3-15,17-8-3 0,-17 8 2 0,0 0 2 16,21-6-5-16,-21 6-3 0,0 0-8 0,0 0-11 15,20-4-17-15,-20 4-20 0,0 0-24 0,0 0-21 16,0 0-21-16,0 0-24 0,0 0-15 0,19-4-36 16,-19 4-138-16,0 0 199 0</inkml:trace>
  <inkml:trace contextRef="#ctx0" brushRef="#br0" timeOffset="20743.272">240 7753 68 0,'0'0'160'0,"0"0"-22"15,0 0-30-15,0 0-10 0,0 0-9 0,0 0-12 16,0 0-4-16,0 0-9 0,0 0 2 0,0 0-2 0,0 0 3 16,0 0 0-16,0 0-4 0,0 0-9 0,0 0-2 15,12 7 2-15,-12-7 2 0,0 0 2 0,0 0-2 16,0 0-3-16,19 6-5 0,-19-6-2 0,0 0-6 15,0 0 1-15,28 0 10 0,-28 0-19 0,0 0 7 16,31-5-13-16,-31 5 11 0,25-3-23 0,-25 3 12 16,31-3-19-16,-31 3 17 0,31-9-19 0,-15 5 14 15,-16 4-19-15,32-7 0 0,-15 1 0 0,-1 2 1 16,-16 4 1-16,31-9-2 0,-31 9 0 0,29-8 0 16,-29 8-3-16,23-3 6 0,-23 3-2 0,22-6 0 0,-22 6 0 15,18-3-4-15,-18 3 5 0,0 0 0 0,25-6 0 16,-25 6-5-16,0 0-7 0,23-5-22 0,-23 5-20 15,0 0-18-15,16-6-21 0,-16 6-27 0,0 0-26 16,0 0-42-16,17-7-240 0,-17 7 110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1:35:25.9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2676 1344 54 0,'0'0'158'0,"0"0"-18"0,0 0-37 15,0 0-11-15,6-11-7 0,-6 11-11 0,0 0-7 16,0 0-11-16,0 0-3 0,0 0 1 0,0 0-9 16,4-13-1-16,-4 13-1 0,0 0 2 0,0 0-1 15,0 0-1-15,0 0 6 0,0 0-1 0,0 0-5 0,0 0 2 16,0 0-5-16,0 0-3 0,0 0-6 0,0 0-1 15,0 0-10-15,0 0-1 0,0 0-4 0,0 0-1 16,0 0-8-16,0 0-4 0,0 0 6 0,0 0-6 16,0 0 2-16,0 0 3 0,0 0-2 15,0 0-2-15,0 0 1 0,11 12-8 0,-11-12 9 0,0 0-7 16,4 14 6-16,-4-14-7 0,0 0 7 0,4 18-6 16,-4-18 4-16,4 13-2 0,-4-13 6 0,2 17-7 15,-2-17 7-15,4 19-6 0,-4-19 3 0,2 14-2 16,-2-14 0-16,4 17-17 0,-4-17 23 0,4 17-6 15,-4-17 2-15,5 15-4 0,-5-15 3 0,2 12 0 0,-2-12 2 16,4 14-6-16,-4-14 6 0,0 0-1 16,4 17 1-16,-4-17-5 0,0 0 2 0,4 14-3 0,-4-14 9 15,0 0-8-15,0 0 2 0,4 13 3 0,-4-13 3 16,0 0 4-16,0 0 9 0,0 0-1 0,0 0-1 16,0 0-6-16,0 0 3 0,6 9-9 0,-6-9 1 15,0 0-3-15,0 0 5 0,0 0-10 0,0 0 7 16,0 0-8-16,-2-15 8 0,2 15-42 0,0 0 47 15,0 0-7-15,-6-13 1 0,6 13-3 0,0 0 4 16,0 0-3-16,-10-13-2 0,10 13 1 0,0 0 0 0,0 0 0 16,-13-9 0-16,13 9-3 0,0 0 5 15,0 0-8-15,-12-7 3 0,12 7-1 0,0 0 0 0,0 0 2 16,0 0 2-16,-21-4-1 0,21 4 11 0,0 0-20 16,0 0 7-16,0 0-3 0,-22 4 4 0,22-4-2 15,0 0 2-15,-15 7-3 0,15-7 3 0,0 0 0 16,-16 14 0-16,16-14-4 0,-11 10 12 0,11-10-11 15,-8 11 3-15,8-11-3 0,-7 13 4 0,7-13-2 0,-6 13 0 16,6-13-5-16,-5 11 11 0,5-11-3 0,-4 13 6 16,4-13-7-16,0 0 11 0,0 18-5 0,0-18 2 15,0 0 0-15,2 13 5 0,-2-13 3 0,0 0 0 16,7 14 5-16,-7-14 4 0,0 0 0 0,10 9 0 16,-10-9 1-16,0 0 4 0,0 0-7 0,20 4-5 15,-20-4-5-15,0 0-1 0,20-6 0 0,-20 6-1 0,0 0-6 16,21-9 3-16,-21 9-6 0,14-9-3 15,-14 9 3-15,15-11 4 0,-15 11-6 0,14-12 7 0,-14 12-6 16,11-11 4-16,-11 11-5 0,8-9 7 16,-8 9-9-16,8-10 7 0,-8 10-12 0,0 0 3 0,8-14-10 15,-8 14-4-15,0 0-13 0,3-15-6 0,-3 15-2 16,0 0-3-16,0 0-16 0,4-15-6 0,-4 15-14 16,0 0-11-16,0 0-25 0,0 0-20 0,1-14-29 0,-1 14-9 15,0 0-27-15,0 0-102 0,0 0 239 16</inkml:trace>
  <inkml:trace contextRef="#ctx0" brushRef="#br0" timeOffset="1055.08">2757 1073 28 0,'0'0'140'15,"0"0"-14"-15,0 0-18 0,0 0-24 0,0 0-14 0,0 0-14 16,0 0-5-16,0 0-1 0,0 0-11 0,0 0-2 15,-23 1-4-15,23-1-5 0,0 0 0 0,0 0 5 16,-15 9 8-16,15-9-3 0,0 0 4 0,-16 11 6 16,16-11-7-16,-11 8-1 0,11-8-6 0,-16 11 1 15,16-11-3-15,-19 14-2 0,19-14-2 0,-18 17 4 16,18-17 0-16,-21 14-2 0,12-5-2 0,-2-2-7 16,1 2 2-16,10-9-2 0,-19 17 1 0,9-9-6 0,10-8-2 15,-16 16 9-15,16-16-8 0,-17 17 1 0,9-8-1 16,8-9-3-16,-17 19-6 0,17-19 4 0,-14 19 4 15,14-19 6-15,-15 17-9 0,15-17 6 0,-11 16-4 16,11-16 5-16,-12 21-3 0,5-11 5 0,7-10-5 16,-12 19-1-16,12-19-6 0,-10 23 6 0,10-23-6 15,-13 22 4-15,9-11-3 0,-2 3 9 0,6-14-36 16,-8 22 38-16,8-22-9 0,-7 22 7 0,7-22-7 16,-4 22 0-16,4-22-3 0,-4 22-1 0,4-22-1 15,-2 23 3-15,2-23-4 0,0 22 3 0,0-22-4 0,2 20 10 16,-2-20-11-16,2 20 6 0,-2-20-5 0,4 21 7 15,-4-21-1-15,6 18-3 0,-6-18-2 0,9 18 2 16,-9-18-8-16,10 19 8 0,-10-19 1 0,10 17-1 16,-10-17 5-16,11 14-5 0,-11-14-1 0,14 16 0 15,-14-16-1-15,13 12 3 0,-13-12 0 0,16 11-1 16,-16-11 10-16,16 11-41 0,-16-11 44 0,18 8-5 16,-18-8 1-16,23 8-3 0,-23-8 0 0,21 3-5 0,-21-3 0 15,24 0 0-15,-24 0-2 0,25 0 2 0,-25 0-4 16,26-6 0-16,-26 6 1 0,27-3-3 0,-27 3 0 15,27-5-3-15,-27 5 1 0,27-7 2 0,-27 7 0 16,25-11 2-16,-25 11 0 0,24-9 0 0,-24 9-3 16,22-14-1-16,-22 14 1 0,23-15 1 0,-13 5 0 0,0 1-3 15,1 0 12-15,-1-2-5 0,0 0-4 16,1-1-6-16,-3 0 8 0,2-1-3 0,-1 0-2 0,-1-2 5 16,-2 0 0-16,1 1-6 0,0 1 3 0,1-4-3 15,-2 3 7-15,-2-4-12 0,2 4 7 0,-1-3 3 16,-1 3 3-16,-2-3-4 0,2 0-5 0,-2 1-1 15,-2 0 4-15,2 0-1 0,-2 0 2 0,0-2-3 0,0 4 7 16,-2-4-4-16,2 5 5 0,-4-4-8 16,2 2 7-16,-2 0-9 0,-1 0 10 0,-1 2-11 15,0-1 8-15,0 1-4 0,0-1 3 0,-3 4-5 0,2-3 5 16,-1 3-4-16,0-1 6 0,-3 2-9 0,1 0 0 16,10 9 6-16,-19-17 3 0,19 17-6 0,-22-15 3 15,22 15-5-15,-21-9 3 0,21 9-8 0,-23-3-1 16,23 3-19-16,0 0-1 0,-34 0-21 0,34 0-6 15,-25 8-20-15,25-8-11 0,-29 14-35 0,17-5-28 16,-3 0-37-16,3 3-36 0,-2 0-180 0,-1 1 139 16</inkml:trace>
  <inkml:trace contextRef="#ctx0" brushRef="#br0" timeOffset="6091.025">3481 1540 69 0,'0'0'95'0,"0"0"-9"0,0 0-7 15,0 0-12-15,0 0-2 0,0 0-1 0,0 0 0 16,0 0 3-16,0 0-13 0,0 0-2 0,0 0-5 0,0 0-1 15,0 0-4-15,0 0-2 0,0 0-2 0,0 0-3 16,0 0-7-16,0 0-1 0,0 0-3 0,0 0 0 16,0 0 1-16,4 12 5 0,-4-12-9 0,0 0 2 15,0 0-5-15,-4 11-4 0,4-11 3 0,0 0 1 0,0 0-6 16,-6 14 6-16,6-14-8 0,0 0 2 16,-4 13 0-16,4-13 7 0,0 0-3 0,-2 15-1 15,2-15-4-15,0 0 3 0,-2 16-1 0,2-16-1 16,0 0-2-16,-3 17-1 0,3-17 1 0,0 0 1 0,3 17-6 15,-3-17 1-15,0 0 2 0,4 14 6 0,-4-14 5 16,0 0 4-16,6 12-3 0,-6-12 7 0,0 0-2 16,13 7 4-16,-13-7-8 0,0 0 4 0,0 0-10 15,27-5 0-15,-27 5-2 0,17-7-1 0,-17 7-2 16,16-13-4-16,-16 13 0 0,21-15 2 0,-11 5-8 16,1 1 3-16,-1-1-1 0,-2-1 1 0,3 1-6 15,-5-1 9-15,1 0-7 0,1-1 5 0,-4 1-1 16,-4 11 1-16,11-20-4 0,-11 20 3 0,6-19-12 0,-6 19 2 15,6-18-13-15,-6 18 7 0,0-20-5 0,0 20 4 16,0-15-12-16,0 15 19 0,-4-15-8 0,4 15 7 16,-4-11 1-16,4 11 1 0,0 0-6 0,-10-15 7 15,10 15-7-15,0 0 7 0,-11-11-5 0,11 11 5 16,0 0-1-16,0 0 3 0,-19-4-6 0,19 4 4 16,0 0-2-16,-17 6 7 0,17-6-3 0,-12 8 1 15,12-8 0-15,-13 11 5 0,13-11-6 0,-12 14 3 0,12-14-1 16,-13 17 2-16,13-17-4 0,-10 19 4 15,10-19-4-15,-10 18 3 0,10-18-1 0,-6 16-3 0,6-16 0 16,-5 18 5-16,5-18 0 0,-2 14-1 0,2-14-1 16,0 15 6-16,0-15-7 0,0 0 2 0,2 15-2 15,-2-15 7-15,0 0-3 0,5 11 4 0,-5-11-2 16,0 0 3-16,0 0-2 0,0 0 0 0,18 5-3 16,-18-5 4-16,0 0-6 0,15-5 5 0,-15 5-7 15,0 0 6-15,18-11-4 0,-18 11 2 0,13-7-2 16,-13 7 2-16,12-11-4 0,-12 11 5 0,12-9-4 15,-12 9 5-15,11-9-8 0,-11 9 3 0,0 0 2 0,11-11 1 16,-11 11 1-16,0 0 3 0,10-9-6 0,-10 9 4 16,0 0-4-16,0 0 6 0,11-7-9 0,-11 7 6 15,0 0-5-15,0 0 5 0,0 0-7 0,0 0 2 16,0 0 14-16,0 0-5 0,0 0-6 0,0 0 13 16,0 0-3-16,0 0 5 0,0 0-5 0,8 8 6 15,-8-8-3-15,0 0 4 0,-2 16-2 0,2-16 0 16,0 0-5-16,-2 16 2 0,2-16-3 0,0 0 6 15,0 18-6-15,0-18 8 0,2 14-2 0,-2-14-1 0,2 13-2 16,-2-13 4-16,4 12 1 0,-4-12 2 0,0 0 6 16,8 16 0-16,-8-16-2 0,0 0 2 0,11 11-1 15,-11-11 6-15,0 0-3 0,12 9 0 0,-12-9 6 16,0 0-5-16,0 0-7 0,19 5-3 0,-19-5 5 16,0 0-8-16,0 0-2 0,0 0-2 0,20-3 2 15,-20 3-4-15,0 0 1 0,0 0 0 0,13-6-4 16,-13 6-13-16,0 0 14 0,0 0 1 0,0 0-2 15,0 0-2-15,12-9 1 0,-12 9-3 0,0 0 1 0,0 0-5 16,0 0 0-16,0 0-1 0,0 0 3 0,0 0-4 16,9-9-5-16,-9 9-21 0,0 0-13 0,0 0-25 15,0 0-30-15,0 0-29 0,0 0-41 0,0 0-45 16,0 0-51-16,0 0-186 0,0 0 78 0</inkml:trace>
  <inkml:trace contextRef="#ctx0" brushRef="#br0" timeOffset="7032.276">3844 1046 27 0,'0'0'122'0,"0"0"-11"0,2-10-4 0,-2 10-15 16,0 0-3-16,0 0-9 0,0-15 5 0,0 15-9 15,0 0 1-15,0 0-6 0,0 0 6 0,0 0-9 16,0 0-5-16,0 0-5 0,0-15-3 0,0 15-8 15,0 0-4-15,0 0-8 0,0 0-4 0,0 0-9 16,0 0-3-16,0 0-6 0,0 0 5 0,0 0-10 16,0 0-1-16,0 0-6 0,0 0 6 0,0 0-2 0,0 0 9 15,0 0 2-15,0 0 6 0,0 0 0 0,0 0 3 16,2 13-4-16,-2-13 4 0,0 0-2 0,0 17 8 16,0-17-6-16,0 0 2 0,0 20-10 0,0-20 6 15,0 17-5-15,0-17 7 0,0 16-3 0,0-16-3 16,0 17 8-16,0-17-10 0,0 18-3 0,0-18 3 15,0 21-4-15,0-21 2 0,0 18-2 0,0-18 8 16,2 19-46-16,-2-19 47 0,0 20-1 0,0-20 1 16,0 19-6-16,0-19 9 0,0 21-11 0,0-21 7 15,0 22-10-15,0-22 3 0,0 21 0 0,0-21 0 16,0 23 2-16,0-23-2 0,2 22 1 0,-2-22-2 16,0 22-2-16,0-22 5 0,0 19-10 0,0-19 8 0,0 23-6 15,0-23 2-15,0 22-9 0,0-22 4 0,0 21-5 16,0-21 6-16,0 20-10 0,0-20 8 0,2 20-3 15,-2-20 2-15,0 19-9 0,0-19 6 0,2 18 0 16,-2-18 0-16,2 18 0 0,-2-18 3 0,2 14-2 16,-2-14 3-16,2 15-5 0,-2-15 3 0,2 16-1 0,-2-16 3 15,3 13 0-15,-3-13-4 0,2 13 3 16,-2-13-2-16,2 13 6 0,-2-13 3 0,0 0-3 16,2 19 2-16,-2-19-3 0,0 0 1 0,2 16-3 15,-2-16 3-15,0 0-3 0,0 18-6 0,0-18 4 0,0 0 1 16,0 14-3-16,0-14 1 0,0 0-1 0,2 13 4 15,-2-13-2-15,0 0 5 0,0 0-6 0,0 14-6 16,0-14 7-16,0 0-4 0,0 0 1 0,0 0 2 16,0 13-1-16,0-13 17 0,0 0-19 0,0 0 2 15,0 0-2-15,0 0 4 0,0 0-2 0,2 14-4 16,-2-14 5-16,0 0-3 0,0 0 3 0,0 0-2 16,0 0 1-16,0 0 0 0,0 0 0 0,0 0 2 15,0 0-3-15,0 0 0 0,0 0-14 0,0 0-8 0,0 0-19 16,0 0-22-16,0 0-38 0,0 0-34 0,0 0-42 15,0 0-41-15,0 0-27 0,0 0-199 0,0 0 82 16</inkml:trace>
  <inkml:trace contextRef="#ctx0" brushRef="#br0" timeOffset="8011.96">4021 1174 86 0,'0'0'132'16,"0"0"-16"-16,0 0-22 0,0 0-2 0,2-13-11 15,-2 13-2-15,0 0-14 0,0 0 0 0,0 0-10 16,0 0-5-16,0 0-11 0,0 0 3 0,0-15-7 0,0 15-2 15,0 0-5-15,0 0-2 0,0 0-5 16,0 0 0-16,0 0-11 0,0 0 1 0,0 0 3 0,0 0 8 16,0 0 10-16,0 0-1 0,0 0-2 0,0 0 2 15,0 0 3-15,0 0 3 0,0 0-7 0,2 17 1 16,-2-17 0-16,0 0 3 0,0 14-11 0,0-14 7 16,0 0-2-16,2 21 4 0,-2-21-3 0,0 15-7 15,0-15-2-15,0 14 6 0,0-14-5 0,0 17 2 16,0-17-5-16,0 17 3 0,0-17-2 0,0 19 1 15,0-19-7-15,0 20 0 0,0-20 11 0,0 19 7 0,0-19-11 16,0 19 1-16,0-19-8 0,0 17 2 16,0-17-8-16,0 21 6 0,0-21-3 0,0 18-1 15,0-18 7-15,0 19-3 0,0-19-9 0,0 20 2 0,0-20-2 16,2 17 2-16,-2-17 1 0,0 16-4 0,0-16-23 16,2 19 27-16,-2-19 0 0,0 15 10 0,0-15-4 15,2 16 1-15,-2-16-9 0,2 16 5 0,-2-16-8 16,2 14 2-16,-2-14 5 0,2 12-5 0,-2-12-1 15,0 0-3-15,4 21 0 0,-4-21 2 0,4 11 3 16,-4-11-1-16,7 11-3 0,-7-11 2 0,6 12 4 16,-6-12-6-16,0 0 4 0,11 11-17 0,-11-11 19 0,0 0 1 15,17 9 2-15,-17-9-4 0,0 0-7 0,16 5 8 16,-16-5-3-16,0 0-4 0,0 0 4 0,0 0 2 16,25 2-3-16,-25-2 3 0,0 0-2 0,0 0-5 15,0 0 3-15,21-3-1 0,-21 3 3 0,0 0 2 16,0 0-4-16,12-8-2 0,-12 8-4 0,0 0 7 15,0 0-4-15,8-10 3 0,-8 10 0 0,0 0 6 16,0 0-3-16,7-16-3 0,-7 16-4 0,0 0-2 0,2-13 6 16,-2 13-2-16,0 0 5 0,-2-14-6 15,2 14-3-15,0 0 5 0,-2-13 2 0,2 13-5 0,0 0 1 16,-7-14-24-16,7 14 4 0,0 0 32 0,-6-11-5 16,6 11 0-16,0 0-2 0,0 0 5 0,-12-11-14 15,12 11 12-15,0 0-6 0,0 0 1 0,-13-6-4 16,13 6 4-16,0 0-11 0,0 0 15 0,0 0-8 15,0 0 2-15,-22 3 3 0,22-3-4 0,0 0-6 0,-13 8 7 16,13-8-3-16,0 0-4 0,-12 8 5 16,12-8 0-16,0 0 4 0,-13 15-6 0,13-15-7 0,-8 9-10 15,8-9-8-15,0 0-12 0,-9 13-7 16,9-13-8-16,0 0-5 0,-8 13 2 0,8-13-4 16,0 0-11-16,-7 11-8 0,7-11-18 0,0 0-5 0,0 0-4 15,0 0-5-15,0 0-11 0,0 0-15 0,0 0-18 16,17 6-115-16,-17-6 82 0</inkml:trace>
  <inkml:trace contextRef="#ctx0" brushRef="#br0" timeOffset="9063.96">4612 1419 98 0,'8'-12'121'0,"-8"12"-11"0,0 0-18 15,0 0-12-15,0 0-7 0,0 0 4 0,0 0-16 16,0 0 1-16,0 0-8 0,0 0 2 0,0 0-2 15,0 0 3-15,0 0-11 0,0 0-3 0,0 0 0 16,0 0 1-16,0 0-6 0,0 0 2 0,0 0-2 16,0 0 4-16,0 0 2 0,0 0 5 0,0 0-5 15,0 0 0-15,0 0-1 0,0 0-3 0,-4 19-13 16,4-19 4-16,0 0-3 0,-6 15 3 0,6-15-5 16,-4 12 1-16,4-12-6 0,-7 13 6 0,7-13-9 15,-6 16 8-15,6-16-5 0,-6 14 1 0,6-14-3 0,-6 12-3 16,6-12-5-16,0 0 2 0,-6 18 3 0,6-18-9 15,0 0-1-15,-7 12 2 0,7-12 0 0,0 0-1 16,0 0 0-16,-4 14-2 0,4-14 0 0,0 0 6 16,0 0 1-16,0 0-3 0,0 0 14 0,0 0-24 15,0 0 1-15,0 0 8 0,0 0-8 0,0 0 0 0,0 0 0 16,0 0 0-16,0 0 3 0,0 0-3 16,6-15 6-16,-6 15-5 0,0 0 1 0,5-16-6 0,-5 16 8 15,0 0-2-15,6-16-6 0,-6 16-1 16,0 0 10-16,4-17-7 0,-4 17 4 0,0 0-4 0,6-17 2 15,-6 17-4-15,0 0 8 0,6-16-10 0,-6 16 9 16,0 0-2-16,4-13-2 0,-4 13 2 0,0 0-23 16,7-12 24-16,-7 12 6 0,0 0-8 0,0 0 4 15,4-16-6-15,-4 16 5 0,0 0-7 0,0 0 3 16,0 0 3-16,4-11 1 0,-4 11-1 0,0 0-8 16,0 0 5-16,0 0 4 0,0 0-6 0,0 0 6 15,0 0-5-15,0 0 4 0,6-11-5 0,-6 11 3 16,0 0-2-16,0 0 2 0,0 0-5 0,0 0 4 0,0 0-1 15,0 0 8-15,0 0-5 0,0 0 7 0,0 0 7 16,15 6-2-16,-15-6-6 0,0 0 3 0,0 0-7 16,10 9 8-16,-10-9 3 0,0 0 0 0,9 12-7 15,-9-12 14-15,0 0 0 0,13 11-1 0,-13-11 1 16,8 9-4-16,-8-9 3 0,8 9-4 0,-8-9-4 16,8 11 3-16,-8-11 0 0,11 10 2 0,-11-10-2 15,8 11 0-15,-8-11-12 0,10 11 22 0,-10-11-6 0,9 11 0 16,-9-11-7-16,8 11 3 0,-8-11 1 0,8 11 1 15,-8-11-4-15,0 0-1 0,8 16-4 0,-8-16 4 16,0 0-5-16,9 12 9 0,-9-12-5 0,0 0-3 16,6 11 10-16,-6-11 1 0,0 0-5 0,0 0 6 15,0 0 0-15,6 11 6 0,-6-11-5 0,0 0 7 16,0 0-13-16,0 0 0 0,0 0-2 0,0 0 1 16,0 0-8-16,8 11-4 0,-8-11 7 0,0 0-8 15,0 0 24-15,0 0-28 0,0 0 3 0,0 0 2 16,0 0-6-16,0 0-5 0,0 0 8 0,0 0-3 0,0 0-14 15,0 0-14-15,0 0-9 0,0 0-21 0,0 0-18 16,0 0-18-16,0 0-21 0,0 0-33 16,0 0-45-16,0 0-34 0,0 0-56 0,0 0-199 0,0 0 24 15</inkml:trace>
  <inkml:trace contextRef="#ctx0" brushRef="#br0" timeOffset="10243.404">5076 983 149 0,'0'0'132'0,"0"0"-29"16,0 0 3-16,0 0-7 0,0 0-7 0,2-10-5 16,-2 10-7-16,0 0-3 0,0 0-7 15,0 0 0-15,0 0-11 0,0 0-4 0,0 0-5 0,0 0-8 16,0 0-4-16,0 0-7 0,0 0-7 0,0 0 1 16,0 0 5-16,0 0 13 0,0 0 2 0,0 0 4 15,0 0-3-15,0 0-2 0,0 0-9 0,8 10 0 16,-8-10-4-16,0 0 0 0,3 15-5 0,-3-15 1 0,2 14 1 15,-2-14-1-15,4 14-4 0,-4-14 34 0,3 18-38 16,-3-18-2-16,0 18 3 0,0-18 4 16,2 18-6-16,-2-18 2 0,2 22-3 0,-2-22 9 0,2 22-9 15,-2-22 6-15,0 24-5 0,0-24 5 0,2 23-6 16,-2-23 3-16,2 25-8 0,-2-25-1 0,2 24 1 16,-2-24-28-16,2 24 25 0,-2-24 12 0,2 25-6 15,-2-25-1-15,2 23-3 0,-2-23 3 0,2 25-4 16,-2-25 4-16,2 22-6 0,-2-22-3 0,2 20 6 15,-2-20-5-15,2 23 0 0,-2-23 9 0,5 18-15 16,-5-18 1-16,2 20-1 0,-2-20 0 0,2 19 0 16,-2-19 2-16,4 16 0 0,-4-16 3 0,2 16-8 15,-2-16 1-15,4 17 2 0,-4-17 0 0,2 15 0 0,-2-15-1 16,4 13 0-16,-4-13 1 0,4 13 1 0,-4-13 6 16,7 13-6-16,-7-13-4 0,4 11 1 0,-4-11 6 15,0 0-8-15,8 13 5 0,-8-13-4 0,0 0 5 16,8 11-2-16,-8-11-1 0,0 0 3 0,11 10 1 15,-11-10 1-15,0 0 0 0,0 0-6 0,14 9 5 16,-14-9-2-16,0 0 2 0,0 0-1 0,0 0-2 16,0 0 0-16,23-2 2 0,-23 2 2 0,0 0-6 0,0 0 2 15,15-9 3-15,-15 9-1 0,0 0 3 0,13-9 0 16,-13 9-7-16,0 0 3 0,12-13 0 0,-12 13 3 16,0 0 1-16,8-15-6 0,-8 15 2 0,0 0 0 15,7-15 1-15,-7 15 2 0,0 0 0 0,4-14-7 16,-4 14 2-16,0 0-1 0,0-16 2 0,0 16 7 15,0 0-9-15,-2-12 4 0,2 12-4 0,0 0-4 16,-5-14 8-16,5 14 2 0,0 0-6 0,-4-11 1 0,4 11-1 16,0 0 2-16,0 0-2 0,-10-13-2 15,10 13 2-15,0 0 5 0,0 0-2 0,-10-9-3 16,10 9 0-16,0 0 0 0,0 0 4 0,0 0-5 0,0 0 3 16,-19-3-1-16,19 3 3 0,0 0-11 0,0 0 5 15,0 0 3-15,0 0-3 0,-22 5 20 0,22-5-22 16,0 0 5-16,-10 7-6 0,10-7 7 0,0 0-4 15,-10 11 4-15,10-11-4 0,0 0 6 0,-11 18-6 16,11-18 3-16,0 0-6 0,-6 14 10 0,6-14 0 16,0 0-5-16,-8 17 0 0,8-17 1 0,0 0 2 15,-4 14 1-15,4-14-5 0,0 0-8 0,-4 15-4 16,4-15-11-16,0 0-15 0,0 0-15 0,-5 15-19 16,5-15-22-16,0 0-25 0,0 0-23 0,0 0-40 0,0 0-58 15,0 0-205-15,0 0 74 0</inkml:trace>
  <inkml:trace contextRef="#ctx0" brushRef="#br0" timeOffset="11237.657">5505 1041 90 0,'0'0'162'16,"0"0"-27"-16,0 0-19 0,0 0-7 0,0 0-8 0,0 0-13 15,0 0 2-15,0 0-13 0,0 0-4 0,0 0-7 16,0 0 1-16,4-11-9 0,-4 11 0 0,0 0-5 16,0 0-5-16,0 0-4 0,0 0-7 0,0 0-2 15,0 0-5-15,0 0-8 0,0 0 1 0,0 0-8 16,0 0-2-16,0 0-4 0,0 0 3 0,0 0-7 16,0 0 2-16,0 0-2 0,0 0 5 0,0 0-3 15,0 0 17-15,0 0 0 0,0 0 2 0,0 0-1 0,0 16-1 16,0-16-3-16,0 0 7 0,2 16-9 15,-2-16-17-15,0 0 22 0,2 15 3 0,-2-15 0 0,2 17 4 16,-2-17-10-16,2 14 4 0,-2-14-9 0,2 15 6 16,-2-15 5-16,2 16-6 0,-2-16 0 0,3 19 3 15,-3-19 1-15,5 18-2 0,-5-18-8 0,4 20 3 16,-4-20 1-16,4 21-3 0,-4-21 0 0,4 21 2 16,-4-21 4-16,2 20-6 0,-2-20 3 0,2 22-1 15,-2-22-3-15,4 20 3 0,-4-20 4 0,4 21-5 16,-4-21 1-16,2 21-3 0,-2-21 0 0,5 21-2 0,-5-21-6 15,2 19 4-15,-2-19-1 0,2 20-7 0,-2-20 10 16,4 19-8-16,-4-19-1 0,2 20 4 0,-2-20-7 16,4 20-3-16,-4-20 8 0,2 19 1 0,-2-19-5 15,4 20 1-15,-4-20 1 0,2 19 21 0,-2-19-25 16,2 16 25-16,-2-16-25 0,2 20 26 0,-2-20-26 16,0 15 26-16,0-15-21 0,2 15 16 0,-2-15-25 15,3 14 18-15,-3-14-19 0,0 0 22 0,2 21-15 0,-2-21 18 16,0 0-23-16,2 17 22 0,-2-17-27 15,0 0 22-15,2 12-22 0,-2-12 25 0,0 0-29 16,0 0 23-16,2 15-21 0,-2-15 24 0,0 0-23 0,0 0 21 16,0 0-24-16,0 0 23 0,6 12-26 0,-6-12 32 15,0 0-28-15,0 0 20 0,0 0-22 0,0 0 5 16,0 0-39-16,0 0-13 0,0 0-48 0,0 0-30 16,0 0-42-16,14-6-60 0,-14 6-56 0,0 0-236 15,0 0-37-15</inkml:trace>
  <inkml:trace contextRef="#ctx0" brushRef="#br0" timeOffset="12158.64">5978 1480 168 0,'0'0'197'0,"0"0"-45"15,0 0-18-15,0 0-18 0,0 0-21 0,0 0-13 16,0 0-9-16,0 0-8 0,6-11-5 0,-6 11 0 0,0 0-4 16,0 0 1-16,0 0-2 0,0 0 3 15,2-14 1-15,-2 14-4 0,0 0-5 0,0 0 1 16,0 0-10-16,0-14 4 0,0 14-7 0,0 0-3 0,0 0-2 15,-4-14-7-15,4 14-1 0,0 0 1 0,0 0-3 16,-4-13 10-16,4 13-7 0,0 0 0 0,0 0-6 16,-6-12-5-16,6 12 2 0,0 0-3 0,0 0-4 15,-10-10 0-15,10 10 3 0,0 0 0 0,0 0-1 16,-12-9 1-16,12 9 4 0,0 0-35 0,0 0 34 16,-16-6-4-16,16 6-2 0,0 0-5 0,0 0 3 15,0 0 0-15,0 0-1 0,-27 3-7 0,27-3 7 0,0 0-2 16,0 0 5-16,-19 7-9 0,19-7 1 0,0 0-5 15,-14 11 6-15,14-11-1 0,0 0 5 0,-11 15-1 16,11-15-4-16,-8 11 10 0,8-11 1 0,-6 13-2 16,6-13 2-16,-6 13 2 0,6-13 0 0,-6 16-4 15,6-16 0-15,-3 19 0 0,3-19 4 0,-4 18 13 16,4-18-16-16,-2 18 18 0,2-18-23 0,0 17 20 16,0-17-20-16,2 19 17 0,-2-19-26 0,4 17 21 15,-4-17-17-15,7 16 18 0,-7-16-15 0,8 15 22 16,-8-15-16-16,10 14 23 0,-10-14-24 0,13 10 17 0,-13-10-16 15,14 11 17-15,-14-11-26 0,15 8 25 0,-15-8-16 16,16 7 11-16,-16-7-12 0,17 3 18 0,-17-3-16 16,0 0 19-16,24 5-23 0,-24-5 15 0,0 0-21 15,0 0 25-15,24 1-28 0,-24-1 16 0,0 0-17 16,0 0 17-16,25-4-21 0,-25 4 19 0,0 0-25 16,0 0 23-16,0 0-21 0,23-2 21 0,-23 2-26 15,0 0-1-15,0 0-42 0,0 0-3 0,0 0-47 0,18-3-34 16,-18 3-31-16,0 0-43 0,0 0-51 0,0 0-70 15,0 0-153-15,15-6 19 0</inkml:trace>
  <inkml:trace contextRef="#ctx0" brushRef="#br0" timeOffset="13079.39">6510 1596 21 0,'0'0'146'15,"0"0"-17"-15,0 0-8 0,0 0-11 0,0 0-10 16,-12-8-4-16,12 8-8 0,0 0 3 0,0 0-4 0,0 0 1 16,0 0-6-16,0 0 1 0,0 0-9 0,0 0 2 15,-17-5-6-15,17 5-5 0,0 0-8 16,0 0-3-16,0 0-11 0,0 0-1 0,0 0-11 0,0 0-5 16,0 0-4-16,0 0-1 0,0 0-4 0,0 0 1 15,0 0-13-15,0 0 16 0,0 0-2 0,0 0 7 16,0 0 9-16,0 0-3 0,0 0 1 0,0 0 3 15,0 0 3-15,0 0-2 0,15 7 6 0,-15-7-12 0,0 0-3 16,19 4-10-16,-19-4 5 0,0 0-5 16,20 5-25-16,-20-5 28 0,0 0-1 0,22 4-5 15,-22-4 0-15,0 0-4 0,27 5 1 0,-27-5 1 0,0 0-4 16,27 2-2-16,-27-2-3 0,0 0 4 0,27 3 0 16,-27-3-6-16,0 0-1 0,22 1 4 0,-22-1 0 15,0 0-5-15,0 0 3 0,26 2 1 16,-26-2-7-16,0 0 12 0,0 0-7 0,0 0 3 0,0 0 11 15,23 0-14-15,-23 0 4 0,0 0-30 0,0 0-21 16,0 0-20-16,0 0-14 0,0 0-20 0,0 0-11 0,0 0-10 16,0 0-16-16,6-9-9 0,-6 9-8 15,0 0-5-15,0 0-11 0,-8-11-9 0,8 11-140 0,0 0 223 16</inkml:trace>
  <inkml:trace contextRef="#ctx0" brushRef="#br0" timeOffset="14002.705">6535 1519 230 0,'-18'-6'202'0,"18"6"-36"0,0 0-16 16,0 0-13-16,0 0-11 0,0 0-9 0,0 0-15 16,0 0-10-16,0 0-11 0,0 0-5 0,0 0-7 15,-23-2-1-15,23 2-8 0,0 0-2 0,0 0-7 16,0 0-6-16,0 0-3 0,0 0-4 0,0 0-9 15,0 0-1-15,0 0-6 0,0 0 2 0,0 0-8 16,0 0 6-16,0 0-2 0,0 0 5 0,0 0 1 0,6 10 19 16,-6-10-24-16,0 0-1 0,0 0 1 0,17 6-3 15,-17-6-6-15,0 0 3 0,16 5-7 16,-16-5 2-16,0 0-6 0,20 3 7 0,-20-3-8 0,0 0 2 16,20 2 1-16,-20-2 1 0,0 0-7 0,0 0 4 15,29 1 0-15,-29-1-1 0,0 0 1 0,0 0-1 16,27-1-2-16,-27 1-3 0,0 0-2 0,0 0-13 15,21-5-4-15,-21 5-6 0,0 0-18 0,0 0-3 0,14-8-1 16,-14 8-5-16,0 0-10 0,0 0-2 16,9-11 5-16,-9 11-3 0,0 0 5 0,0 0 9 15,0 0 4-15,2-17 9 0,-2 17 4 0,0 0 7 0,0 0 1 16,-2-13 8-16,2 13 3 0,0 0 3 0,0 0-1 16,-7-13 8-16,7 13-1 0,0 0 3 0,0 0 4 15,-8-15 13-15,8 15 7 0,0 0 13 0,0 0-1 16,-8-11 8-16,8 11 0 0,0 0 5 0,0 0-3 15,-10-7 2-15,10 7-3 0,0 0 2 0,0 0-3 16,0 0 9-16,0 0-8 0,-15-10 7 0,15 10-1 16,0 0-6-16,0 0-1 0,0 0-1 0,0 0-2 15,0 0-2-15,0 0 0 0,0 0-5 0,-10-7-4 16,10 7-2-16,0 0-11 0,0 0-6 0,0 0 1 0,0 0 17 16,0 0-25-16,0 0-1 0,0 0 4 0,0 0-5 15,0 0 0-15,0 0 3 0,0 0 2 0,0 0-4 16,4 13 1-16,-4-13-1 0,0 0 3 0,10 11 1 15,-10-11-7-15,0 0 5 0,13 11-13 0,-13-11 13 16,10 9 1-16,-10-9 0 0,12 7 1 0,-12-7-6 16,13 11 5-16,-13-11-5 0,13 6 5 0,-13-6 1 15,17 6-3-15,-17-6 20 0,16 8-29 0,-16-8 23 0,0 0-20 16,23 5 19-16,-23-5-19 0,0 0 17 16,23 7-23-16,-23-7 22 0,0 0-23 0,18 6 19 0,-18-6-14 15,0 0 16-15,0 0-14 0,21 6 13 0,-21-6-14 16,0 0 16-16,0 0-17 0,0 0 14 0,15 7-20 15,-15-7 26-15,0 0-24 0,0 0 22 0,0 0-22 16,4 11 23-16,-4-11-17 0,0 0 24 0,0 0-30 0,-7 17 31 16,7-17-24-16,-4 10 30 0,4-10-17 15,-8 12 13-15,8-12-21 0,-6 13 19 0,6-13-21 0,-8 12 21 16,8-12-19-16,-9 13 19 0,9-13-22 0,-8 12 17 16,8-12-19-16,-6 13 26 0,6-13-19 0,-6 11 19 15,6-11-22-15,-7 12 25 0,7-12-20 0,0 0 20 16,-6 16-23-16,6-16 17 0,0 0-17 0,-6 13 24 15,6-13-18-15,0 0 20 0,-6 10-16 0,6-10 21 16,0 0-17-16,0 0 24 0,0 0-19 0,-6 12-12 16,6-12 10-16,0 0 12 0,0 0-18 0,0 0 7 0,0 0-17 15,0 0 13-15,0 0-18 0,0 0 15 0,-4 13-20 16,4-13 15-16,0 0-42 0,0 0 6 0,0 0-47 16,0 0-8-16,0 0-41 0,0 0-15 0,0 0-52 15,0 0-34-15,0 0-60 0,0 0-61 0,0 0-201 16,0 0-56-16</inkml:trace>
  <inkml:trace contextRef="#ctx0" brushRef="#br0" timeOffset="15597.425">7189 1519 131 0,'0'0'161'16,"0"0"-24"-16,0 0-15 0,0 0-2 0,0 0-15 16,0 0-3-16,5-12-8 0,-5 12-10 0,0 0-12 0,0 0-3 15,0 0-8-15,0 0-9 0,0 0-4 0,0 0-8 16,0 0-7-16,0 0 1 0,0 0 1 15,0 0-6-15,0 0 0 0,0 0-1 0,0 0 1 0,0 0 2 16,0 0-1-16,0 0 5 0,0 0-6 0,0 0-21 16,-2 14 20-16,2-14-1 0,0 0-1 0,-5 14-2 15,5-14-7-15,0 0 12 0,-4 17-10 0,4-17-6 16,0 0-1-16,-2 18-3 0,2-18 1 0,0 0 2 0,2 18-2 16,-2-18-6-16,0 0 2 0,2 17-4 0,-2-17 3 15,0 0 4-15,7 15-9 0,-7-15 3 16,0 0 11-16,10 9-6 0,-10-9-3 0,0 0 9 15,0 0-5-15,18 6 4 0,-18-6-7 0,0 0-5 0,19-6 4 16,-19 6-2-16,15-9 4 0,-15 9-3 0,15-12 19 16,-15 12-25-16,12-14 2 0,-12 14 3 0,13-15-4 15,-13 15 3-15,8-15-1 0,-8 15 2 0,6-15 1 16,-6 15-11-16,4-16-2 0,-4 16 4 0,0 0-7 16,-2-20-3-16,2 20 3 0,0 0-9 0,-8-17 2 15,8 17-4-15,0 0 3 0,-12-13-2 0,12 13 10 0,0 0 1 16,-15-7-2-16,15 7 4 0,0 0 2 0,0 0-5 15,-17-5 3-15,17 5 7 0,0 0 1 0,0 0-5 16,0 0-24-16,-23 6 32 0,23-6 1 0,0 0 4 16,-10 10-7-16,10-10 0 0,0 0 0 0,-11 13-4 15,11-13 4-15,-6 11 0 0,6-11 0 0,-6 10 4 16,6-10 4-16,-6 14-6 0,6-14-1 0,0 0-2 16,-4 18 3-16,4-18 0 0,0 0 0 0,0 17-2 0,0-17 2 15,0 0-2-15,2 13 6 0,-2-13-2 16,0 0 2-16,8 9 17 0,-8-9-23 0,0 0 5 0,0 0-5 15,18 6 2-15,-18-6-2 0,0 0 2 0,19-4 3 16,-19 4 10-16,0 0-17 0,19-9 4 0,-19 9-2 16,11-8 1-16,-11 8 0 0,0 0 0 0,17-13 1 15,-17 13 3-15,10-7-2 0,-10 7 3 0,0 0-4 16,10-11-3-16,-10 11 3 0,0 0 11 0,0 0-8 16,11-11 7-16,-11 11-5 0,0 0-3 0,0 0 6 15,0 0-4-15,0 0-2 0,0 0-3 0,0 0-1 0,0 0 0 16,0 0 8-16,0 0-1 0,0 0 1 15,0 0 1-15,0 0 9 0,10 11-29 0,-10-11 34 16,0 0-4-16,0 17 0 0,0-17-4 0,0 0 3 0,2 16-2 16,-2-16 4-16,4 13 21 0,-4-13-23 0,4 11 18 15,-4-11-17-15,6 11 16 0,-6-11-15 0,9 10 7 16,-9-10-13-16,0 0 21 0,18 11-22 0,-18-11 25 16,0 0-13-16,21 3 13 0,-21-3-20 0,0 0 8 15,24-1-24-15,-24 1 16 0,16-6-12 0,-16 6 12 16,19-5-24-16,-19 5 18 0,14-7-18 0,-14 7 25 15,15-9-28-15,-15 9 22 0,10-9-18 0,-10 9 15 0,0 0-30 16,15-9 14-16,-15 9-27 0,0 0-6 0,8-13-9 16,-8 13-7-16,0 0-9 0,6-10-11 0,-6 10-12 15,0 0-16-15,0 0-18 0,4-14-19 0,-4 14-21 16,0 0-21-16,0 0-12 0,0 0-33 0,0 0-129 16,-2-15 184-16</inkml:trace>
  <inkml:trace contextRef="#ctx0" brushRef="#br0" timeOffset="16395.128">7674 989 163 0,'0'0'200'0,"0"0"-39"0,0 0-16 0,0 0-18 16,0-15-10-16,0 15-7 0,0 0-15 15,0 0-10-15,0 0-19 0,0 0-16 0,0 0-8 0,0 0-10 16,0 0-8-16,0 0 2 0,0 0 7 0,0 0 18 16,0 0 4-16,0 0 1 0,0 0 0 0,0 0-1 15,0 0 0-15,0 0-3 0,11 14-2 0,-11-14 7 16,2 13-8-16,-2-13-7 0,4 16 12 0,-4-16-7 16,4 21-5-16,-4-21 4 0,2 20-3 0,-2-20-1 0,2 24-3 15,0-11-4-15,0 0-9 0,-1 2 1 0,1 0-2 16,0-3 0-16,-2 3 0 0,2 2-1 0,0-3 0 15,0 1 0-15,1 1-1 0,-1-1-1 0,0 1-1 16,0-3 3-16,0 4-1 0,0-3-9 0,0-2 2 16,-2-12 2-16,4 27 17 0,-4-27-24 0,4 22 24 15,-4-22-22-15,4 24 17 0,-4-24-29 0,5 20 18 16,-5-20-19-16,4 20 21 0,-4-20-18 0,4 19 19 16,-4-19-18-16,4 18 24 0,-4-18-17 0,4 18 19 15,-4-18-17-15,2 16 15 0,-2-16-12 0,4 13 9 16,-4-13-22-16,2 13 17 0,-2-13-23 0,0 0 18 15,4 14-12-15,-4-14 14 0,0 0-17 0,0 0 16 0,3 15-19 16,-3-15 18-16,0 0-13 0,0 0 7 0,0 0-9 16,2 13 11-16,-2-13-12 0,0 0 5 0,0 0-9 15,0 0 17-15,0 0-15 0,0 0 13 0,0 0-12 16,4 11 11-16,-4-11-17 0,0 0 5 0,0 0-41 16,0 0 6-16,0 0-41 0,0 0 6 0,0 0-30 0,0 0-4 15,0 0-38-15,0 0-8 0,0 0-39 16,0 0-37-16,0 0-32 0,0 0-28 0,0 0-186 15,0 0 38-15</inkml:trace>
  <inkml:trace contextRef="#ctx0" brushRef="#br0" timeOffset="16973.201">8047 1446 30 0,'0'0'197'0,"0"0"-25"15,0 0-26-15,0 0-9 0,0 0-14 0,9-11-4 16,-9 11-5-16,0 0-7 0,0 0-2 0,0 0-12 15,0 0 1-15,0 0-21 0,4-11-17 0,-4 11-1 16,0 0-8-16,0 0 6 0,0 0-9 0,0 0-4 16,-6-15-4-16,6 15-3 0,0 0-4 0,0 0 3 0,-9-9-6 15,9 9 6-15,0 0-10 0,0 0 1 0,-14-8-3 16,14 8-4-16,0 0-5 0,0 0 2 16,-21-3 0-16,21 3-6 0,0 0-4 0,0 0 1 0,-24 5-5 15,24-5 8-15,-12 8-4 0,12-8 5 0,-12 11 4 16,12-11 4-16,-13 8 2 0,13-8-4 0,-10 14 7 15,10-14-1-15,-8 15 2 0,8-15-3 0,-7 14 3 16,7-14-4-16,-4 18 2 0,4-18 1 0,0 16 20 16,0-16-23-16,2 18 21 0,-2-18-21 0,6 16 13 15,-6-16-18-15,11 16 26 0,-11-16-21 0,12 13 22 0,-12-13-17 16,15 10 24-16,-15-10-25 0,16 10 28 0,-16-10-27 16,16 7 21-16,-16-7-11 0,20 6 8 0,-20-6-24 15,0 0 18-15,27 4-24 0,-27-4 20 0,0 0-27 16,25 0 15-16,-25 0-18 0,0 0 17 0,21 1-18 15,-21-1 16-15,0 0-19 0,0 0 16 0,0 0-17 16,27-1 20-16,-27 1-23 0,0 0 22 0,0 0-23 16,0 0 5-16,0 0-32 0,0 0 4 0,0 0-42 0,0 0 23 15,0 0-53-15,0 0-3 0,0 0-40 0,23 0-29 16,-23 0-45-16,0 0-35 0,0 0-39 0,0 0-204 16,0 0 9-16</inkml:trace>
  <inkml:trace contextRef="#ctx0" brushRef="#br0" timeOffset="19223">12222 1537 87 0,'0'0'92'0,"0"0"-11"0,0 0-6 0,0 0-10 0,0 0-3 15,0 0-12-15,0 0 6 0,0 0-2 0,0 0 2 16,0 0-8-16,0 0-1 0,0 0 6 0,0 0 2 15,0 0 13-15,0 0-1 0,0 0-3 0,0 0-1 16,0 0 2-16,0 0 4 0,10 9-3 0,-10-9-5 16,0 0-7-16,0 0-3 0,0 0 4 0,0 0-19 15,0 0-5-15,11 11-6 0,-11-11 2 0,0 0-5 16,0 0-2-16,0 0-3 0,12 9-3 0,-12-9-2 16,0 0 2-16,0 0-3 0,0 0 0 0,16 5-1 0,-16-5-3 15,0 0 3-15,0 0-3 0,0 0-4 0,21-1 3 16,-21 1-2-16,0 0-2 0,0 0 1 0,17-9-2 15,-17 9 8-15,0 0-6 0,12-8-4 0,-12 8 4 16,0 0 2-16,8-11-5 0,-8 11-15 0,0 0-2 16,7-10-2-16,-7 10 1 0,0 0-3 0,0 0-6 15,0-18 0-15,0 18 1 0,0 0-4 0,0 0 4 0,-9-14 3 16,9 14 2-16,0 0 1 0,0 0 4 16,-10-9 3-16,10 9 1 0,0 0-1 0,0 0 8 0,-19-6 0 15,19 6 1-15,0 0 1 0,0 0-5 0,0 0 8 16,-22 0 0-16,22 0 2 0,0 0-4 0,0 0 2 15,-19 7-2-15,19-7 5 0,0 0 4 0,-12 10 2 16,12-10 0-16,0 0 2 0,-13 12 3 0,13-12 4 16,0 0 0-16,-8 15 3 0,8-15-4 0,0 0 3 0,-2 17-2 15,2-17 0-15,0 0 5 0,0 18-1 16,0-18-21-16,2 13 25 0,-2-13 2 0,0 0 1 16,8 17-6-16,-8-17 20 0,6 9-14 0,-6-9 19 0,0 0-16 15,15 13 13-15,-15-13-14 0,0 0 18 0,16 11-18 16,-16-11 9-16,0 0-22 0,21 8 14 0,-21-8-13 15,0 0 10-15,21 3-27 0,-21-3 13 0,0 0-7 16,20 2 11-16,-20-2-21 0,0 0 14 0,0 0-14 16,0 0 11-16,28 0-38 0,-28 0 40 0,0 0-34 15,0 0-3-15,0 0-43 0,0 0-23 0,25-2-53 0,-25 2-41 16,0 0-32-16,0 0-35 0,0 0-164 0,10-9 118 16</inkml:trace>
  <inkml:trace contextRef="#ctx0" brushRef="#br0" timeOffset="20207.746">12163 1332 75 0,'-12'12'155'0,"12"-12"-21"0,0 0-32 15,-13 14-9-15,13-14-9 0,-6 11-14 0,6-11-4 16,-8 11-6-16,8-11-1 0,-9 12-4 0,9-12 2 0,-6 11-2 15,6-11-3-15,-8 16 1 0,8-16 0 16,-8 14-7-16,8-14 1 0,-9 17-1 0,9-17-2 16,-8 19 3-16,8-19-5 0,-8 18 2 0,8-18-7 0,-5 18-2 15,5-18-2-15,-7 21-5 0,7-21-1 0,-4 20 2 16,4-20-3-16,-4 23 8 0,4-23 9 0,-2 21-18 16,2-21 9-16,0 20-16 0,0-20 21 0,0 23-17 15,0-23 12-15,4 22-18 0,-4-22 9 0,2 21-6 16,-2-21 11-16,7 20-15 0,-7-20 13 0,7 20-18 15,-7-20 16-15,8 21-14 0,-2-9 22 0,-6-12-27 16,13 20 23-16,-13-20-23 0,14 18 16 0,-14-18 0 16,15 15-10-16,-15-15 1 0,14 17-1 0,-14-17 4 0,17 14-5 15,-17-14 0-15,14 11 5 0,-14-11-6 0,17 11 2 16,-17-11-4-16,16 9 2 0,-16-9-2 0,18 9-1 16,-18-9-4-16,18 6 2 0,-18-6 0 0,19 5-2 15,-19-5 4-15,0 0-1 0,31 4-2 0,-31-4 1 16,0 0-8-16,33 0 3 0,-33 0 2 0,0 0-1 15,31-4 2-15,-31 4 1 0,20-5-3 0,-20 5-2 16,20-6 7-16,-20 6-8 0,19-4 4 0,-19 4-1 16,16-9-2-16,-16 9 7 0,17-5-3 0,-17 5 0 0,14-10-23 15,-14 10 23-15,17-7-13 0,-17 7 15 0,12-11-20 16,-12 11 13-16,15-8-10 0,-15 8 23 16,11-12-19-16,-11 12 23 0,13-15-23 0,-13 15 17 0,10-15-18 15,-10 15 19-15,10-19-18 0,-10 19 14 0,9-18-18 16,-9 18 23-16,6-20-15 0,-6 20 9 0,6-22-16 15,-6 22 20-15,4-22-24 0,-4 22 26 0,2-23-20 16,-2 23 27-16,2-24-26 0,-2 24 17 0,0-22-19 16,0 22 21-16,0-22-26 0,0 22 21 0,-2-22-15 15,2 22 13-15,-4-23-19 0,4 23 27 0,-4-21-32 16,4 21 26-16,-6-23-13 0,2 12 14 0,-1-3-18 0,-1 4 25 16,0-3-23-16,0 2 15 0,-2 0-11 0,-1-1 14 15,1 1-20-15,-1 0 18 0,-4 2-20 0,3-3 32 16,-2 4-34-16,-1-2 22 0,-1 1-16 0,1 3 16 15,-1-5-25-15,-1 4-9 0,1 0-7 0,-1 2-4 16,2-1-10-16,13 6-8 0,-27-8-16 0,27 8-8 16,-25-3-13-16,25 3-11 0,-24 0-19 0,24 0-15 15,-23 1-27-15,23-1-18 0,-23 10-28 0,11-3-162 0,2 1 175 16</inkml:trace>
  <inkml:trace contextRef="#ctx0" brushRef="#br0" timeOffset="23804.243">13060 1516 157 0,'0'0'143'0,"0"0"-34"0,0 0-18 15,0 0-7-15,0 0-17 0,0 0-5 0,0 0-5 16,0 0-3-16,0 0 0 0,0 0 0 0,0 0-2 16,0 0 4-16,0 0-4 0,0 0-1 0,0 0 0 15,-8 11 0-15,8-11-6 0,0 0-3 0,-4 13 6 0,4-13-7 16,0 0-2-16,-7 18 1 0,7-18-3 0,-4 16 0 16,4-16 1-16,-4 16 4 0,4-16-7 0,-2 18 7 15,2-18-10-15,-2 19-7 0,2-19 0 0,-2 19 5 16,2-19-20-16,2 18 14 0,-2-18-17 0,2 17 16 15,-2-17-19-15,6 15 21 0,-6-15-17 0,7 12 26 16,-7-12-28-16,0 0 21 0,14 11-21 0,-14-11 15 16,0 0-18-16,0 0 17 0,28-5-23 0,-28 5 6 15,21-9-1-15,-21 9-7 0,20-17 5 0,-9 8 0 16,-1 0 0-16,0-3 0 0,-1 2-2 0,-1-1 1 0,0 1 3 16,-8 10-14-16,10-20-2 0,-10 20 0 0,7-19-6 15,-7 19 2-15,4-18 2 0,-4 18 0 0,0-15 1 16,0 15 2-16,-2-15-3 0,2 15 1 0,-4-13 4 15,4 13-8-15,-7-11 4 0,7 11 2 0,0 0 2 16,-10-11 1-16,10 11 2 0,0 0 0 0,0 0 3 16,-14-7 3-16,14 7-2 0,0 0-2 0,0 0 3 15,-17 5-2-15,17-5 2 0,0 0 1 0,-14 13-1 0,14-13 1 16,-13 13 2-16,13-13-2 0,-10 17 2 16,10-17 5-16,-13 17-3 0,13-17 0 0,-10 20 1 15,10-20 1-15,-9 16 0 0,9-16-2 0,-6 17 4 0,6-17-4 16,-7 17 0-16,7-17 2 0,-4 16-1 0,4-16-3 15,-4 14 5-15,4-14 11 0,0 0-19 0,-2 16 0 16,2-16 2-16,0 0 4 0,0 0-1 0,2 13 5 16,-2-13-3-16,0 0 0 0,0 0-4 0,0 0 1 15,0 0 3-15,22-5-2 0,-22 5 1 0,12-10-3 16,-12 10 2-16,13-8-2 0,-13 8-3 0,10-12 2 16,-10 12 5-16,10-9-2 0,-10 9 0 0,0 0 2 0,13-11 2 15,-13 11-1-15,0 0-7 0,0 0 3 0,10-10 4 16,-10 10-7-16,0 0-1 0,0 0-3 0,0 0 1 15,0 0 4-15,0 0 1 0,0 0 6 0,0 0 3 16,14 6 0-16,-14-6 2 0,0 0 7 0,7 16 0 16,-7-16-2-16,4 14 11 0,-4-14-15 0,6 11 13 15,-6-11-17-15,6 13 20 0,-6-13-8 0,11 9 33 16,-11-9-16-16,10 9 21 0,-10-9-21 0,0 0 13 0,20 5-24 16,-20-5 11-16,0 0-22 0,26-8 11 15,-26 8-18-15,19-8 16 0,-19 8-23 0,21-15 11 0,-21 15-12 16,16-10 8-16,-16 10-33 0,15-16-40 0,-15 16 5 15,10-11-25-15,-10 11-33 0,0 0-37 0,4-13-58 16,-4 13-44-16,0 0-206 0,0 0 59 0</inkml:trace>
  <inkml:trace contextRef="#ctx0" brushRef="#br0" timeOffset="24442.894">13569 1023 93 0,'0'0'226'0,"0"0"-45"0,-2-14-19 16,2 14-24-16,0 0-16 0,0 0-19 0,-3-13-8 15,3 13-16-15,0 0-11 0,0 0-20 0,0 0-5 16,0 0-8-16,0 0-3 0,0 0 6 0,0 0 19 15,0 0 3-15,0 0 4 0,0 0-4 0,0 0 0 16,0 0 1-16,0 0-2 0,0 0-2 0,-2 19-9 16,2-19 7-16,-2 21 0 0,2-21-8 0,-2 22-1 15,2-22-8-15,-2 30 0 0,2-14-3 0,0 3-1 0,-2-1-1 16,2 2-8-16,0 1 3 0,-2 1-8 0,2-2 21 16,0 6-22-16,-2-2 18 0,2-2-20 0,0 3 19 15,0 0-24-15,0-1 21 0,0 2-23 0,0-2 24 16,0-2-19-16,0 2 19 0,0-3-25 0,0 0 24 15,2 3-18-15,-2-4 15 0,0-1-22 0,0 0 21 16,2-1-21-16,-2 1 16 0,2-4-6 0,-2 1 7 16,0-3-9-16,0-13-3 0,2 25-4 0,-2-25 1 15,-2 20-5-15,2-20-2 0,2 19 6 0,-2-19-8 16,0 14 20-16,0-14-36 0,2 14 20 0,-2-14-3 0,0 0 2 16,2 16 0-16,-2-16-6 0,0 0 9 0,0 0-5 15,2 15 1-15,-2-15-8 0,0 0 11 0,0 0-2 16,0 0-1-16,0 13-5 0,0-13 1 0,0 0 4 15,0 0-5-15,0 0-5 0,0 0-17 0,0 0-23 16,0 0-14-16,0 0-33 0,0 0-30 0,0 0-15 16,0 13-42-16,0-13-34 0,0 0-50 0,0 0-51 15,0 0-173-15,0 0 19 0</inkml:trace>
  <inkml:trace contextRef="#ctx0" brushRef="#br0" timeOffset="25172.202">13752 1374 105 0,'0'0'115'15,"0"0"0"-15,0 0-26 0,2-16-13 0,-2 16-2 16,0 0-5-16,0 0-4 0,0-16 5 0,0 16-2 16,0 0 2-16,0 0-4 0,0 0 2 0,-2-15-2 15,2 15 4-15,0 0-6 0,0 0-1 0,0 0-4 16,0 0-6-16,0 0-12 0,0 0-2 0,0 0-7 0,0 0-6 16,0 0 2-16,0 0 10 0,0 0 9 0,0 0 6 15,0 0-6-15,0 0-2 0,0 0-1 0,0 0-8 16,-5 17 6-16,5-17-11 0,-2 15 5 0,2-15-1 15,-4 17-8-15,4-17 1 0,-2 20-5 0,2-20 0 16,-2 24 1-16,2-24-1 0,0 24-4 0,0-24 0 16,-2 25 15-16,2-25-19 0,0 25 19 0,0-25-24 15,0 25 16-15,2-12-23 0,-2-13 17 0,0 21-19 0,0-21 16 16,2 23-17-16,-2-23 19 0,4 20-22 16,-4-20 13-16,6 18-8 0,-6-18 10 0,7 15-20 0,-7-15 22 15,8 13-20-15,-8-13 16 0,0 0-6 0,14 9 15 16,-14-9-28-16,0 0 17 0,0 0-12 0,27-2 15 15,-27 2-18-15,14-7 18 0,-14 7-14 0,12-9 16 16,-12 9-19-16,13-12 18 0,-13 12-17 0,10-13-2 16,-10 13 6-16,8-12-3 0,-8 12 3 0,6-13-21 15,-6 13 27-15,2-14-4 0,-2 14 2 0,0 0 3 16,-4-17-6-16,4 17-23 0,0 0 24 0,-6-14 1 0,6 14 0 16,0 0-6-16,0 0 5 0,-21-1 3 0,21 1 8 15,-12 5-18-15,12-5 12 0,-12 11-26 0,12-11-3 16,-12 16-31-16,12-16-3 0,-12 16-52 0,12-16-16 15,-13 16-22-15,13-16-26 0,-8 19-28 0,8-19-35 16,-6 15-181-16,6-15 120 0</inkml:trace>
  <inkml:trace contextRef="#ctx0" brushRef="#br0" timeOffset="26265.228">14256 1566 97 0,'0'0'229'16,"0"0"-48"-16,0 0-28 0,0 0-21 0,0 0-15 0,0 0-13 16,0 0-15-16,0 0-14 0,0 0-13 0,0 0-14 15,0 0-8-15,0 0-5 0,0 0-6 0,0 0 13 16,0 0 1-16,0 0 6 0,0 0-1 0,0 0-4 15,0 0-7-15,2 17-2 0,-2-17-5 0,0 0 2 16,-6 15-5-16,6-15 0 0,0 0-2 0,-6 16-2 16,6-16-4-16,0 0 2 0,-6 15-9 0,6-15 2 15,0 0 2-15,-4 13 3 0,4-13 2 0,0 0 0 0,0 0 6 16,0 0-5-16,-6 11-4 0,6-11-32 16,0 0 28-16,0 0-9 0,0 0 7 0,0 0-7 15,0 0-1-15,2-16-3 0,-2 16 1 0,0 0-1 0,8-17 4 16,-8 17-6-16,3-13 0 0,-3 13 1 0,7-13-2 15,-7 13 4-15,6-13 0 0,-6 13-10 0,6-12 8 16,-6 12 0-16,6-12 1 0,-6 12-4 0,6-11 1 16,-6 11 2-16,0 0-2 0,9-11 0 0,-9 11-2 0,0 0 8 15,0 0-4-15,6-14 0 0,-6 14-2 16,0 0 5-16,0 0-7 0,0 0 30 0,0 0-16 16,0 0-14-16,0 0 2 0,10-7 9 0,-10 7-2 0,0 0 7 15,0 0-1-15,0 0 1 0,11 12 0 0,-11-12 8 16,0 0-3-16,6 14 4 0,-6-14 3 0,4 12 0 15,-4-12 3-15,8 14-5 0,-8-14 3 0,6 15 1 16,-6-15 16-16,9 15-20 0,-9-15 19 0,8 14-21 0,-8-14 20 16,10 16-28-16,-10-16 26 0,9 12-25 15,-9-12 19-15,8 11-22 0,-8-11 19 0,8 9-26 16,-8-9 20-16,0 0-26 0,9 13 22 0,-9-13-21 0,0 0 15 16,11 10-19-16,-11-10 15 0,0 0-45 15,0 0-6-15,12 7-46 0,-12-7-35 0,0 0-40 0,0 0-63 16,0 0-78-16,0 0-241 0,0 0-56 0</inkml:trace>
  <inkml:trace contextRef="#ctx0" brushRef="#br0" timeOffset="27453.25">14938 1614 78 0,'0'0'174'0,"0"0"-26"16,0 0-23-16,0 0-7 0,0 0-16 0,0 0 1 15,4-13-5-15,-4 13-4 0,0 0-10 0,0 0-6 16,0 0-11-16,0 0-4 0,0 0-9 0,0 0 0 15,0 0 9-15,0 0 2 0,0 0 1 0,0 0-2 16,0 0-1-16,0 0 10 0,-4 18-23 0,4-18-4 16,0 0 1-16,-4 14-11 0,4-14-4 0,-2 13 19 15,2-13-29-15,-2 12 11 0,2-12-22 0,0 0 17 0,0 19-21 16,0-19 14-16,2 13-19 0,-2-13 14 16,0 0-11-16,8 15 16 0,-8-15-24 0,0 0 13 0,15 9-11 15,-15-9 15-15,0 0-16 0,0 0 16 0,21-1-19 16,-21 1 17-16,15-6-17 0,-15 6 2 0,14-11-5 15,-14 11 8-15,15-11-5 0,-15 11 1 0,12-15-7 16,-12 15-7-16,8-15-5 0,-8 15 2 0,9-17 2 16,-9 17-19-16,4-12 19 0,-4 12 7 0,0-16-1 15,0 16-4-15,-2-14-3 0,2 14 5 0,-6-11 0 16,6 11 3-16,0 0 2 0,-11-14-2 0,11 14 5 16,0 0 12-16,-16-7-12 0,16 7 1 0,0 0 1 0,0 0 0 15,-27 5 3-15,27-5-4 0,-15 7 3 0,15-7 0 16,-13 11 2-16,13-11-3 0,-13 12 6 0,13-12-8 15,-10 14-4-15,10-14 6 0,-8 14 1 0,8-14 1 16,-6 13 2-16,6-13 2 0,-4 13-2 0,4-13-2 16,0 0 1-16,0 17 2 0,0-17-3 0,0 0-17 15,6 13 32-15,-6-13-6 0,0 0-2 0,0 0 0 16,20 4-42-16,-20-4 49 0,0 0-3 0,22-6-2 16,-22 6-3-16,17-7 5 0,-17 7-6 0,14-8 1 0,-14 8-2 15,15-9 0-15,-15 9 0 0,12-8-2 0,-12 8 14 16,0 0-11-16,14-9-2 0,-14 9 2 0,0 0-6 15,0 0 3-15,15-7 2 0,-15 7-1 0,0 0-4 16,0 0-2-16,0 0 2 0,0 0-1 0,0 0 0 16,0 0 9-16,0 0 3 0,0 0 8 0,19 4-4 15,-19-4 2-15,0 0-4 0,6 11 1 0,-6-11-4 16,6 9 0-16,-6-9 6 0,6 12 9 0,-6-12-5 16,8 10-1-16,-8-10 10 0,11 11 34 0,-11-11-33 0,9 11 16 15,-9-11-21-15,12 9 16 0,-12-9-14 0,13 9 2 16,-13-9-15-16,12 7 16 0,-12-7-19 15,0 0 18-15,21 3-26 0,-21-3 18 0,0 0-20 0,23-2 13 16,-23 2-42-16,0 0-20 0,22-6-39 0,-22 6-45 16,15-7-51-16,-15 7-61 0,0 0-52 0,10-12-157 15,-10 12 67-15</inkml:trace>
  <inkml:trace contextRef="#ctx0" brushRef="#br0" timeOffset="28049.485">15375 1083 39 0,'0'0'211'16,"0"0"-36"-16,0-16-20 0,0 16-12 0,0 0-16 16,-2-15-7-16,2 15-15 0,0 0-13 0,0 0-11 15,0 0-10-15,0-16-18 0,0 16-8 0,0 0-13 16,0 0-4-16,0 0-10 0,0 0 16 0,0 0 5 0,0 0 5 15,0 0 0-15,0 0 11 0,0 0 2 0,0 0 4 16,0 0-4-16,-2 16 2 0,2-16-5 0,0 15 1 16,0-15-16-16,2 21 4 0,-2-21 2 0,0 23 1 15,0-10-7-15,2 4 8 0,-2 0-8 0,2-1 0 16,-2 2-9-16,2 1 0 0,-2 2-3 0,2-1-1 16,1-1-2-16,-1 2-1 0,0 1 3 0,0 3-3 15,0-3-5-15,0 2 6 0,2-2-8 0,-2 3 23 0,0-5-26 16,0-1 18-16,0 1-22 0,-1 0 22 15,3-2-19-15,-2 2 21 0,3-3-29 0,-1 2 23 16,-2-3-23-16,2 2 18 0,-2-2-20 0,2-2 22 0,-2 1-22 16,2-2 12-16,-2 2-17 0,0-5 20 0,-2-10-23 15,5 21 21-15,-5-21-19 0,4 17 15 0,-4-17-15 16,4 15 18-16,-4-15-16 0,4 15 21 0,-4-15-28 16,0 0 21-16,2 13-18 0,-2-13 18 0,0 0-18 15,6 13 22-15,-6-13-21 0,0 0 16 0,0 0-14 16,0 0 12-16,2 12-32 0,-2-12-5 0,0 0-44 15,0 0-5-15,0 0-46 0,0 0-13 0,0 0-40 0,0 0-36 16,0 0-35-16,0 0-35 0,0 0-230 0,0 0-12 16</inkml:trace>
  <inkml:trace contextRef="#ctx0" brushRef="#br0" timeOffset="28589.849">15761 1677 116 0,'8'-8'195'0,"-8"8"-33"0,0 0-21 15,0 0-13-15,8-12-14 0,-8 12-4 0,0 0-19 0,0 0-7 16,4-15-8-16,-4 15 1 0,0 0-9 16,0 0-3-16,2-16 1 0,-2 16 1 0,0 0-9 0,-2-18-6 15,2 18 1-15,0 0-2 0,-4-14-3 0,4 14 1 16,0 0-4-16,-6-15-1 0,6 15-5 0,0 0 2 16,-12-15-9-16,12 15-6 0,0 0-3 0,-15-9-7 15,15 9-2-15,0 0-10 0,-14-6 2 0,14 6 6 16,0 0-9-16,0 0 1 0,-25 3 0 0,25-3-5 15,0 0 2-15,-18 9-4 0,18-9 7 0,-12 9-4 16,12-9 1-16,-10 11 1 0,10-11-4 0,-9 13-1 0,9-13 1 16,-6 13 4-16,6-13 1 0,-4 14 1 0,4-14 2 15,-2 19-3-15,2-19 4 0,0 17 8 0,0-17 1 16,4 19 1-16,-4-19 11 0,6 16-19 0,-6-16 19 16,9 15-14-16,-9-15 20 0,10 13-10 0,-10-13 22 15,14 13-24-15,-14-13 19 0,14 9-24 0,-14-9 15 16,16 7-19-16,-16-7 19 0,19 8-14 0,-19-8 15 15,0 0-27-15,25 3 22 0,-25-3-19 0,0 0 13 0,25 3-22 16,-25-3 17-16,0 0-19 0,22-5 10 16,-22 5-27-16,0 0 2 0,21-6-40 0,-21 6-8 15,0 0-41-15,18-6-37 0,-18 6-51 0,0 0-60 0,12-8-77 16,-12 8-154-16,0 0 24 0</inkml:trace>
  <inkml:trace contextRef="#ctx0" brushRef="#br0" timeOffset="29806.902">16500 1752 67 0,'-21'-3'144'0,"21"3"-39"0,0 0-15 0,0 0-16 16,0 0-6-16,0 0-8 0,0 0-6 0,0 0-6 15,0 0 0-15,0 0-6 0,0 0 6 0,0 0 4 0,0 0-3 16,0 0 0-16,0 0 8 0,0 0 0 0,0 0 5 16,0 0-2-16,0 0-4 0,0 0 2 0,0 0 2 15,0 0-10-15,0 0 2 0,0 0-12 0,-21-3 6 16,21 3-6-16,0 0-4 0,0 0-26 0,0 0 25 16,0 0 0-16,0 0 1 0,0 0-7 0,0 0-3 15,0 0 2-15,0 0-4 0,0 0-2 0,0 0 8 16,0 0-9-16,0 0-2 0,0 0-1 0,0 0-1 0,0 0 24 15,0 0-22-15,0 0-15 0,0 0-3 16,0 0 5-16,0 0-3 0,0 0-2 0,0 0-1 0,0 0 0 16,0 0 3-16,0 0-1 0,0 0 5 0,0 0 2 15,0 0 2-15,0 0 9 0,0 0-19 0,0 0-3 16,0 0 17-16,0 0-15 0,0 0 17 0,0 0-5 16,0 0-18-16,0 0 16 0,0 0-13 0,0 0 12 15,0 0-21-15,0 0 26 0,0 0-23 0,0 0 22 16,0 0-22-16,0 0 19 0,0 0-15 0,0 0 6 15,0 0-11-15,0 0 21 0,0 0-20 0,0 0-24 0,0 0 33 16,0 0 0-16,0 0 14 0,0 0-18 0,0 0 20 16,0 0-22-16,0 0 18 0,0 0-17 0,0 0 11 15,0 0-12-15,0 0 17 0,0 0-19 0,0 0 16 16,0 0-12-16,0 0 12 0,0 0-19 0,0 0 4 16,0 0 18-16,0 0-15 0,0 0 13 0,0 0-19 15,0 0 2-15,0 0 2 0,0 0-2 0,0 0 3 16,0 0-2-16,0 0 2 0,0 0 0 0,0 0 4 0,0 0-6 15,0 0 5-15,0 0 20 0,0 0-16 16,23 3-4-16,-23-3 19 0,0 0-20 0,0 0 5 0,29 0-2 16,-29 0 0-16,0 0-4 0,31 0 3 0,-31 0 0 15,25 0 5-15,-25 0-1 0,24-1-1 0,-24 1 7 16,0 0-12-16,35-2 3 0,-35 2 2 0,0 0-7 16,33-2 2-16,-33 2 3 0,0 0 2 0,27 2-3 15,-27-2 0-15,0 0-1 0,0 0 2 0,27-2 2 16,-27 2-7-16,0 0-7 0,0 0-7 0,0 0-11 15,23-2-5-15,-23 2-22 0,0 0-30 0,0 0-22 16,0 0-27-16,15-7-25 0,-15 7-29 0,0 0-28 16,0 0-135-16,0 0 189 0</inkml:trace>
  <inkml:trace contextRef="#ctx0" brushRef="#br0" timeOffset="30157.158">16531 1696 1 0,'0'0'264'0,"0"0"-46"0,0 0-32 0,0 0-28 0,0 0-12 15,0 0-13-15,0 0-12 0,0 0-17 0,0 0-13 16,0 0-8-16,0 0-8 0,0 0-7 0,0 0-11 15,0 0-5-15,0 0-4 0,0 0-4 0,0 0-11 16,0 0-6-16,0 0-6 0,0 0 2 0,0 0 13 0,0 0 8 16,0 0-2-16,0 0-7 0,0 0-1 0,0 0-5 15,23 2 10-15,-23-2-13 0,0 0-19 16,25-4 3-16,-25 4-6 0,21-4 1 0,-21 4-1 0,23-3 0 16,-23 3-11-16,20-6-18 0,-20 6-19 15,23-4-10-15,-23 4-16 0,19-3-10 0,-19 3-11 0,16-5-16 16,-16 5-16-16,0 0-13 0,16-9-17 0,-16 9-11 15,0 0-14-15,0 0-1 0,10-11-91 0,-10 11 82 16</inkml:trace>
  <inkml:trace contextRef="#ctx0" brushRef="#br0" timeOffset="30590.622">16681 1608 30 0,'0'0'144'0,"0"0"-7"0,0 0-6 16,-9-9-4-16,9 9-6 0,0 0-13 0,0 0-1 15,-8-9-9-15,8 9 3 0,0 0 0 0,0 0-10 16,0 0-6-16,0 0-10 0,0 0-6 0,0 0-5 15,-8-9-11-15,8 9-1 0,0 0-15 16,0 0 4-16,0 0-21 0,0 0 1 0,0 0 12 0,0 0 3 16,0 0 7-16,0 0-6 0,0 0 4 0,0 0-6 0,4 11-27 15,-4-11 22-15,0 0-4 0,12 11-2 16,-12-11-1-16,13 10-2 0,-13-10-3 0,16 8-2 0,-16-8-7 16,18 10 2-16,-18-10-6 0,23 9 2 0,-23-9-2 15,24 9-1-15,-24-9 1 0,25 9-2 0,-25-9-1 16,23 11-6-16,-23-11 4 0,19 5 3 0,-19-5 2 15,18 7-1-15,-18-7-5 0,16 7-1 0,-16-7 4 16,0 0 1-16,16 8-2 0,-16-8 17 0,0 0-1 16,13 6 21-16,-13-6-19 0,0 0 19 0,0 0-26 15,6 14 36-15,-6-14-47 0,0 0 16 0,-4 13-10 0,4-13 20 16,0 0-26-16,-11 11 25 0,11-11-17 0,-8 9 26 16,8-9-24-16,-10 9 26 0,10-9-19 0,-10 12 20 15,10-12-21-15,-12 7 20 0,12-7-24 0,-10 10 17 16,10-10-21-16,-11 7 18 0,11-7-23 0,0 0 20 15,-14 13-23-15,14-13 16 0,0 0-23 0,-13 9 20 16,13-9-23-16,0 0 19 0,0 0-28 0,-14 9 13 16,14-9-45-16,0 0 26 0,0 0-41 0,0 0 9 15,0 0-31-15,0 0-8 0,0 0-52 0,0 0-54 16,0 0-40-16,0 0-51 0,0 0-207 0,0 0 9 0</inkml:trace>
  <inkml:trace contextRef="#ctx0" brushRef="#br0" timeOffset="31468.826">17286 1598 120 0,'0'0'237'0,"0"0"-44"0,0 0-18 15,0 0-24-15,0 0-22 0,0 0-9 0,0 0-14 0,0 0-16 16,0 0-6-16,-25 3-8 0,25-3-9 16,0 0-6-16,-12 12-4 0,12-12-2 0,-8 8-7 0,8-8 0 15,0 0-5-15,-11 16-5 0,11-16-7 0,0 0 0 16,-8 16-9-16,8-16-3 0,0 0-5 16,-4 16-1-16,4-16 0 0,0 0-5 0,0 0-1 0,2 18 2 15,-2-18-3-15,0 0-2 0,0 0 3 0,15 9-6 16,-15-9 4-16,0 0 0 0,0 0 1 0,24-4-4 15,-24 4 2-15,17-5-5 0,-17 5 1 0,16-11 3 16,-16 11-7-16,16-10 1 0,-16 10-14 0,17-13-3 0,-17 13-3 16,14-15 2-16,-14 15-1 0,10-12 5 15,-10 12 2-15,9-16-5 0,-9 16 0 0,8-16 5 16,-8 16 6-16,4-15 0 0,-4 15 4 0,0 0-1 0,0-18-1 16,0 18 3-16,0 0-6 0,-4-17 2 0,4 17 2 15,0 0-1-15,-10-9 2 0,10 9 0 0,0 0 5 16,0 0-4-16,0 0-2 0,-25 2 3 0,25-2 5 15,-15 5-3-15,15-5 0 0,-14 11 1 0,14-11 1 0,-16 13 1 16,16-13 5-16,-14 15-4 0,14-15 3 16,-15 15 2-16,15-15 2 0,-10 17-5 0,10-17-1 15,-10 14 3-15,10-14 2 0,-7 13-7 0,7-13 2 0,-4 15 1 16,4-15-2-16,0 0 0 0,0 15-7 0,0-15 9 16,0 0-2-16,0 0-1 0,13 11 3 0,-13-11 5 15,0 0-9-15,0 0-3 0,22-2 2 0,-22 2-6 16,0 0-2-16,19-8-7 0,-19 8-11 0,0 0 12 15,17-7 4-15,-17 7 1 0,0 0 1 0,13-7 5 16,-13 7-2-16,0 0 2 0,0 0-1 0,12-8-1 16,-12 8-3-16,0 0 4 0,0 0 3 0,0 0-3 15,0 0 5-15,0 0 7 0,0 0 5 0,0 0-6 0,15 8 1 16,-15-8 0-16,0 0-1 0,2 12 0 0,-2-12-2 16,0 0 4-16,6 14 2 0,-6-14-1 0,0 0 3 15,8 15-1-15,-8-15 2 0,0 0 3 0,13 15 10 16,-13-15 1-16,0 0 1 0,14 8 14 0,-14-8-26 15,0 0 15-15,19 5-15 0,-19-5 15 0,0 0-25 16,21-5 0-16,-21 5 3 0,0 0-3 0,20-8-9 16,-20 8-10-16,14-8-25 0,-14 8-20 0,10-9-20 15,-10 9-22-15,10-11-27 0,-10 11-21 0,7-9-45 0,-7 9-39 16,0 0-153-16,6-16 161 0</inkml:trace>
  <inkml:trace contextRef="#ctx0" brushRef="#br0" timeOffset="32025.311">17587 1342 23 0,'-1'-22'207'0,"1"22"-17"0,0-20-31 0,0 20-20 0,-2-18-19 16,2 18-1-16,0-18-9 0,0 18-3 0,-2-14-10 15,2 14-14-15,0 0-11 0,0-14-8 0,0 14-12 16,0 0-4-16,0 0-13 0,-2-17 2 0,2 17 1 15,0 0 10-15,0 0-5 0,0 0 1 0,0 0-15 16,0 0-3-16,0 0-1 0,-2 19 4 0,2-19-5 16,0 14 1-16,0-14-6 0,2 19 5 0,-2-19-1 15,0 25-4-15,2-8-4 0,-2-3-1 0,0 3 5 0,0 2-3 16,2 0 1-16,-2-1 0 0,2 1 2 16,-2 1-1-16,0 0 2 0,1 3 15 0,-1-3-21 0,0-1 10 15,2 2-19-15,0-2 16 0,-2-1-8 0,2 2 17 16,-2 0-12-16,2-4 7 0,0 0-15 0,-2 2 24 15,2-2-21-15,1-2 20 0,-3-14-3 0,0 27-8 16,0-27-4-16,2 22 12 0,-2-22-12 0,2 22-2 16,-2-22 0-16,2 14 1 0,-2-14-6 0,0 15-3 15,0-15 6-15,0 0-2 0,2 20 2 0,-2-20-4 16,0 0-1-16,0 0 0 0,2 15-2 0,-2-15 0 0,0 0-8 16,0 0-1-16,2 14 0 0,-2-14 3 15,0 0-5-15,0 0-18 0,0 0-18 0,0 0-37 0,0 0-17 16,0 0-46-16,2 12-43 0,-2-12-56 0,0 0-54 15,0 0-233-15,0 0-27 0</inkml:trace>
  <inkml:trace contextRef="#ctx0" brushRef="#br0" timeOffset="34169.026">18051 1492 83 0,'0'0'144'0,"0"0"-16"16,-2-16-19-16,2 16-19 0,0 0 4 0,-4-13-18 16,4 13-4-16,0 0-7 0,-2-17-2 0,2 17-6 15,0 0 0-15,-4-13-6 0,4 13 3 0,0 0-8 16,-2-14-1-16,2 14-8 0,0 0 3 0,-4-14-4 0,4 14 4 15,0 0-6-15,0 0 7 0,-3-14 2 0,3 14-2 16,0 0 1-16,0 0-1 0,0 0 6 16,-2-15-11-16,2 15-9 0,0 0 2 0,0 0 4 0,0 0-13 15,0 0-6-15,0 0 3 0,0 0-10 0,-2-13 4 16,2 13-11-16,0 0 6 0,0 0-4 0,0 0 2 16,0 0 1-16,0 0 5 0,0 0 5 0,0 0-2 15,0 0 4-15,-2 17 28 0,2-17-37 0,0 0 9 0,-1 18 1 16,1-18 5-16,0 18-3 0,0-18-2 15,-2 19 7-15,2-19-5 0,0 20-2 0,0-20-2 16,-2 25 4-16,2-25 5 0,0 23-7 0,0-23 2 0,0 24-5 16,0-24-1-16,0 22-2 0,0-22-5 0,4 25 4 15,-4-25-4-15,3 20 10 0,-3-20-16 0,7 20 18 16,-7-20-23-16,8 17 13 0,-8-17-13 0,8 13 21 16,-8-13-19-16,15 9 17 0,-15-9-18 0,14 5 1 15,-14-5 1-15,0 0 2 0,0 0 4 0,31 0-6 16,-31 0 4-16,14-5-5 0,-14 5 2 0,0 0 0 15,19-11 2-15,-19 11 3 0,10-9-6 0,-10 9-1 0,7-12-3 16,-7 12 0-16,4-11 0 0,-4 11 2 0,0 0-1 16,0-18 4-16,0 18-4 0,-2-13 4 0,2 13-6 15,0 0 1-15,-9-15 0 0,9 15-1 0,0 0-1 16,-10-7-5-16,10 7-1 0,0 0 1 0,0 0-2 16,0 0 2-16,-25 1-4 0,25-1-5 0,-12 11-2 15,12-11-3-15,-10 10 18 0,10-10-46 0,-11 15-15 16,11-15-16-16,-10 16-23 0,10-16-25 0,-4 19-31 15,4-19-17-15,-2 15-34 0,2-15-157 0,0 14 175 16</inkml:trace>
  <inkml:trace contextRef="#ctx0" brushRef="#br0" timeOffset="35717.192">18761 1457 78 0,'0'0'203'0,"0"0"-29"0,2-18-14 0,-2 18-16 15,0 0-9-15,0-18-10 0,0 18-12 0,0 0-16 16,0-14-11-16,0 14-16 0,0 0-6 0,0 0-16 0,0 0-7 16,0 0-12-16,0-15 4 0,0 15 5 0,0 0 13 15,0 0 5-15,0 0 3 0,0 0-8 0,0 0-2 16,0 0-3-16,0 17-7 0,0-17-2 0,0 15-9 15,0-15 2-15,2 18-1 0,-2-18-4 0,2 21 4 16,-2-21-12-16,5 22-6 0,-5-22 0 0,4 26-3 16,0-11 5-16,-2-1-6 0,2-1-2 0,0 3-5 15,0-4 20-15,0 1-19 0,1 0 16 0,-1 0-47 0,0-2 48 16,-4-11-17-16,6 20 16 0,-6-20-23 16,8 19 19-16,-8-19-19 0,4 15 4 0,-4-15-15 15,5 13 3-15,-5-13-23 0,0 0 4 0,6 15-32 0,-6-15-24 16,0 0-14-16,0 0-19 0,0 0-14 0,-2 14 0 15,2-14 5-15,0 0 12 0,0 0 11 0,0 0 10 16,0 0 12-16,-23-7 0 0,23 7 37 0,-12-7 13 16,12 7 15-16,-13-8 21 0,13 8 12 15,-14-9 15-15,14 9 10 0,-13-9 13 0,13 9 6 0,-12-10 9 16,12 10 10-16,-7-7 6 0,7 7 5 0,0 0 3 16,-13-12-7-16,13 12-6 0,0 0-5 0,-8-9 12 0,8 9-33 15,0 0-10-15,0 0-2 0,0 0 16 16,0 0 12-16,-8-11 5 0,8 11 4 0,0 0-9 0,0 0-3 15,0 0-11-15,0 0 1 0,22-3 8 0,-22 3-30 16,0 0 16-16,24-2-26 0,-24 2 13 0,0 0-21 16,29-4 15-16,-29 4-29 0,23-2-12 0,-23 2-50 15,23-3-60-15,-23 3-10 0,22-3-43 0,-22 3-41 16,0 0-30-16,29-1-247 0,-29 1 13 0</inkml:trace>
  <inkml:trace contextRef="#ctx0" brushRef="#br0" timeOffset="36186.112">19246 1507 263 0,'0'0'251'0,"0"0"-25"0,4-16-24 0,-4 16-32 16,0 0-24-16,0-15-22 0,0 15-40 0,0 0 16 16,-2-17-14-16,2 17-7 0,0 0-7 0,-8-15-4 15,8 15-3-15,0 0 2 0,-11-11-14 0,11 11-7 16,0 0-11-16,-14-9-4 0,14 9-2 0,0 0-8 0,0 0-5 15,-27 0-1-15,27 0-6 0,0 0-1 0,-22 8-5 16,22-8 7-16,-12 9-11 0,12-9 5 0,-15 12-5 16,15-12 2-16,-10 13-4 0,10-13 6 0,-8 17-3 15,8-17 3-15,-6 19-3 0,6-19 3 0,-4 18-3 16,4-18 1-16,-3 18-5 0,3-18 13 0,3 19-4 16,-3-19-2-16,4 17 4 0,-4-17-3 0,6 14 0 15,-6-14 0-15,14 11-1 0,-14-11-2 0,19 8 1 16,-19-8 7-16,19 6-8 0,-19-6 2 0,19 1-15 15,-19-1-26-15,0 0-19 0,29 2-34 0,-29-2-32 0,0 0-41 16,23 0-37-16,-23 0-42 0,0 0-202 0,0 0 80 16</inkml:trace>
  <inkml:trace contextRef="#ctx0" brushRef="#br0" timeOffset="54526.824">2280 3202 26 0,'0'0'150'0,"0"0"-17"16,0 0-22-16,0 0-13 0,0 0-6 0,0 0-4 15,0 0 0-15,0 0-7 0,0 0 3 0,0 0 1 16,0 0-5-16,0 0 1 0,0 0-8 0,0 0-7 0,0 0-3 15,0 0-14-15,0 0 7 0,0 0-2 16,0 0-7-16,0 0-7 0,0 0-7 0,0 0-6 0,0 0-1 16,0 0-6-16,0 0 1 0,0 0-6 0,0 0 0 15,-8 12-1-15,8-12 1 0,0 0-2 0,-4 17 3 16,4-17-2-16,-2 13-4 0,2-13 1 0,-3 13-2 16,3-13-2-16,0 14-2 0,0-14 2 0,0 16-7 15,0-16 4-15,0 0 1 0,0 17-3 0,0-17-1 16,5 15-2-16,-5-15 1 0,0 0 0 0,4 12 0 0,-4-12 2 15,0 0 2-15,0 0 2 0,12 9-7 0,-12-9 4 16,0 0-1-16,0 0 0 0,17-6-1 0,-17 6 2 16,10-9 0-16,-10 9-5 0,12-11 4 0,-12 11-7 0,10-15 1 15,-10 15-1-15,8-15-1 0,-8 15-7 16,8-15 6-16,-8 15 0 0,6-20 1 0,-6 20-2 0,7-17 0 16,-7 17 2-16,2-13 4 0,-2 13-1 0,2-18 0 15,-2 18-2-15,-2-14 3 0,2 14-23 0,-2-14 27 16,2 14-2-16,0 0 0 0,-4-16-11 0,4 16 9 15,0 0 2-15,-9-9-6 0,9 9 3 0,0 0 0 0,0 0 3 16,0 0-1-16,0 0-3 0,-20 3 4 16,20-3 0-16,-8 9 0 0,8-9 1 0,-8 11 1 0,8-11-4 15,-8 14 3-15,8-14-2 0,-6 14 1 0,6-14 2 16,-4 17-2-16,4-17-20 0,-5 15 23 0,5-15-1 16,-2 13-2-16,2-13 0 0,-2 15 3 0,2-15-2 15,0 0 3-15,0 17-6 0,0-17 2 0,0 0-2 16,0 14 3-16,0-14 1 0,0 0-4 0,0 0 6 15,4 11-4-15,-4-11-3 0,0 0 7 0,0 0-1 0,0 0-4 16,0 0-7-16,0 0-6 0,0 0-6 0,15-5-1 16,-15 5 1-16,0 0 6 0,8-12 2 0,-8 12 3 15,0 0 1-15,0 0 4 0,6-11 0 0,-6 11 0 16,0 0-1-16,0 0 0 0,0 0 2 0,0 0-4 16,7-10 3-16,-7 10 2 0,0 0-4 0,0 0 5 15,0 0 1-15,0 0 3 0,0 0 1 0,0 0 0 0,5 13 4 16,-5-13 0-16,0 0 1 0,4 14 1 0,-4-14 0 15,4 12 0-15,-4-12 5 0,4 14 0 0,-4-14 1 16,6 11 1-16,-6-11-1 0,9 11 1 0,-9-11 4 16,0 0 4-16,12 11 4 0,-12-11 22 0,0 0-27 15,14 8-1-15,-14-8 2 0,0 0-8 0,0 0-6 16,21-6 1-16,-21 6-3 0,12-7-1 0,-12 7-4 16,11-12 1-16,-11 12-3 0,10-12-10 0,-10 12-19 0,8-13-26 15,-8 13-16-15,5-13-16 0,-5 13-21 0,0 0-31 16,2-15-34-16,-2 15-26 0,0 0-192 0,-7-13 159 15</inkml:trace>
  <inkml:trace contextRef="#ctx0" brushRef="#br0" timeOffset="55174.908">2509 2857 149 0,'0'0'158'15,"3"-13"-18"-15,-3 13-12 0,0 0-3 0,2-17-14 16,-2 17 0-16,0 0-10 0,4-14 0 0,-4 14-11 16,0 0-10-16,0 0-12 0,0 0-10 0,2-13-12 0,-2 13-4 15,0 0-6-15,0 0 1 0,0 0-9 16,0 0 1-16,0 0 3 0,0 0 8 0,0 0-4 0,0 0 3 16,0 0 3-16,0 0 1 0,0 0-7 0,0 0 2 15,2 14-2-15,-2-14 4 0,0 0-6 0,0 19 5 16,0-19-6-16,2 17 1 0,-2-17 0 0,0 16-3 15,0-16 20-15,2 23-25 0,-2-23 16 0,0 22-14 16,0-22 9-16,2 24-23 0,-2-24 19 0,2 28-20 16,0-14 20-16,-2 1-23 0,2 0 19 0,-2 1-25 15,2-1 17-15,-2 0-25 0,2 1 24 0,0 0-23 16,1-3 19-16,-1 2-18 0,0-1 20 0,0-1-25 0,0 0 21 16,-2-13-18-16,4 24 17 0,-4-24-22 0,4 24 26 0,-4-24-26 15,4 20 22-15,-4-20-23 0,6 21 26 16,-6-21-23-16,5 21 18 0,-5-21-16 0,4 18 17 0,-4-18-20 15,6 18 16-15,-6-18-18 0,4 15 24 0,-4-15-25 16,4 15 25-16,-4-15-23 0,2 13 19 0,-2-13-19 16,0 0 18-16,4 15-24 0,-4-15 26 0,0 0-24 15,5 13 30-15,-5-13-25 0,0 0 18 0,0 0-22 0,0 0 24 16,4 12-18-16,-4-12 14 0,0 0-14 16,0 0 17-16,0 0-17 0,0 0 20 0,0 0-24 0,6 12 23 15,-6-12-22-15,0 0 17 0,0 0-26 0,0 0 12 16,0 0-24-16,0 0-7 0,0 0-9 0,0 0-13 15,0 0-9-15,0 0-25 0,0 0-14 0,0 0-31 16,0 0-32-16,0 0-39 0,-6-12-35 0,6 12-216 16,0 0 63-16</inkml:trace>
  <inkml:trace contextRef="#ctx0" brushRef="#br0" timeOffset="55895.851">2738 3007 57 0,'0'0'166'15,"0"0"-18"-15,-2-16-21 0,2 16-17 0,0 0-12 16,0 0-12-16,0 0-3 0,0 0-5 0,0-18-3 16,0 18-6-16,0 0-5 0,0 0-5 0,0 0-11 15,0 0-8-15,0 0-5 0,0 0-5 0,0 0-3 0,-2-12 6 16,2 12 4-16,0 0 6 0,0 0 4 0,0 0-1 15,0 0-5-15,0 0-6 0,-2 12 4 0,2-12 3 16,0 0-1-16,0 18-1 0,0-18 10 0,0 0-20 16,-2 20 20-16,2-20-24 0,0 16 18 0,0-16-26 0,-2 19 2 15,2-19 0-15,-3 20-2 0,3-20 3 16,0 22-8-16,0-22-3 0,0 22 2 0,0-22 2 0,0 27-9 16,0-27 4-16,0 23-4 0,0-23 0 0,3 25 4 15,-3-25-7-15,4 25 0 0,-4-25-1 0,4 22 2 16,0-8-4-16,-4-14 4 0,6 20 0 0,-6-20-2 0,6 21 4 15,-6-21-4-15,10 15-1 0,-10-15-24 16,8 14 28-16,-8-14-3 0,10 11 3 0,-10-11-1 0,0 0 4 16,17 9-3-16,-17-9-1 0,0 0-3 0,0 0 3 15,0 0 2-15,27 0-8 0,-27 0 6 0,0 0 0 16,18-11-1-16,-18 11 0 0,0 0-5 0,13-12 3 16,-13 12 0-16,0 0 17 0,10-15-18 0,-10 15 16 15,0 0-21-15,8-16 23 0,-8 16-24 0,0 0 23 16,2-12-22-16,-2 12 19 0,0 0-21 0,0 0 13 0,-2-18-13 15,2 18 14-15,0 0-15 0,0 0 16 0,-6-10-20 16,6 10 4-16,0 0 1 0,0 0 2 0,-12-7-1 16,12 7 2-16,0 0 2 0,0 0-4 0,-19 5 3 15,19-5-3-15,0 0 5 0,-16 9-1 0,16-9 3 16,-11 11-3-16,11-11-2 0,-10 11-1 0,10-11-12 16,-8 13-7-16,8-13-12 0,-7 15-21 0,7-15-16 0,-6 15-23 15,6-15-23-15,-4 13-23 0,4-13-15 0,-2 13-21 16,2-13-35-16,0 0-132 0,4 12 196 0</inkml:trace>
  <inkml:trace contextRef="#ctx0" brushRef="#br0" timeOffset="56484.256">3226 3307 120 0,'0'0'181'0,"0"0"-33"0,0 0-11 0,0 0-8 15,-15-8-9-15,15 8-1 0,0 0-2 0,0 0-6 16,0 0-8-16,0 0-8 0,0 0-9 0,0 0-6 15,0 0-7-15,0 0-3 0,0 0-3 0,0 0-9 16,0 0-6-16,0 0-7 0,0 0-9 0,0 0-7 0,0 0-6 16,0 0-5-16,0 0 2 0,0 0 4 0,0 0-1 15,0 0 22-15,0 0-21 0,0 0 11 0,0 0-20 16,0 0 11-16,0 0-13 0,0 0 18 0,23-3-24 16,-23 3 19-16,0 0-22 0,0 0 12 0,29-2-17 15,-29 2 19-15,0 0-22 0,25-2 17 0,-25 2-17 16,0 0 16-16,22 0-18 0,-22 0 18 0,0 0-18 0,0 0 16 15,29-2-17-15,-29 2 18 0,0 0-21 16,0 0 19-16,0 0-18 0,28 2 18 0,-28-2-19 0,0 0 8 16,0 0-26-16,0 0-13 0,0 0-14 0,0 0-14 15,27-2-7-15,-27 2-10 0,0 0-16 0,0 0-22 16,0 0-18-16,0 0-10 0,0 0-6 0,0 0 1 16,0 0-15-16,0 0-10 0,0 0-75 0,0 0 80 15</inkml:trace>
  <inkml:trace contextRef="#ctx0" brushRef="#br0" timeOffset="57247.637">3273 3229 137 0,'0'0'161'15,"0"0"-15"-15,0 0-10 0,0 0-3 0,-10-8-8 16,10 8 0-16,0 0-3 0,0 0-2 0,0 0-14 0,0 0-10 16,0 0 2-16,-12-7-11 0,12 7-1 0,0 0 11 15,0 0-24-15,0 0 13 0,0 0-22 0,0 0 6 16,0 0-19-16,0 0 9 0,0 0-25 0,0 0 8 15,0 0-20-15,0 0 14 0,0 0-23 0,0 0 11 16,0 0-20-16,0 0 14 0,0 0-19 0,0 0 17 16,0 0-15-16,0 0 14 0,0 0-21 0,0 0 19 0,0 0-16 15,8-9 19-15,-8 9-18 0,0 0 11 16,0 0-15-16,23 2 19 0,-23-2-16 0,0 0 14 0,0 0-19 16,22 0 21-16,-22 0-19 0,0 0 13 0,0 0-18 15,27-2 16-15,-27 2-24 0,0 0 9 0,0 0-21 16,22-3 12-16,-22 3-21 0,0 0 12 0,0 0-21 15,0 0-9-15,18-4-2 0,-18 4-4 0,0 0 1 0,0 0-3 16,0 0 5-16,9-10 3 0,-9 10 3 0,0 0 6 16,0 0 9-16,0 0 6 0,-9-11 5 0,9 11 5 15,0 0 8-15,0 0 3 0,-8-13 2 0,8 13 2 0,0 0 2 16,0 0 4-16,-10-11 4 0,10 11 1 16,0 0 9-16,0 0 3 0,0 0 3 0,-11-7 8 0,11 7 2 15,0 0 0-15,0 0 2 0,0 0 0 0,0 0 13 16,-9-9-20-16,9 9 14 0,0 0-22 0,0 0 16 15,0 0-5-15,0 0-6 0,0 0-17 0,0 0-14 16,0 0 24-16,0 0 22 0,0 0-19 0,0 0 19 16,0 0-20-16,0 0 18 0,0 0-19 0,0 0 19 15,0 0-25-15,0 0 18 0,14 5-19 0,-14-5 12 0,0 0-15 16,14 6 14-16,-14-6-17 0,0 0 13 16,19 9-22-16,-19-9 21 0,0 0-18 0,20 7 18 0,-20-7-21 15,0 0 18-15,19 9-16 0,-19-9 16 0,14 6-16 16,-14-6 18-16,0 0-17 0,19 9 13 0,-19-9-16 15,0 0 19-15,15 10-17 0,-15-10-1 0,0 0-2 16,14 9 7-16,-14-9 2 0,0 0 2 0,0 0 0 0,11 12 1 16,-11-12 25-16,0 0-21 0,0 0 21 0,5 12-21 15,-5-12 16-15,0 0-17 0,-3 13 15 0,3-13-16 16,0 0 17-16,-7 15-18 0,7-15 21 0,-6 12-14 16,6-12 19-16,-8 11-18 0,8-11 22 0,-9 14-26 15,9-14 22-15,-8 14-21 0,8-14 22 0,-8 11-27 16,8-11 22-16,-8 15-19 0,8-15 23 0,-9 13-20 0,9-13 22 15,-8 11-26-15,8-11 27 0,-6 11-25 16,6-11 18-16,-6 10-17 0,6-10 19 0,0 0-25 0,0 0 27 16,-9 13-26-16,9-13 19 0,0 0-23 0,0 0 18 15,0 0-23-15,0 0 19 0,-6 10-21 0,6-10 18 16,0 0-25-16,0 0 9 0,0 0-44 0,0 0-2 16,0 0-47-16,0 0-34 0,0 0-44 0,0 0-57 15,0 0-61-15,0 0-290 0,0 0-97 0</inkml:trace>
  <inkml:trace contextRef="#ctx0" brushRef="#br0" timeOffset="59026.793">3646 3026 176 0,'0'0'232'15,"0"0"-44"-15,0 0-24 0,0 0-21 0,0 0-14 0,0 0-15 16,0 0-16-16,0 0-20 0,0 0-15 0,0 0-14 16,0 0-7-16,0 0 0 0,0 0-4 0,0 0-8 15,0 0 1-15,0 0-4 0,13-10-2 0,-13 10 4 16,0 0-4-16,0 0-16 0,0 0 20 0,20 4-18 16,-20-4 11-16,0 0-14 0,0 0 16 0,25 3-26 15,-25-3 14-15,0 0-11 0,0 0 9 0,27-2-13 16,-27 2 11-16,0 0-13 0,23-2 1 0,-23 2 4 0,0 0-8 15,25-5 0-15,-25 5-2 0,0 0 0 0,19-6 3 16,-19 6-2-16,0 0 3 0,0 0 1 0,21-5 2 16,-21 5 3-16,0 0-1 0,0 0 1 0,0 0-2 15,0 0 2-15,0 0-2 0,0 0-2 0,0 0 2 16,0 0 1-16,0 0 0 0,0 0 0 0,19 5-1 16,-19-5 12-16,0 0-6 0,0 0 5 0,-7 15-10 0,7-15 4 15,0 0-1-15,-4 21-1 0,4-21 1 0,-2 14 2 16,2-14 1-16,-2 18-2 0,2-18 5 0,0 18 2 15,0-18 8-15,0 22-6 0,0-22 0 0,0 21 2 16,0-21-8-16,2 23 4 0,-2-23 3 0,0 25 4 16,0-25-5-16,2 24 1 0,-2-24-17 0,2 23 22 15,-2-23-2-15,2 23 0 0,-2-23-5 0,5 22 0 0,-5-22 0 16,2 21-4-16,-2-21 2 0,4 18 11 16,-4-18-19-16,2 16 4 0,-2-16-25 0,4 13 23 0,-4-13 3 15,0 0 2-15,2 19-2 0,-2-19-2 0,0 0-1 16,2 13 2-16,-2-13 5 0,0 0 1 0,0 0 1 15,4 15-3-15,-4-15 7 0,0 0-1 0,0 0 2 16,0 0-2-16,0 0-5 0,0 0-1 0,0 0-2 0,0 0 1 16,0 0 2-16,-4 10 4 0,4-10-2 15,0 0-2-15,0 0 3 0,0 0-3 0,0 0-1 0,-16-3-3 16,16 3 2-16,0 0-2 0,0 0 5 0,0 0-3 16,-21-5 14-16,21 5-17 0,0 0 16 0,0 0-20 15,-21-4 15-15,21 4-15 0,0 0 14 0,0 0-19 16,-24-4 15-16,24 4-17 0,0 0 23 0,0 0-19 0,-26-2 21 15,26 2-19-15,0 0 18 0,0 0-14 0,-25-2 16 16,25 2-21-16,0 0 23 0,0 0-21 0,0 0 20 16,-25-1-24-16,25 1 16 0,0 0-14 0,0 0 13 15,0 0-19-15,0 0 16 0,0 0-19 0,0 0 20 16,0 0-25-16,-23 0 21 0,23 0-19 0,0 0 9 16,0 0-31-16,0 0 6 0,0 0-24 0,0 0-15 15,0 0-20-15,0 0-26 0,0 0-20 0,0 0-21 16,0 0-20-16,0 0-22 0,0 0-24 0,17-8-182 0,-17 8 138 15</inkml:trace>
  <inkml:trace contextRef="#ctx0" brushRef="#br0" timeOffset="59437.294">3846 3251 85 0,'0'0'205'0,"0"0"-36"16,0 0-27-16,0 0-18 0,0 0-16 0,0 0-8 0,0 0-9 16,0 0-3-16,0 0-3 0,0 0-9 0,0 0-5 15,-6-11-4-15,6 11-4 0,0 0 1 0,0 0-5 16,0 0 3-16,0 0 0 0,0 0 2 0,0 0 0 15,0 0 0-15,-17-3 9 0,17 3-19 0,0 0 25 0,0 0-32 16,0 0 10-16,0 0-20 0,-21-6 18 0,21 6-23 16,0 0 14-16,0 0-25 0,0 0 24 0,-25 0-27 15,25 0 25-15,0 0-26 0,0 0 17 0,-25 0-23 16,25 0 23-16,0 0-28 0,0 0 23 0,-25 0-24 16,25 0 25-16,0 0-33 0,0 0 21 0,0 0-22 15,-25 1 22-15,25-1-27 0,0 0 22 0,0 0-24 0,0 0 17 16,0 0-28-16,0 0 7 0,0 0-25 0,0 0-1 15,0 0-29-15,-23-1-4 0,23 1-23 0,0 0-8 16,0 0-14-16,0 0-16 0,0 0-18 0,0 0-14 16,0 0-22-16,0 0-22 0,0 0-194 0,0 0 135 15</inkml:trace>
  <inkml:trace contextRef="#ctx0" brushRef="#br0" timeOffset="60608.336">4014 3342 115 0,'0'0'142'0,"0"0"-18"0,0 0-26 16,0 0 0-16,0 0-9 0,0 0-7 0,0 0 1 0,0 0 1 15,0 0 3-15,0 0-3 0,0 0 2 0,0 0-3 16,0 0-12-16,0 0-4 0,0 0-8 0,0 0-9 16,0 0-7-16,0 0-3 0,0 0-6 0,0 0-7 15,0 0-3-15,0 0-7 0,0 0-6 0,-4-15 3 0,4 15-6 16,0 0 1-16,0 0-3 0,-2-17-2 0,2 17-1 15,0 0 2-15,0-14-4 0,0 14-3 0,0 0 3 16,2-17-1-16,-2 17 0 0,0 0 2 0,6-16-2 16,-6 16-1-16,5-12 0 0,-5 12 1 0,0 0-5 15,10-13 5-15,-10 13 0 0,8-11-1 0,-8 11-1 16,0 0 1-16,10-8 2 0,-10 8-3 0,0 0 2 16,13-10 2-16,-13 10-1 0,0 0-1 0,0 0 5 15,0 0 2-15,0 0 1 0,20-4 3 0,-20 4 6 0,0 0-1 16,0 0 0-16,14 14-1 0,-14-14 1 0,0 0-6 15,6 12 3-15,-6-12-4 0,0 0 2 0,4 18-4 16,-4-18 1-16,2 14-3 0,-2-14 4 0,0 0 1 16,5 16-10-16,-5-16 0 0,0 0 10 0,2 19-14 0,-2-19 1 15,0 0 3-15,0 0 0 0,4 12 3 16,-4-12-1-16,0 0 3 0,0 0-4 0,0 0-3 0,0 0 2 16,4 11 0-16,-4-11-2 0,0 0-1 0,0 0-4 15,0 0-3-15,0 0-5 0,10-11 4 0,-10 11-3 16,0 0 3-16,8-11-3 0,-8 11 1 0,0 0 1 15,9-15 2-15,-9 15 0 0,0 0 1 0,10-13 3 16,-10 13-1-16,6-11 3 0,-6 11-5 0,0 0 7 16,11-11 0-16,-11 11-4 0,0 0 3 0,10-11 2 0,-10 11 0 15,0 0-2-15,0 0 1 0,12-9 0 0,-12 9 4 16,0 0-3-16,0 0 4 0,0 0 3 0,0 0-4 16,0 0 4-16,16 9 0 0,-16-9 4 0,0 0 2 15,4 11 2-15,-4-11 3 0,4 14-3 0,-4-14 2 16,2 13-2-16,-2-13 1 0,2 14 1 0,-2-14-2 15,2 12-3-15,-2-12 2 0,0 0-5 0,2 19 2 0,-2-19-4 16,0 0 2-16,2 15-2 0,-2-15 2 16,0 0-4-16,0 0-1 0,3 13 0 0,-3-13 1 0,0 0 3 15,0 0-3-15,0 0-2 0,0 0-10 0,0 0-25 16,0 0-23-16,0 0-38 0,0 0-31 0,0 0-23 16,0 0-26-16,0 0-31 0,0 0-168 0,0 0 171 0</inkml:trace>
  <inkml:trace contextRef="#ctx0" brushRef="#br0" timeOffset="61108.13">4416 3220 142 0,'0'0'182'0,"0"0"-35"0,0 0-20 0,0 0-17 16,7-15-15-16,-7 15-10 0,0 0-6 0,0 0-4 15,4-13-4-15,-4 13 5 0,0 0-14 0,0 0 4 16,2-15-12-16,-2 15 10 0,0 0-16 0,0 0 8 16,-2-14-21-16,2 14 5 0,0 0-11 0,0 0 3 15,-6-15-13-15,6 15 10 0,0 0-10 0,0 0 9 16,-9-11-14-16,9 11 9 0,0 0-13 0,0 0 8 0,0 0-13 15,-12-10 14-15,12 10-22 0,0 0 19 16,0 0-18-16,0 0 9 0,0 0-15 0,-23 4 30 0,23-4-32 16,0 0 18-16,-12 9-17 0,12-9 17 0,0 0-16 15,-14 15 14-15,14-15-14 0,-6 11 3 0,6-11 1 16,-6 11-1-16,6-11-1 0,-6 15 6 16,6-15 6-16,-4 13 9 0,4-13 0 0,-3 15 4 0,3-15 4 15,0 18 15-15,0-18-20 0,3 13 17 0,-3-13-21 0,6 18 31 16,-6-18-39-16,8 12 16 0,-8-12-16 0,10 15 18 15,-10-15-15-15,10 11 13 0,-10-11-19 0,14 9 14 16,-14-9-15-16,15 7 12 0,-15-7-16 0,16 6 16 16,-16-6-17-16,0 0 16 0,23 5-21 0,-23-5 7 0,0 0-42 15,0 0-1-15,27 2-44 0,-27-2-34 16,0 0-40-16,0 0-37 0,16-7-38 0,-16 7-184 0,0 0 114 16</inkml:trace>
  <inkml:trace contextRef="#ctx0" brushRef="#br0" timeOffset="61335.579">4337 3273 105 0,'0'0'282'0,"0"0"-65"0,0 0-16 15,0 0-7-15,0 0-23 0,0 0-14 0,0 0-3 16,14-7-32-16,-14 7 13 0,0 0-56 0,0 0 0 15,0 0-28-15,22-3 4 0,-22 3-26 0,0 0 10 0,17-4-23 16,-17 4 14-16,0 0-27 0,22-8-4 0,-22 8-52 16,0 0-18-16,23-5-48 0,-23 5-31 0,0 0-34 15,21-8-36-15,-21 8-199 0,0 0 118 0</inkml:trace>
  <inkml:trace contextRef="#ctx0" brushRef="#br0" timeOffset="62194.732">4618 3057 95 0,'-6'-9'276'0,"6"9"-75"0,0 0-24 0,0 0-38 16,0 0-10-16,0 0-30 0,0 0-10 0,0 0-20 16,0 0 0-16,0 0-19 0,0 0 23 0,0 0-6 15,0 0 16-15,0 0-18 0,0 0-20 0,0 0 13 16,0 0 2-16,12-10-21 0,-12 10 3 0,0 0-24 0,0 0 16 15,0 0-25-15,28 0 11 0,-28 0-13 16,0 0 7-16,27-3-14 0,-27 3 13 0,0 0-15 0,29-2 13 16,-29 2-17-16,0 0 13 0,29-4-23 0,-29 4 17 15,0 0-13-15,23-2 15 0,-23 2-17 0,0 0 20 16,0 0-16-16,26 0 14 0,-26 0-17 0,0 0 22 16,0 0-16-16,0 0 17 0,18 6-17 0,-18-6 16 15,0 0-16-15,0 0 0 0,0 15 11 0,0-15 17 16,-8 12-14-16,8-12 14 0,-8 16-11 0,8-16 17 0,-14 22-14 15,6-12 21-15,2 3-17 0,-5-1 16 0,3 1-15 16,0 1-9-16,-3 3 12 0,3-4 13 0,0 2-19 16,0-1 14-16,-1-1-21 0,3 1 17 0,-2-1-25 0,2-2 23 15,-1 1-21-15,1 0 12 0,6-12-18 16,-7 16 17-16,7-16-19 0,-6 15 17 0,6-15-20 0,-4 11 13 16,4-11-18-16,0 0 11 0,0 0-28 0,0 0 5 15,0 0-27-15,0 0-6 0,0 0-12 16,0 0-3-16,13-15-7 0,-7 4 1 0,3 0 2 0,1-1-3 15,0-2-1-15,1 1-7 0,1-1 2 0,0-1 4 16,-1 3 17-16,-1-2 8 0,0 1 13 0,-1 0 5 16,1 0 12-16,-2 4 5 0,0-4 8 0,0 2 1 15,0 1 2-15,-8 10 4 0,17-18 8 0,-17 18 12 16,14-17 12-16,-14 17 7 0,10-15 10 0,-10 15 5 0,11-9 0 16,-11 9 10-16,8-11 1 0,-8 11 13 0,0 0-8 15,8-13 14-15,-8 13-13 0,0 0 13 0,0 0-23 16,0 0 18-16,0 0-24 0,0 0 12 0,0 0-15 0,0 0 8 15,0 0-24-15,0 0 12 0,0 0-24 0,-8 18 21 16,8-18-22-16,-8 18 18 0,8-18-19 0,-13 18 19 16,5-5-17-16,2-4 19 0,-2 4-17 0,-1 2 16 0,1-2-16 15,0 1 22-15,0 0-23 0,-2 0 19 0,2 1-23 16,0 0 21-16,-1 0-27 0,3 0 20 16,-2-3-21-16,0 1 17 0,1 1-23 0,1-2 20 0,0-1-22 15,6-11 19-15,-8 19-28 0,8-19 25 0,-9 17-25 16,9-17 21-16,-6 14-28 0,6-14 9 0,-6 11-22 15,6-11 7-15,0 0-28 0,-6 13 3 0,6-13-27 0,0 0-12 16,0 0-21-16,0 0-7 0,0 0-23 16,0 0-14-16,0 0-21 0,0 0-21 0,0 0-12 0,0 0-179 15,0 0 158-15</inkml:trace>
  <inkml:trace contextRef="#ctx0" brushRef="#br0" timeOffset="62525.208">4610 3345 80 0,'0'0'261'0,"0"0"-59"0,0 0-29 0,0 0-30 16,0 0-14-16,0 0-14 0,0 0-16 0,0 0-15 16,0 0 11-16,0 0-8 0,0 0-5 0,0 0 1 15,12-7-3-15,-12 7 11 0,0 0-1 0,0 0-17 0,0 0 8 16,23-2-29-16,-23 2-16 0,0 0 6 0,24-2 0 15,-24 2-23-15,0 0 13 0,26-3-23 0,-26 3 18 16,0 0-22-16,34-4 13 0,-34 4-18 0,20-2 15 16,-20 2-17-16,23-2 9 0,-23 2-15 0,0 0 21 15,30-2-17-15,-30 2 13 0,0 0-14 0,29-1 14 16,-29 1-16-16,0 0 19 0,27 0-18 0,-27 0 16 16,0 0-18-16,0 0 11 0,27 0-24 0,-27 0 6 15,0 0-32-15,0 0-19 0,0 0-22 0,24 0-8 0,-24 0-17 16,0 0-23-16,0 0-25 0,0 0-26 0,0 0-21 15,17-6-184-15,-17 6 155 0</inkml:trace>
  <inkml:trace contextRef="#ctx0" brushRef="#br0" timeOffset="62891.158">4658 3210 209 0,'0'0'271'0,"0"0"-45"0,0 0-29 16,0 0-18-16,0 0-15 0,0 0-12 0,0 0-21 16,-21-1-4-16,21 1-20 0,0 0-2 0,0 0-26 0,0 0 3 15,0 0-28-15,0 0 6 0,0 0-25 16,0 0 19-16,0 0-11 0,0 0 23 0,0 0-20 0,0 0 18 15,0 0-16-15,0 0 4 0,25 1-31 0,-25-1 17 16,0 0-27-16,29 0 19 0,-29 0-24 0,21-1 20 16,-21 1-25-16,0 0 21 0,35 0-25 0,-35 0 17 15,0 0-21-15,33-2 15 0,-33 2-13 0,0 0 19 16,30-2-25-16,-30 2-2 0,0 0-34 0,27-3 1 16,-27 3-36-16,0 0-7 0,23-1-31 0,-23 1-25 0,0 0-23 15,16-3-22-15,-16 3-34 0,0 0-27 0,15-8-173 16,-15 8 108-16</inkml:trace>
  <inkml:trace contextRef="#ctx0" brushRef="#br0" timeOffset="66250.649">5470 2783 52 0,'0'0'161'0,"0"0"-23"0,0 0-30 0,6-13-6 16,-6 13-4-16,0 0-7 0,6-13 2 15,-6 13-3-15,0 0-6 0,8-15 2 0,-8 15-1 16,0 0-3-16,11-13-5 0,-11 13-3 0,0 0 1 0,6-10-7 16,-6 10-3-16,0 0-7 0,0 0-10 0,0 0-3 15,6-12-6-15,-6 12-5 0,0 0-4 0,0 0-5 16,0 0-3-16,0 0-5 0,0 0-2 0,-6 14-1 16,6-14-3-16,-6 17 7 0,6-17 3 0,-9 15 14 15,9-15-22-15,-12 23 24 0,6-10-21 0,0 0 16 16,-3 2-19-16,1 0 14 0,-2 3-18 0,1 1 14 15,-1 1-22-15,-2 0 21 0,1 3-19 0,-1-2 12 16,1 2-12-16,-2 3 10 0,-1-1-15 0,-1 1 14 16,3 0-16-16,-1 2 21 0,1-2-12 0,0 1 16 0,-1-5-13 15,3 3 14-15,0-3-13 0,-1 1 15 0,2 1-13 16,1-2 9-16,-3 0-10 0,3-2 22 0,0 0-22 16,-1-1 16-16,1-2-19 0,2 3 18 0,0-4-19 15,0-2 17-15,-1 3-24 0,1-3 24 0,0-1-15 0,2 1 18 16,-2-2-24-16,2 0 22 0,-1-1-15 15,5-11 15-15,-8 21-25 0,8-21 22 0,-8 18-22 0,8-18 22 16,-6 15-24-16,6-15 24 0,-7 14-26 0,7-14 28 16,0 0-27-16,-6 14 22 0,6-14-28 0,0 0 24 15,-3 13-20-15,3-13 20 0,0 0-25 0,0 0 24 16,0 0-25-16,-6 11 14 0,6-11-28 0,0 0 2 0,0 0-39 16,0 0-7-16,0 0-48 0,0 0-30 15,-4 14-48-15,4-14-43 0,0 0-46 0,0 0-219 16,0 0-1-16</inkml:trace>
  <inkml:trace contextRef="#ctx0" brushRef="#br0" timeOffset="68809.783">5599 3108 83 0,'0'0'126'0,"0"0"-16"0,0 0-23 15,0 0-2-15,0 0-19 0,-4-12-7 0,4 12-26 16,0 0 17-16,0 0-9 0,0 0 1 0,0 0-3 0,-4-11 6 16,4 11-2-16,0 0 9 0,0 0-10 0,0 0 5 15,0 0-4-15,0 0 5 0,-3-15-10 0,3 15 9 16,0 0-5-16,0 0 5 0,0 0-5 0,0 0 9 16,0 0-16-16,0 0 11 0,-4-13-16 0,4 13 11 15,0 0-17-15,0 0 11 0,0 0-14 0,0 0 6 0,0 0-14 16,0 0 8-16,0 0-17 0,0 0 12 15,0 0-16-15,0 0 0 0,0 0-3 0,0 0 11 0,0 0-9 16,0 0 4-16,0 0-9 0,0 0 15 0,0 0-12 16,0 0 16-16,0 0-6 0,0 0 11 0,0 0-21 15,0 0 26-15,-2 16-13 0,2-16 18 0,0 0-11 16,0 17 12-16,0-17-18 0,0 15 14 0,0-15-23 16,0 15 26-16,0-15-14 0,0 17 14 0,0-17-17 0,0 18 13 15,0-18-22-15,0 18 19 0,0-18-17 0,0 19 19 16,0-19-21-16,2 21 17 0,-2-21-19 0,2 18 17 15,-2-18-18-15,2 20 20 0,-2-20-29 16,5 20 23-16,-5-20-18 0,4 19 17 0,-4-19-18 0,6 19 15 16,-6-19-13-16,6 14-9 0,-6-14 15 0,8 17 12 15,-8-17-14-15,9 11 10 0,-9-11-18 0,6 9 19 16,-6-9-16-16,0 0 17 0,12 11-14 0,-12-11 11 16,0 0-13-16,13 10 12 0,-13-10-11 0,0 0 2 0,0 0-2 15,0 0 11-15,0 0-9 0,21-4 9 0,-21 4-14 16,0 0 17-16,0 0-15 0,11-11 17 15,-11 11-18-15,0 0 18 0,6-15-19 0,-6 15 14 0,0 0-21 16,2-15 18-16,-2 15-17 0,0 0 16 0,0-16-15 16,0 16 13-16,0 0-9 0,-4-18 9 0,4 18-14 15,0 0 15-15,-6-14-17 0,6 14 18 0,0 0-18 16,-7-12 16-16,7 12-18 0,0 0 19 0,0 0-20 16,-12-7 16-16,12 7-15 0,0 0-20 0,0 0 33 0,0 0 14 15,-18 7-20-15,18-7 19 0,0 0-18 16,-10 12 9-16,10-12-21 0,-6 11 9 0,6-11-30 15,-6 14-9-15,6-14-22 0,-2 12-20 0,2-12-28 16,-4 15-29-16,4-15-19 0,0 0-18 0,0 17-175 0,0-17 180 16</inkml:trace>
  <inkml:trace contextRef="#ctx0" brushRef="#br0" timeOffset="69293.2">5890 3369 64 0,'0'0'185'0,"0"0"-27"16,0 0-22-16,0 0-10 0,0 0-13 0,0 0-4 16,0 0 3-16,0 0-2 0,0 0-6 0,0 0 6 0,0 0-16 15,0 0 8-15,0 0-18 0,0 0 12 0,0 0-21 16,0 0 16-16,0 0-9 0,0 0-6 0,0 0-27 16,0 0 17-16,0 0-28 0,0 0 9 0,0 0-27 15,0 0 13-15,0 0-23 0,0 0 15 0,0 0-28 16,0 0 19-16,0 0-19 0,0 0 13 0,0 0-15 15,6-12 20-15,-6 12-11 0,0 0 19 0,0 0-15 0,0 0 18 16,0 0-23-16,23-6 18 0,-23 6-21 16,0 0 20-16,19-3-20 0,-19 3 15 0,0 0-21 0,18-4 21 15,-18 4-22-15,0 0 20 0,18-4-19 0,-18 4 19 16,0 0-19-16,0 0 18 0,21-6-20 0,-21 6 19 16,0 0-16-16,0 0 13 0,0 0-18 0,18-3 12 15,-18 3-25-15,0 0 10 0,0 0-35 0,0 0-1 16,0 0-35-16,0 0-16 0,0 0-41 0,0 0-22 15,0 0-16-15,0 0-10 0,0 0-1 0,0 0-11 16,0 0-150-16,0 0 192 0</inkml:trace>
  <inkml:trace contextRef="#ctx0" brushRef="#br0" timeOffset="69648.816">5884 3248 52 0,'0'0'230'0,"0"0"-39"16,0 0-33-16,0 0-13 0,0 0-22 0,0 0-5 15,0 0-18-15,-12-8 0 0,12 8-21 0,0 0 3 0,0 0-20 16,0 0 7-16,0 0-22 0,0 0 5 0,0 0-16 16,0 0 10-16,0 0-17 0,0 0 20 0,0 0-6 15,0 0 17-15,0 0-15 0,0 0 13 16,0 0-15-16,0 0 16 0,0 0-19 0,12 9 8 15,-12-9-18-15,0 0 10 0,0 0-23 0,19 3 14 0,-19-3-23 16,0 0-3-16,0 0 8 0,22 7 9 0,-22-7-13 16,0 0 13-16,0 0-18 0,25 1 14 0,-25-1-17 0,0 0 16 15,0 0-18-15,0 0 12 0,26 0-14 0,-26 0 18 16,0 0-20-16,0 0 17 0,0 0-20 0,0 0 18 16,0 0-15-16,27 0 13 0,-27 0-15 0,0 0 6 15,0 0-35-15,0 0-15 0,0 0-48 0,0 0-14 16,0 0-37-16,0 0-23 0,0 0-37 0,0 0-37 15,0 0-179-15,0 0 105 0</inkml:trace>
  <inkml:trace contextRef="#ctx0" brushRef="#br0" timeOffset="72122.329">6246 3252 28 0,'0'0'210'0,"0"0"-36"0,0 0-30 0,0 0-21 16,0 0-20-16,-4-10-14 0,4 10-14 0,0 0-7 0,0 0-7 16,0 0-1-16,0 0-1 0,0 0-5 15,0 0-7-15,0 0-4 0,0 0-3 0,0 0 2 16,0 0 6-16,0 0-6 0,-7 13-1 0,7-13-10 0,0 0 10 15,-4 14-15-15,4-14 11 0,0 0-11 0,-2 15 4 16,2-15-15-16,0 0 13 0,0 18-17 0,0-18 12 16,0 0-17-16,0 18 12 0,0-18-13 0,0 0 9 15,4 16-14-15,-4-16 11 0,0 0-12 0,7 13 13 16,-7-13-14-16,0 0 14 0,8 10-13 0,-8-10 24 16,0 0-23-16,0 0 17 0,15 4-16 0,-15-4 15 15,0 0-15-15,15-6 14 0,-15 6-20 0,10-9 17 0,-10 9-15 16,11-8 11-16,-11 8 7 0,8-13-8 0,-8 13-16 15,6-13 18-15,-6 13-15 0,4-13 13 0,-4 13-19 16,4-13 17-16,-4 13-18 0,0-15 14 0,0 15-18 16,0-13 14-16,0 13-11 0,0 0 15 0,-4-18-15 15,4 18 17-15,-6-11-18 0,6 11 11 0,0 0-11 16,-8-12 11-16,8 12-13 0,0 0 12 0,-9-12-10 16,9 12 14-16,0 0-12 0,0 0 20 0,0 0-22 15,-20-5 15-15,20 5-11 0,0 0 16 0,-15 11-14 16,15-11 14-16,-8 8-14 0,8-8 14 0,-9 11-12 0,9-11 13 15,-9 14-13-15,9-14 12 0,-6 14-12 16,6-14 13-16,-6 17-12 0,6-17-3 0,-4 13 5 16,4-13 0-16,-2 14-2 0,2-14 3 0,0 0 2 0,-2 19 1 15,2-19 0-15,0 0-2 0,2 13 1 0,-2-13 2 16,0 0 1-16,0 0-1 0,6 12 3 0,-6-12 0 16,0 0 14-16,0 0-16 0,0 0 16 0,0 0-20 15,21-4 13-15,-21 4-15 0,0 0 15 0,11-12-16 0,-11 12 13 16,0 0-13-16,12-11 12 0,-12 11-16 15,0 0 18-15,9-11-14 0,-9 11 12 0,0 0-11 16,0 0 11-16,0 0-13 0,6-11 13 0,-6 11-14 0,0 0 15 16,0 0-18-16,0 0 12 0,0 0-14 0,0 0 19 15,0 0-16-15,0 0 17 0,0 0-15 0,0 0-3 16,0 0 12-16,0 0 17 0,10 11-14 0,-10-11 17 16,0 0-13-16,4 15 16 0,-4-15-18 0,0 0 12 15,9 17-13-15,-9-17 16 0,0 0-14 0,8 15 12 16,-8-15-17-16,0 0 12 0,12 14-8 0,-12-14 14 15,0 0-8-15,11 10 34 0,-11-10-25 0,0 0 19 16,0 0-23-16,18 3 13 0,-18-3-22 0,0 0 14 16,0 0-21-16,21-9 14 0,-21 9-13 0,0 0 10 0,14-9-57 15,-14 9 37-15,10-9-34 0,-10 9-5 0,0 0-30 16,12-13-9-16,-12 13-24 0,0 0-18 0,8-12-14 16,-8 12-15-16,0 0-21 0,0 0-31 0,11-11-127 15,-11 11 206-15</inkml:trace>
  <inkml:trace contextRef="#ctx0" brushRef="#br0" timeOffset="72794.736">6551 3369 26 0,'0'0'253'0,"0"0"-52"0,0 0-32 0,0 0-30 15,0 0-14-15,4-17-16 0,-4 17-15 0,0 0-7 16,0 0-16-16,0 0-10 0,2-12-7 0,-2 12 9 16,0 0-19-16,0 0 13 0,0-17-18 0,0 17 7 15,0 0-12-15,0 0 10 0,0-14-18 0,0 14 18 0,0 0-22 16,0 0 13-16,2-19-20 0,-2 19 9 0,0 0-16 15,0 0 13-15,2-17-18 0,-2 17 12 16,0 0-15-16,0 0 12 0,6-13-13 0,-6 13 11 0,0 0-8 16,0 0 3-16,11-11-12 0,-11 11 17 0,0 0-17 15,0 0 18-15,0 0-15 0,0 0 14 0,16-5-10 16,-16 5 19-16,0 0-9 0,0 0 20 0,0 0-19 16,15 8-19-16,-15-8 30 0,0 0 21 0,8 12-24 0,-8-12 16 15,6 12-22-15,-6-12 13 0,2 12-18 16,-2-12 18-16,2 13-17 0,-2-13 15 0,2 13-20 15,-2-13 19-15,0 0-22 0,2 17 17 0,-2-17-18 0,0 0 12 16,0 0-14-16,2 14 13 0,-2-14-12 16,0 0 14-16,0 0-17 0,0 0 15 0,0 0-22 0,0 0-8 15,0 0 18-15,0 0 13 0,0 0-19 0,21-7 17 16,-21 7-16-16,8-13 19 0,-8 13-27 0,13-15 46 16,-13 15-43-16,11-12 13 0,-11 12-18 0,10-14 23 15,-10 14-17-15,11-13 16 0,-11 13-17 0,12-8 17 16,-12 8-14-16,11-11 17 0,-11 11-14 0,0 0 10 0,12-6-19 15,-12 6 21-15,0 0-16 0,0 0 18 16,16-6-17-16,-16 6 16 0,0 0-17 0,0 0 22 0,17 9-13 16,-17-9 18-16,0 0-12 0,8 14 20 0,-8-14-13 15,4 13 12-15,-4-13-16 0,5 11 18 0,-5-11-19 16,4 14 20-16,-4-14-20 0,0 0 18 0,4 19-24 16,-4-19 18-16,0 0-22 0,2 12 18 0,-2-12-22 15,0 0 19-15,0 0-22 0,4 13 24 0,-4-13-22 16,0 0 19-16,0 0-14 0,0 0-4 0,0 0-27 15,4 15-4-15,-4-15-38 0,0 0-8 0,0 0-66 16,0 0-39-16,0 0-68 0,0 0-288 0,0 0-53 16</inkml:trace>
  <inkml:trace contextRef="#ctx0" brushRef="#br0" timeOffset="75440.683">2187 4446 53 0,'0'0'114'0,"0"0"-24"0,0 0-1 0,0 0-30 16,0 0-4-16,0 0-3 0,0-12-7 0,0 12-1 16,0 0-6-16,0 0-6 0,0 0 1 0,0 0-4 15,0 0-1-15,0-16 5 0,0 16 2 0,0 0 0 16,0 0-5-16,0 0 4 0,0 0 1 0,0 0-3 0,0 0 3 16,0 0 0-16,0-15 2 0,0 15 2 0,0 0-4 15,0 0 3-15,0 0-4 0,0 0-4 0,0 0-3 16,0 0-7-16,0 0-5 0,0 0-2 0,2-12-2 15,-2 12-5-15,0 0-1 0,0 0 0 0,0 0-1 16,0 0-2-16,2-13 2 0,-2 13-2 0,0 0 2 16,0 0-2-16,0 0 3 0,4-14 3 0,-4 14 5 0,0 0 4 15,0 0 4-15,0 0 1 0,0 0 2 0,4-12 1 16,-4 12-1-16,0 0 1 0,0 0 4 0,0 0-6 16,0 0 7-16,0 0-7 0,0 0 5 0,0 0-17 0,5-11 15 15,-5 11-4-15,0 0-4 0,0 0 7 16,0 0-13-16,0 0-1 0,0 0-6 0,0 0 5 15,0 0-7-15,0 0 1 0,0 0 0 0,0 0-5 0,0 0 2 16,0 0-1-16,0 0 2 0,0 0-4 16,0 0 4-16,0 0 0 0,0 0-1 0,0 0 0 0,0 0 7 15,0 0 2-15,0 0 1 0,0 0-2 0,0 0-1 16,0 18 1-16,0-18-3 0,0 0 1 0,-3 11 0 16,3-11 0-16,0 0 1 0,-2 16 0 0,2-16 1 15,0 0 8-15,-2 17-10 0,2-17 0 0,0 0 24 0,-2 20-29 16,2-20 4-16,0 0 0 0,-2 19 3 0,2-19 5 15,-2 13-9-15,2-13-1 0,0 0 2 0,-2 18 3 16,2-18-3-16,-2 13 3 0,2-13-3 0,0 0 4 16,-2 19-2-16,2-19-1 0,0 0 1 0,0 17 6 15,0-17-5-15,0 0 1 0,-4 16-2 0,4-16 2 0,0 0-2 16,-1 17 4-16,1-17-8 0,0 0-1 0,0 18 0 16,0-18-4-16,0 0 2 0,-2 19-4 0,2-19 8 15,0 13-2-15,0-13-6 0,0 0 3 0,2 21 2 16,-2-21 2-16,0 12-3 0,0-12 0 0,3 13-1 15,-3-13-2-15,0 0 3 0,4 19 3 0,-4-19-4 16,0 0 0-16,4 18 1 0,-4-18 1 0,0 0 0 16,6 15-1-16,-6-15 2 0,0 0 3 0,7 14-3 15,-7-14 0-15,0 0-3 0,4 14 2 0,-4-14 0 0,0 0 0 16,8 12-2-16,-8-12 1 0,0 0-3 0,6 12 1 16,-6-12 6-16,0 0-5 0,0 0 0 0,10 11 4 15,-10-11-5-15,0 0 2 0,0 0-1 0,0 0 1 16,15 7 0-16,-15-7 4 0,0 0-7 0,0 0 3 15,0 0 3-15,0 0 0 0,0 0-4 0,23-1 0 16,-23 1 1-16,0 0-1 0,0 0 2 0,14-8-2 0,-14 8-1 16,0 0 4-16,0 0-6 0,13-9 3 0,-13 9-1 15,0 0 3-15,0 0 3 0,10-12-5 0,-10 12 2 16,0 0-4-16,8-11 2 0,-8 11 0 0,0 0-4 16,8-12-1-16,-8 12 1 0,0 0 2 0,4-13-1 15,-4 13-3-15,0 0 7 0,2-15-8 16,-2 15 4-16,0 0-2 0,0-14-1 0,0 14 1 0,0 0 1 15,-3-18 0-15,3 18 2 0,0 0-26 0,-9-12 30 0,9 12 2 16,0 0-2-16,-8-12-4 0,8 12 0 0,0 0-1 16,0 0 3-16,-12-8-2 0,12 8 2 0,0 0 0 15,0 0-3-15,0 0 3 0,-17-6-4 0,17 6 4 16,0 0 1-16,0 0-4 0,0 0 1 0,0 0 1 16,-21 4-1-16,21-4-8 0,0 0 29 0,-12 9-23 0,12-9 2 15,0 0-1-15,-8 11 1 0,8-11 2 0,0 0-1 16,-11 14-1-16,11-14 5 0,-6 12-6 0,6-12-15 15,-4 10 6-15,4-10-23 0,-6 12-17 0,6-12-8 16,0 0-33-16,-4 15-17 0,4-15-21 0,0 0-13 16,-4 11-19-16,4-11-19 0,0 0-39 0,0 0-85 15,0 0 235-15</inkml:trace>
  <inkml:trace contextRef="#ctx0" brushRef="#br0" timeOffset="75990.575">2512 4296 117 0,'0'0'128'16,"0"0"-18"-16,0-14-22 0,0 14-4 0,0 0-3 15,0 0-3-15,2-14-4 0,-2 14-1 0,0 0 1 16,0 0-5-16,0 0-8 0,0 0-12 0,0 0-2 0,0-15-9 16,0 15 4-16,0 0-6 0,0 0 0 0,0 0 10 15,0 0 3-15,0 0-1 0,0 0-4 0,0 15-7 16,0-15-2-16,0 0 5 0,0 16 4 0,0-16-2 15,0 14 0-15,0-14-3 0,0 16-2 0,0-16-4 16,0 21-3-16,0-21 2 0,0 22-2 0,0-22 2 16,0 25-3-16,0-25-4 0,2 23 2 0,-2-23-1 15,0 29 0-15,0-17-2 0,0 3-1 0,0-3 3 16,0 3 2-16,2 2 1 0,-2 0-6 0,0-3 5 0,2 3-3 16,-2 0-7-16,0-2 0 0,0 1 6 0,2-1 0 15,-2-2-4-15,0 2 15 0,0-15-18 0,2 26 12 16,-2-26-18-16,0 22 15 0,0-22-20 0,0 19 17 15,0-19-18-15,2 20 15 0,-2-20-16 0,0 15 16 0,0-15-25 16,0 0 23-16,2 18-22 0,-2-18 22 16,0 0-23-16,2 14 18 0,-2-14-16 0,0 0 18 0,0 0-22 15,0 0 18-15,0 14-18 0,0-14 8 0,0 0-33 16,0 0 0-16,0 0-43 0,0 0-33 0,0 0-31 16,0 0-32-16,0 0-24 0,0 0-30 0,0 0-27 15,0 0-190-15,0 0 85 0</inkml:trace>
  <inkml:trace contextRef="#ctx0" brushRef="#br0" timeOffset="76519.988">2752 4629 50 0,'0'0'240'0,"0"0"-50"0,0 0-30 0,0 0-29 16,2-13-18-16,-2 13-9 0,0 0-10 0,0 0-14 15,0-15-5-15,0 15-11 0,0 0-11 0,0 0-6 16,-2-16-2-16,2 16 3 0,0 0 8 0,-4-13-4 0,4 13 0 16,0 0-7-16,-6-17-2 0,6 17-7 15,0 0 3-15,-8-17-4 0,8 17-4 0,0 0-4 0,-11-12-4 16,11 12-3-16,0 0 1 0,-10-12-4 0,10 12 3 15,0 0-12-15,-10-7 0 0,10 7-30 0,0 0 31 16,0 0-2-16,0 0 0 0,-23-2-3 0,23 2-1 16,0 0-3-16,-14 8 2 0,14-8-2 0,0 0 3 15,-15 10-2-15,15-10 1 0,-8 12-1 0,8-12-28 16,-6 13 32-16,6-13-1 0,-7 15-1 0,7-15 4 0,-4 16 0 16,4-16 3-16,-2 17 4 0,2-17 3 0,-2 18 3 15,2-18-5-15,2 20 5 0,-2-20-1 0,2 17-1 16,-2-17 4-16,6 16-5 0,-6-16 2 0,11 18 0 15,-11-18 8-15,12 13 0 0,-12-13 21 0,15 12-20 0,-15-12 17 16,14 10-26-16,-14-10 19 0,19 8-21 16,-19-8 16-16,16 4-23 0,-16-4 18 0,0 0-20 0,25 6 15 15,-25-6-25-15,0 0 21 0,20 5-25 0,-20-5 25 16,0 0-21-16,0 0 17 0,20 5-22 0,-20-5 22 16,0 0-30-16,0 0-2 0,0 0-42 0,0 0-8 15,0 0-52-15,23 1-34 0,-23-1-40 0,0 0-38 16,0 0-45-16,0 0-203 0,0 0 34 0</inkml:trace>
  <inkml:trace contextRef="#ctx0" brushRef="#br0" timeOffset="83039.624">3238 4682 153 0,'0'0'159'0,"0"0"-29"0,0 0-23 15,0 0-2-15,-8-9-14 0,8 9-7 0,0 0-7 16,0 0-7-16,0 0-7 0,0 0 0 0,0 0-10 0,0 0-1 16,0 0-4-16,0 0-3 0,0 0-5 15,-17-6 0-15,17 6-5 0,0 0-4 0,0 0-2 16,0 0-4-16,0 0 0 0,0 0-1 0,0 0 4 0,0 0 1 15,0 0 1-15,0 0-13 0,0 0 21 0,0 0 0 16,0 0 2-16,0 0-3 0,-19 6-1 0,19-6 2 16,0 0-4-16,0 0 15 0,0 0-20 0,0 0 12 15,0 0-22-15,0 0 10 0,0 0-20 0,0 0 12 16,0 0-19-16,0 0 13 0,0 0-18 0,0 0 16 16,0 0-14-16,0 0 15 0,0 0-17 0,0 0 16 15,0 0-17-15,0 0 18 0,0 0-16 0,0 0 18 0,23 3-21 16,-23-3 16-16,0 0-14 0,0 0 20 0,0 0-19 15,29 0 17-15,-29 0-15 0,0 0 11 0,0 0-14 16,0 0 21-16,29 0-21 0,-29 0 10 0,0 0-11 16,0 0 16-16,0 0-19 0,25 2 20 0,-25-2-42 15,0 0 46-15,0 0-22 0,0 0 18 0,0 0-16 0,0 0 13 16,23 1-18-16,-23-1 14 0,0 0-13 16,0 0 19-16,0 0-19 0,0 0 18 0,0 0-20 0,0 0 14 15,0 0-27-15,0 0-17 0,0 0-4 0,0 0-10 16,0 0-17-16,20 2-19 0,-20-2-24 0,0 0-23 15,0 0-14-15,0 0-15 0,0 0-6 0,0 0-13 16,0 0-140-16,0 0 216 0</inkml:trace>
  <inkml:trace contextRef="#ctx0" brushRef="#br0" timeOffset="83874.675">3244 4631 78 0,'0'0'172'0,"0"0"-20"0,0 0-22 15,-14-5-8-15,14 5-16 0,0 0-11 0,0 0-5 16,0 0-3-16,0 0-6 0,0 0 1 0,0 0-7 16,-15-9-2-16,15 9-1 0,0 0-2 0,0 0 2 15,0 0-2-15,0 0-3 0,0 0-1 0,0 0 7 16,0 0-24-16,0 0 7 0,0 0-26 0,0 0 16 0,0 0-24 16,-14-7 12-16,14 7-22 0,0 0 13 15,0 0-21-15,0 0 17 0,0 0-19 0,0 0 10 16,0 0-18-16,0 0 19 0,0 0-17 0,0 0 17 0,0 0-13 15,0 0 26-15,0 0-15 0,0 0 10 0,0 0-17 16,0 0 13-16,23 4-13 0,-23-4 18 0,0 0-24 16,0 0 21-16,22-1-19 0,-22 1 11 0,0 0-14 15,19-4 19-15,-19 4-20 0,0 0 17 0,19-4-20 16,-19 4 20-16,0 0-21 0,16-7 23 0,-16 7-25 16,0 0 22-16,15-6-27 0,-15 6 6 0,0 0-31 15,0 0 3-15,12-11-27 0,-12 11-13 0,0 0-8 0,0 0-3 16,8-11 4-16,-8 11 2 0,0 0 4 0,0 0 8 15,2-13 13-15,-2 13 8 0,0 0 10 0,0 0 8 0,-4-13 7 16,4 13 5-16,0 0 5 0,0 0 6 0,0 0 2 16,-6-12 4-16,6 12 5 0,0 0 10 15,0 0 4-15,0 0 4 0,-6-15-8 0,6 15 15 0,0 0 3 16,0 0 4-16,0 0 0 0,0 0-1 0,0 0 6 16,-8-8-1-16,8 8 1 0,0 0 5 0,0 0-7 15,0 0 15-15,0 0-21 0,0 0 15 0,0 0-21 16,0 0 17-16,0 0-25 0,0 0 16 0,0 0-19 15,0 0 14-15,-9-9-23 0,9 9 14 0,0 0-18 0,0 0 14 16,0 0-18-16,0 0 14 0,0 0-18 0,0 0 17 16,0 0-16-16,0 0 14 0,0 0-16 0,0 0 13 15,15 5 4-15,-15-5-4 0,0 0-12 0,12 8 14 16,-12-8-18-16,0 0 19 0,18 7-16 0,-18-7 19 16,12 8-21-16,-12-8 20 0,15 6-20 0,-15-6 5 15,16 6 2-15,-16-6-3 0,17 8 2 0,-17-8-2 16,12 7 2-16,-12-7 2 0,15 5 0 0,-15-5 0 0,0 0 2 15,16 10 2-15,-16-10-2 0,0 0 3 0,10 8 16 16,-10-8 17-16,0 0-16 0,0 0 19 0,11 8-19 16,-11-8 15-16,0 0-27 0,0 0 17 0,0 0-16 15,0 19 11-15,0-19-42 0,0 0 46 0,-11 12-19 16,11-12 21-16,-10 12-19 0,10-12 18 0,-10 13-18 16,10-13 18-16,-13 13-17 0,13-13 20 0,-12 12-23 0,12-12 24 15,-12 15-25-15,12-15 20 0,-13 14-23 16,13-14 21-16,-10 14-21 0,10-14 20 0,-11 13-22 0,11-13 23 15,-10 12-26-15,10-12 24 0,0 0-21 0,-8 13 21 16,8-13-19-16,0 0 19 0,-8 11-26 0,8-11 21 16,0 0-21-16,0 0 21 0,-8 11-22 15,8-11 16-15,0 0-18 0,0 0 16 0,0 0-16 0,0 0 21 16,0 0-25-16,0 0 18 0,0 0-42 0,0 0-2 16,0 0-49-16,0 0-14 0,0 0-58 0,0 0-46 15,0 0-42-15,0 0-51 0,0 0-198 0,0 0 11 0</inkml:trace>
  <inkml:trace contextRef="#ctx0" brushRef="#br0" timeOffset="87678.442">3704 4334 134 0,'0'0'163'0,"0"0"-24"0,0 0-16 0,-8-11-13 16,8 11-14-16,0 0-9 0,0 0-6 0,0 0-9 15,0 0-4-15,0 0-5 0,0 0-8 0,0 0 0 16,0 0 3-16,0 0-14 0,0 0 5 0,0 0-8 15,0 0 7-15,0 0-10 0,0 0 18 0,0 0-21 0,0 0 6 16,0 0-17-16,0 0 9 0,8-9-17 0,-8 9 13 16,0 0-13-16,0 0 10 0,0 0-18 0,0 0 11 15,21 3-13-15,-21-3 8 0,0 0-14 0,0 0 16 0,0 0-15 16,27-3 15-16,-27 3-17 0,0 0 15 16,18-5-15-16,-18 5 10 0,0 0-16 0,20-7 17 15,-20 7-15-15,12-8 16 0,-12 8-15 0,15-8 11 16,-15 8-13-16,10-8 15 0,-10 8-16 0,0 0-1 15,15-10 11-15,-15 10 12 0,0 0-17 0,0 0 18 0,12-11-16 16,-12 11 17-16,0 0-19 0,0 0 23 0,0 0-12 16,0 0 12-16,10-7-15 0,-10 7 10 0,0 0-17 15,0 0 15-15,0 0-19 0,0 0 13 0,0 0-14 16,0 0 15-16,0 0-14 0,0 0 17 0,-2 18-14 0,2-18 15 16,0 0-15-16,-2 16 18 0,2-16-15 0,-2 14 23 15,2-14-19-15,0 15 14 0,0-15-17 0,0 19 21 16,0-19-12-16,0 18 16 0,0-18-19 0,0 21 20 15,0-21-20-15,0 23 20 0,0-23-18 0,0 24 9 16,0-24-12-16,2 24 18 0,-2-24-21 0,2 25 16 16,-2-25-22-16,2 27 18 0,1-12-15 0,-3-15 19 15,2 26-21-15,0-12 18 0,0 0-17 0,-2-14 15 16,4 23-16-16,-4-23 9 0,2 24-13 0,-2-24 19 0,4 24-16 16,-4-24 16-16,4 21-13 0,-4-21 20 0,2 18-28 15,-2-18 26-15,2 19-19 0,-2-19 22 0,2 17-24 16,-2-17 17-16,2 17-15 0,-2-17 16 0,3 12-18 15,-3-12 15-15,0 0-21 0,0 19 17 0,0-19-20 16,0 0 21-16,2 10-15 0,-2-10 20 0,0 0-19 16,0 0 15-16,2 14-20 0,-2-14 21 0,0 0-21 0,0 0 18 15,0 0-13-15,0 0 15 0,0 0-17 0,4 12 17 16,-4-12-19-16,0 0 19 0,0 0-20 0,0 0 23 16,0 0-21-16,0 0 24 0,0 0-19 0,0 0 21 15,0 0-18-15,0 0 19 0,0 0-19 0,0 0 23 16,0 0-22-16,0 0 25 0,0 0-31 0,0 0 28 15,0 0-24-15,-25-3 23 0,25 3-16 0,0 0 19 0,-19-4-21 16,19 4 22-16,0 0-16 0,-22-4 17 0,22 4-11 16,0 0 12-16,-25 0-19 0,25 0 15 0,0 0-16 15,-25 0 17-15,25 0-18 0,0 0 16 0,-24 0-13 16,24 0 18-16,0 0-23 0,-22 2 17 0,22-2-23 16,0 0 17-16,0 0-18 0,-25 4 17 0,25-4-18 15,0 0 13-15,0 0-19 0,-21 4 16 0,21-4-17 16,0 0 14-16,0 0-35 0,0 0 1 0,0 0-39 15,0 0-6-15,-21 6-42 0,21-6-11 0,0 0-31 0,0 0-6 16,0 0-27-16,0 0-23 0,0 0-21 0,0 0-24 16,0 0-186-16,0 0 82 0</inkml:trace>
  <inkml:trace contextRef="#ctx0" brushRef="#br0" timeOffset="88166.215">3916 4629 185 0,'0'0'211'15,"0"0"-41"-15,0-13-18 0,0 13-18 0,0 0-15 16,0 0-8-16,0 0-8 0,0 0-10 0,0 0-4 15,0 0 4-15,0 0-12 0,0 0-3 0,0 0 2 16,0 0-6-16,0-15 15 0,0 15-17 0,0 0 18 16,0 0-21-16,0 0 23 0,0 0-24 0,0 0 19 0,0 0-27 15,0 0 16-15,0 0-31 0,0 0 18 0,0 0-20 16,0 0 11-16,0 0-24 0,-14-7 21 0,14 7-21 16,0 0 22-16,0 0-19 0,0 0 14 0,0 0-20 15,-23-2 19-15,23 2-24 0,0 0 17 0,0 0-12 16,0 0 9-16,-27-2-15 0,27 2 14 0,0 0-19 15,0 0 11-15,-27 4-20 0,27-4 16 0,0 0-14 16,-20 2 15-16,20-2-14 0,0 0 14 0,-21 5-17 0,21-5 12 16,0 0-15-16,-18 4 14 0,18-4-16 15,0 0 11-15,0 0-13 0,-22 4 11 0,22-4-8 0,0 0 4 16,0 0-13-16,0 0 11 0,-19 5-16 0,19-5 17 16,0 0-17-16,0 0 9 0,0 0-18 0,0 0-23 15,0 0-45-15,0 0 7 0,0 0-40 0,0 0-3 16,-21 2-36-16,21-2-3 0,0 0-4 0,0 0-19 15,0 0-24-15,0 0-18 0,0 0-22 0,0 0-234 0,11 12 28 16</inkml:trace>
  <inkml:trace contextRef="#ctx0" brushRef="#br0" timeOffset="89124.124">4018 4793 16 0,'0'0'247'0,"0"0"-48"0,0 0-31 16,0 0-23-16,0 0-18 0,0 0-14 0,0 0-6 16,0 0-13-16,-4-12-11 0,4 12-9 0,0 0-7 15,0 0-5-15,0 0-11 0,0 0-19 0,-4-14 20 0,4 14-3 16,0 0-5-16,0 0-6 0,0 0-4 16,-6-14-7-16,6 14-4 0,0 0-3 0,0 0-6 0,-2-13-3 15,2 13 0-15,0 0-4 0,0 0-1 0,2-12-4 16,-2 12 0-16,0 0 0 0,4-17-2 0,-4 17 3 15,0 0-3-15,4-13 2 0,-4 13 5 0,0 0-2 16,9-13 0-16,-9 13 0 0,0 0-2 0,10-13 2 0,-10 13 1 16,0 0-1-16,0 0-2 0,10-11 1 0,-10 11-2 15,0 0 1-15,0 0 1 0,0 0 0 0,0 0 1 16,0 0 0-16,0 0 2 0,0 0-2 0,23 5 9 16,-23-5 13-16,0 0-18 0,5 12 10 0,-5-12-16 15,0 0 18-15,6 16-18 0,-6-16 17 0,0 0-17 16,7 15 16-16,-7-15-14 0,0 0 15 0,4 14-20 15,-4-14 18-15,0 0-20 0,0 0 17 0,4 15-16 16,-4-15 16-16,0 0-11 0,0 0 16 0,0 0-14 0,0 0 14 16,4 13-14-16,-4-13 16 0,0 0-21 0,0 0 14 15,0 0-18-15,0 0 15 0,0 0-18 0,0 0 13 16,0 0-15-16,8-11 14 0,-8 11-14 0,0 0 17 16,6-11-18-16,-6 11 16 0,0 0-14 0,5-12 16 0,-5 12-16 15,0 0 13-15,8-10-16 0,-8 10 18 16,0 0-19-16,0 0 16 0,6-9-14 0,-6 9 15 0,0 0-14 15,0 0 16-15,0 0-16 0,0 0 15 0,0 0-14 16,17-6 16-16,-17 6-15 0,0 0 10 0,0 0-10 16,0 0 17-16,12 9-18 0,-12-9 19 0,0 0-21 15,4 13 16-15,-4-13-11 0,0 0 14 0,4 15-16 16,-4-15 17-16,0 0-16 0,4 19 16 0,-4-19-14 16,0 0 13-16,2 11-17 0,-2-11 16 0,0 0-15 0,0 0 17 15,2 13-15-15,-2-13 13 0,0 0-14 16,0 0 21-16,0 0-23 0,0 0 17 0,0 0-20 15,0 0 16-15,0 0-14 0,0 0 12 0,11-11-15 0,-11 11 19 16,0 0-16-16,8-12 11 0,-8 12-11 0,0 0 15 16,6-13-16-16,-6 13 16 0,0 0-20 0,11-14 21 15,-11 14-23-15,0 0 17 0,9-13-16 0,-9 13 17 16,0 0-14-16,12-11 18 0,-12 11-18 0,0 0-9 0,11-10 15 16,-11 10 17-16,0 0-19 0,0 0 13 0,14-7-11 15,-14 7 17-15,0 0-15 0,0 0 37 0,0 0-33 16,0 0 20-16,0 0-21 0,19 7 23 0,-19-7-17 15,0 0 17-15,6 13-17 0,-6-13 21 0,0 0-22 16,4 19 10-16,-4-19-12 0,4 11 16 0,-4-11-22 16,2 12 25-16,-2-12-27 0,0 0 19 0,4 14-21 0,-4-14 19 15,0 0-17-15,0 0 19 0,7 13-21 16,-7-13 17-16,0 0-19 0,0 0 14 0,0 0-35 16,0 0-2-16,0 0-37 0,0 0-11 0,0 0-41 0,0 0-34 15,14-10-39-15,-14 10-46 0,0 0-262 16,0 0 4-16</inkml:trace>
  <inkml:trace contextRef="#ctx0" brushRef="#br0" timeOffset="90547.006">4610 4594 38 0,'0'0'181'0,"0"0"-25"0,0 0-37 15,0 0-12-15,0 0-13 0,0 0-10 0,0 0-4 0,0 0 1 16,6-10-6-16,-6 10 7 0,0 0-3 16,0 0 3-16,0 0-9 0,8-11-3 0,-8 11 13 0,0 0-21 15,0 0 8-15,4-16-21 0,-4 16 11 0,0 0-22 16,2-13 13-16,-2 13-23 0,0 0 14 0,4-16-17 15,-4 16 14-15,0 0-14 0,0-21 15 0,0 21-18 16,-2-13 12-16,2 13-18 0,0 0 14 0,-4-16-22 0,4 16-20 16,-6-12 20-16,6 12 15 0,0 0-22 15,-8-14 15-15,8 14-19 0,0 0 16 0,-13-11-14 0,13 11 11 16,0 0-19-16,0 0 21 0,-18-5-16 0,18 5 13 16,0 0-15-16,-19 5 16 0,19-5-19 0,0 0 17 15,-16 12-19-15,16-12 20 0,-13 11-18 0,13-11 20 16,-10 15-44-16,10-15 53 0,-10 17-19 0,10-17 19 15,-9 18-15-15,9-18 13 0,-7 21-13 0,7-21 19 16,-4 22-12-16,4-22 20 0,-4 24-18 0,4-24 16 0,-2 24-16 16,2-24 24-16,0 26-21 0,0-26 25 0,4 24-27 15,-4-24 24-15,4 24-27 0,-4-24 19 0,6 20-25 16,-6-20 22-16,7 21-24 0,-7-21 20 0,11 16-22 16,-11-16 19-16,10 15-20 0,-10-15 20 0,13 10-27 15,-13-10 20-15,12 11-19 0,-12-11 23 0,0 0-24 16,19 9 14-16,-19-9-40 0,0 0 3 0,0 0-42 0,20 3-9 15,-20-3-42-15,0 0-20 0,0 0-30 0,15-5-26 16,-15 5-20-16,0 0-32 0,0 0-180 0,0 0 100 16</inkml:trace>
  <inkml:trace contextRef="#ctx0" brushRef="#br0" timeOffset="90795.555">4452 4688 176 0,'0'0'285'0,"0"0"-50"0,0 0-23 16,0 0-36-16,0 0 1 0,0 0-33 0,0 0-11 15,0 0 13-15,0 0 8 0,0 0-32 0,0 0 14 16,0 0-27-16,14-9 2 0,-14 9-38 0,0 0 7 0,0 0-29 16,0 0 10-16,23-1-30 0,-23 1 11 0,0 0-19 15,0 0 10-15,24-6-27 0,-24 6 16 0,0 0-17 16,22-6-12-16,-22 6-46 0,17-5-19 0,-17 5-52 15,16-4-17-15,-16 4-47 0,17-6-22 0,-17 6-23 16,16-5-27-16,-16 5-199 0,19-6 64 0</inkml:trace>
  <inkml:trace contextRef="#ctx0" brushRef="#br0" timeOffset="91600.464">4774 4560 19 0,'0'0'115'0,"0"0"-10"0,0 0-21 0,0 0-16 16,0 0-7-16,0 0-7 0,0 0 2 0,0 0 3 16,0 0-3-16,0 0-2 0,0 0-5 0,0 0 3 15,0 0-4-15,0 0-3 0,0 0 2 0,0 0 3 16,0 0 1-16,0 0 0 0,0 0 1 0,0 0-2 15,0 0-8-15,0 0 3 0,0 0-4 0,0 0-5 16,0 0 0-16,0 0-2 0,0 0-1 0,0 0-4 0,0 0 3 16,0 0-3-16,0 0 3 0,0 0 0 0,0 0 17 15,0 0-7-15,0 0 21 0,0 0-18 0,0 0 23 16,0 0-12-16,0 0-20 0,0 0 24 0,0 0 19 16,0 0-28-16,0 0 17 0,0 0-23 0,0 0 11 0,0 0-24 15,0 0 10-15,0 0-27 0,0 0 12 16,0 0-24-16,0 0 14 0,0 0-22 0,0 0 17 0,0 0-16 15,0 0 17-15,0 0-19 0,0 0 21 0,12-7-20 16,-12 7 16-16,0 0-17 0,0 0 18 0,22-7-20 16,-22 7 20-16,17-10-21 0,-17 10 21 0,22-10-23 15,-11 1 21-15,3 5-18 0,-1-6 20 0,-1 3-27 16,0-1 13-16,1 2-23 0,-3-3 19 0,-10 9-14 16,20-12 14-16,-20 12-18 0,16-9 20 0,-16 9-13 0,15-8 13 15,-15 8-13-15,0 0 15 0,16-9-15 16,-16 9 20-16,0 0-12 0,0 0 14 0,0 0 5 15,0 0-8-15,0 0-13 0,17 7 22 0,-17-7-17 0,0 0 28 16,-6 19-19-16,6-19 16 0,-9 15-14 0,9-15 33 16,-10 20-28-16,4-9 24 0,0 2-22 0,-1 1 23 15,-1-4-23-15,0 5 23 0,0-1-18 0,-2 1 15 16,0 2-24-16,0-2 19 0,1 0-22 0,-1-1 19 16,2 3-18-16,0-4 18 0,-1 0-26 0,1 2 19 15,0-5-22-15,2 2 21 0,-3 1-21 0,9-13 18 0,-10 18-22 16,10-18 22-16,-8 18-21 0,8-18 17 0,-7 10-31 15,7-10 6-15,0 0-32 0,-8 15 9 0,8-15-12 16,0 0-17-16,0 0-22 0,0 0 5 0,0 0-31 16,0 0-9-16,0 0-11 0,15-10-10 0,-15 10-12 15,14-15-4-15,-4 4-9 0,-1 1-6 0,1-4 2 16,0 2 3-16,1-2-93 0,1 4 82 0</inkml:trace>
  <inkml:trace contextRef="#ctx0" brushRef="#br0" timeOffset="92175.069">5028 4540 174 0,'0'0'193'0,"11"-14"-34"0,-11 14-8 15,10-13-9-15,-10 13 3 0,10-13-2 0,-10 13 9 16,6-12-25-16,-6 12 8 0,0 0-23 0,9-10 8 16,-9 10-25-16,0 0 13 0,0 0-29 0,8-12 11 0,-8 12-23 15,0 0 6-15,0 0-25 0,0 0 9 0,0 0-28 16,0 0 15-16,-6 12-22 0,6-12 24 0,-8 14-31 16,8-14 32-16,-11 15-20 0,11-15 24 0,-10 19-23 15,4-7 18-15,-3-1-22 0,3 0 21 0,-2 2-17 0,0 0 13 16,1 0-20-16,-1 1 17 0,2-1-25 15,-4-1 18-15,3 1-15 0,1-3 4 0,0 5-21 0,0-5 17 16,0 2-16-16,6-12 16 0,-12 19-25 0,12-19 12 16,-8 19-9-16,8-19 9 0,-8 15-30 0,8-15 3 15,-6 10-29-15,6-10 8 0,0 0-35 0,-9 17 10 16,9-17-34-16,0 0 11 0,-6 12-28 0,6-12-13 16,0 0-12-16,0 0-8 0,-6 11-8 0,6-11-1 15,0 0 1-15,0 0-6 0,0 0 4 0,-8 10 6 16,8-10 23-16,0 0 26 0,0 0 22 0,0 0 28 15,-13 11 30-15,13-11 26 0,0 0 23 0,0 0 19 16,-10 9 7-16,10-9 11 0,0 0 11 0,0 0 3 0,0 0 3 16,-13 7 0-16,13-7 4 0,0 0-9 0,0 0 13 15,0 0-3-15,0 0 4 0,0 0 0 0,-10 10 3 16,10-10 17-16,0 0-13 0,0 0 17 0,0 0-19 16,0 0 17-16,0 0-21 0,0 0 13 0,0 0-30 15,0 0 10-15,0 0-30 0,0 0 12 0,0 0-27 16,0 0 12-16,0 0-26 0,0 0 28 0,0 0-24 0,0 0 25 15,0 0-24-15,0 0 21 0,8 11-20 0,-8-11 13 16,0 0-24-16,21-5 20 0,-21 5-24 0,0 0 16 16,29-3-22-16,-29 3 16 0,21-2-19 0,-21 2 12 15,20-4-16-15,-20 4 18 0,0 0-18 0,30-2 17 16,-30 2-19-16,0 0 18 0,29 0-18 0,-29 0 17 16,0 0-20-16,27 0 18 0,-27 0-18 0,0 0 18 0,25 0-14 15,-25 0 16-15,0 0-20 0,23-1 20 16,-23 1-19-16,0 0 6 0,0 0-34 0,26-4 11 0,-26 4-50 15,0 0 1-15,0 0-39 0,0 0-10 0,18-4-48 16,-18 4-47-16,0 0-42 0,0 0-49 0,0 0-187 16,0 0 11-16</inkml:trace>
  <inkml:trace contextRef="#ctx0" brushRef="#br0" timeOffset="92587.716">4854 4686 143 0,'-15'-5'266'0,"15"5"-48"0,0 0-31 0,0 0-21 16,0 0-18-16,0 0-17 0,0 0-21 0,0 0-12 15,0 0-10-15,0 0 8 0,0 0-13 0,0 0 22 16,0 0-21-16,0 0 16 0,0 0-21 0,0 0 11 16,0 0-21-16,0 0 17 0,0 0-30 0,0 0 17 15,0 0-32-15,19 5 12 0,-19-5-26 0,0 0 17 16,0 0-29-16,29 0 17 0,-29 0-27 0,0 0 19 0,29-4-27 15,-29 4 23-15,20-1-22 0,-20 1 18 0,0 0-21 16,32-2 16-16,-32 2-34 0,0 0 0 0,31 0-32 16,-31 0-5-16,0 0-39 0,31 0-12 0,-31 0-45 15,0 0-38-15,27 0-32 0,-27 0-28 0,0 0-234 16,23 2 24-16</inkml:trace>
  <inkml:trace contextRef="#ctx0" brushRef="#br0" timeOffset="93094.098">5488 4370 65 0,'0'0'176'0,"8"-18"-17"0,-8 18-28 0,9-17 2 0,-9 17-18 16,8-15 9-16,-8 15-12 0,8-13 9 0,-8 13-14 16,5-13 2-16,-5 13-19 0,0 0 1 0,9-12-17 15,-9 12 6-15,0 0-18 0,0 0 8 0,6-12-18 16,-6 12 13-16,0 0-16 0,0 0 10 0,0 0-21 15,0 0 11-15,0 0-24 0,0 21 16 0,0-21-15 16,-6 20 11-16,2-5-15 0,-1 0 14 0,1 3-18 0,-1 2 18 16,-3 4-16-16,0 1 26 0,-1 0-19 0,1 6 23 15,-2-1-19-15,-1 2 21 0,3 0-21 0,-2 0 20 16,-1 2-25-16,1 0 22 0,2-2-18 0,-2 1 19 16,1 2-19-16,-1-4 17 0,2 0-20 0,0 1 20 15,-2-3-19-15,4-3 18 0,-2 0-2 0,1-2-2 16,1 0-3-16,0-2 1 0,0-2-13 0,2-3-5 0,-3 0-1 15,3-1-5-15,0-3-5 0,2-2 1 0,2-11-4 16,-8 21-1-16,8-21 0 0,-4 16-2 0,4-16-4 16,-2 13-9-16,2-13-19 0,0 0-25 0,0 0-23 15,-4 13-25-15,4-13-32 0,0 0-57 0,0 0-25 16,0 0-66-16,0 0-81 0,0 0-242 0,0 0-115 16</inkml:trace>
  <inkml:trace contextRef="#ctx0" brushRef="#br0" timeOffset="94048.103">5876 4707 204 0,'0'0'192'0,"0"0"-23"0,0 0-20 0,0 0-7 16,0 0-13-16,0 0 3 0,6-11-17 0,-6 11-7 15,0 0-22-15,0 0 11 0,0 0-21 0,0 0 5 16,2-14-23-16,-2 14 6 0,0 0-24 0,0 0 5 15,0 0-17-15,0-15 11 0,0 15-17 0,0 0 13 16,0 0-20-16,-4-16 10 0,4 16-12 0,0 0 12 0,-4-13-14 16,4 13 16-16,0 0-18 0,-6-12 13 0,6 12-11 15,0 0 14-15,-7-12-17 0,7 12 17 0,0 0-15 16,-8-9 17-16,8 9-16 0,0 0 13 0,0 0-22 16,-10-9 16-16,10 9-17 0,0 0 15 0,0 0-20 15,0 0 19-15,-21 5-22 0,21-5 19 0,0 0-20 16,-15 13 20-16,15-13-19 0,-9 12 18 0,9-12-17 0,-10 16 15 15,10-16-11-15,-8 17 21 0,8-17-20 16,-6 19-4-16,6-19 11 0,-7 18 19 0,7-18-19 0,-2 20 18 16,2-20-16-16,-2 20 21 0,2-20-16 0,0 19 19 15,0-19-23-15,2 18 16 0,-2-18 6 0,4 17-4 16,-4-17-6-16,11 17-2 0,-11-17-1 0,8 13 5 16,-8-13-10-16,12 11 0 0,-12-11-4 0,14 9 2 0,-14-9-4 15,16 5 0-15,-16-5-3 0,0 0 3 16,25 4-8-16,-25-4-15 0,0 0-42 0,27 0-6 15,-27 0-39-15,0 0-10 0,27-4-38 0,-27 4-29 0,0 0-38 16,25-3-33-16,-25 3-253 0,0 0 3 0</inkml:trace>
  <inkml:trace contextRef="#ctx0" brushRef="#br0" timeOffset="94439.117">6200 4825 57 0,'0'0'324'0,"0"0"-57"0,7-11-47 15,-7 11-1-15,0 0-35 0,0 0-10 0,0 0-29 16,0 0 2-16,0 0-30 0,4-11 12 0,-4 11-34 15,0 0 6-15,0 0-29 0,0 0 17 0,0 0-38 16,0 0 16-16,0 0-32 0,0 0 23 0,0 0-24 16,0 0 17-16,10-11-20 0,-10 11 16 0,0 0-20 0,0 0 14 15,0 0-25-15,0 0 15 0,0 0-23 16,19-4 16-16,-19 4-21 0,0 0 18 0,0 0-25 0,0 0 21 16,23-4-22-16,-23 4 23 0,0 0-24 0,0 0 19 15,0 0-19-15,31-2 18 0,-31 2-22 0,0 0 22 16,0 0-23-16,23 0 7 0,-23 0-35 0,0 0 10 15,0 0-35-15,21-1 4 0,-21 1-38 0,0 0-5 16,0 0-37-16,0 0-15 0,0 0-37 0,0 0-26 16,0 0-25-16,0 0-250 0,0 0 17 0</inkml:trace>
  <inkml:trace contextRef="#ctx0" brushRef="#br0" timeOffset="94701.062">6204 4688 135 0,'0'0'366'0,"0"0"-61"0,0 0-61 0,0 0-11 0,0 0-47 16,0 0 9-16,-10-9-52 0,10 9 0 0,0 0-30 16,0 0 15-16,0 0-22 0,0 0 20 0,0 0-26 15,0 0 13-15,0 0-26 0,0 0 4 0,0 0-17 16,0 0-1-16,19-6-25 0,-19 6 7 0,0 0-24 15,0 0 6-15,20-3-19 0,-20 3 10 0,0 0-18 16,20-3 9-16,-20 3-31 0,0 0-16 0,25-1-57 0,-25 1-3 16,0 0-58-16,27-5-29 0,-27 5-52 0,0 0-63 15,25-2-68-15,-25 2-203 0,0 0-75 0</inkml:trace>
  <inkml:trace contextRef="#ctx0" brushRef="#br0" timeOffset="96980.443">6571 4470 207 0,'0'0'180'0,"0"0"-42"0,0 0-14 16,0 0-29-16,0 0-6 0,0-15-20 0,0 15-3 16,0 0-12-16,0 0-1 0,0 0-6 0,0 0 9 15,0 0-8-15,0 0 8 0,0 0-10 0,0 0 9 16,0 0-10-16,0 0 8 0,0 0-13 0,0 0 5 15,0 0-16-15,0 0 7 0,0 0-6 0,0 0 9 16,0 0-11-16,0 0 14 0,0 0-13 0,0 0 11 16,0 0-52-16,-4 18 61 0,4-18-21 0,0 0 12 0,0 21-17 15,0-21 18-15,-2 19-14 0,2-19 17 0,0 21-22 16,0-21 25-16,0 19-17 0,0-19 13 0,-2 26-18 16,2-26 14-16,0 24-26 0,0-24 21 0,0 25-23 15,0-25 15-15,0 23-19 0,0-23 14 0,4 27-12 16,-2-13 11-16,-2-14-17 0,4 24 11 0,-4-24-16 15,7 20 14-15,-7-20-16 0,10 19 16 0,-10-19-19 16,10 17 21-16,-3-7-18 0,-7-10 15 0,10 11-19 0,-10-11 34 16,12 10-37-16,-12-10 22 0,0 0-22 0,19 7 20 15,-19-7-16-15,0 0 14 0,21-3-17 0,-21 3 22 16,0 0-18-16,16-9 18 0,-16 9-21 0,9-10 17 16,-9 10-15-16,9-10 15 0,-9 10-22 0,6-14 18 15,-6 14-21-15,4-13 17 0,-4 13-14 0,0 0 20 16,0-15-38-16,0 15 35 0,0 0-13 0,-2-14 18 0,2 14-20 15,0 0 19-15,0 0-18 0,-10-11 15 16,10 11-16-16,0 0 20 0,0 0-22 0,0 0 21 0,0 0-24 16,-24 5 18-16,24-5-20 0,0 0 12 0,-11 12-24 15,11-12 8-15,0 0-29 0,-10 15-2 0,10-15-38 16,-6 14-25-16,6-14-48 0,-4 15-35 0,4-15-31 16,-2 14-212-16,2-14 84 0</inkml:trace>
  <inkml:trace contextRef="#ctx0" brushRef="#br0" timeOffset="98329.209">6886 4786 171 0,'0'0'177'0,"0"0"-35"0,0 0-12 0,0 0-14 0,0 0 1 16,0 0-15-16,0 0 2 0,0 0-11 0,0 0 1 16,0 0-18-16,0 0 10 0,0 0-16 0,0 0 12 15,0 0-22-15,-2-14 9 0,2 14-21 0,0 0 8 16,0 0-14-16,-7-13 28 0,7 13-41 0,0 0 6 0,0 0-20 16,-2-17 11-16,2 17-19 0,0 0 14 15,-2-14-22-15,2 14 14 0,0 0-15 0,2-19 12 0,-2 19-12 16,0 0 10-16,4-19-11 0,-4 19 10 0,5-11-10 15,-5 11 10-15,0 0-12 0,8-18 10 0,-8 18-11 16,0 0 12-16,8-10-15 0,-8 10 16 0,0 0-13 16,0 0 12-16,10-9-8 0,-10 9 10 0,0 0-13 15,0 0 20-15,0 0-14 0,0 0 21 0,0 0-17 16,21 7 20-16,-21-7-12 0,0 0 14 0,8 11-19 16,-8-11 14-16,7 13-11 0,-7-13 11 0,4 13-18 0,-4-13 17 15,2 15-15-15,-2-15 16 0,4 15-24 0,-4-15 7 16,4 13-5-16,-4-13 12 0,2 13-16 0,-2-13 11 15,0 0-12-15,4 15 14 0,-4-15-15 0,0 0 14 16,0 0-16-16,6 13 16 0,-6-13-14 0,0 0 14 16,0 0-14-16,0 0 15 0,0 0-16 0,12-9 13 15,-12 9-14-15,0 0 19 0,8-12-16 0,-8 12 11 16,0 0-14-16,10-14 16 0,-10 14-14 0,0 0 11 0,11-15-14 16,-11 15 13-16,0 0-11 0,8-13 14 15,-8 13-15-15,0 0 14 0,0 0-15 0,8-11 12 0,-8 11-10 16,0 0 16-16,0 0-16 0,0 0 17 0,15-8-15 15,-15 8 11-15,0 0-12 0,0 0 16 0,0 0-18 16,12 8 16-16,-12-8-14 0,0 0 14 0,8 11-15 16,-8-11 18-16,0 0-17 0,7 13 15 0,-7-13-13 15,0 0 12-15,4 15-19 0,-4-15 17 0,0 0-13 16,6 14 13-16,-6-14-13 0,0 0 14 0,0 0-14 0,4 12 9 16,-4-12-8-16,0 0 15 0,0 0-16 0,0 0 14 15,0 0-15-15,0 0-9 0,0 0 12 0,0 0 15 16,19-8-19-16,-19 8 16 0,8-11-14 0,-8 11 14 15,9-13-25-15,-9 13 15 0,11-13-14 0,-11 13 17 16,10-13-13-16,-10 13 15 0,8-13-17 0,-8 13 16 16,11-9-13-16,-11 9 15 0,10-11-14 0,-10 11 15 15,0 0-16-15,16-11 18 0,-16 11-16 0,0 0 17 0,15-6-16 16,-15 6 18-16,0 0-19 0,0 0 25 0,0 0-18 16,23-2 14-16,-23 2-9 0,0 0 19 0,12 9-15 15,-12-9 19-15,0 0-12 0,10 16 13 0,-10-16-14 16,7 10 14-16,-7-10-18 0,4 13 11 0,-4-13-15 15,6 12 11-15,-6-12-16 0,0 0 16 0,5 17-7 16,-5-17-15-16,0 0 18 0,4 12-27 0,-4-12 6 16,0 0-25-16,0 0-8 0,6 13-40 0,-6-13-24 0,0 0-57 15,0 0-54-15,0 0-55 0,0 0-195 0,0 0 52 16</inkml:trace>
  <inkml:trace contextRef="#ctx0" brushRef="#br0" timeOffset="111831.419">7271 3037 38 0,'0'0'136'0,"0"0"-24"0,0 0-27 16,0 0-10-16,0 0-9 0,0 0-7 0,0 0-5 15,0 0-4-15,0-14 2 0,0 14-2 0,0 0-1 16,0 0 3-16,0 0-4 0,0 0 6 0,0 0-2 0,0 0 2 15,0 0-8-15,0 0 2 0,0 0-5 0,0 0 4 16,0 0-16-16,0 0 8 0,0 0-9 0,0 0 9 16,0 0-15-16,0 0 8 0,0 0-18 0,0 0 11 15,0 0-1-15,0 0 1 0,0 0-16 0,-11 9 19 16,11-9-13-16,0 0 17 0,-6 14-15 0,6-14 15 16,-7 11-17-16,7-11 16 0,-6 12-16 0,6-12 10 15,-8 16-13-15,8-16 15 0,-8 14-13 0,8-14 14 0,-7 17-19 16,7-17 19-16,-8 17-17 0,8-17 14 15,-6 20-15-15,6-20 23 0,-4 18-19 0,4-18 15 16,-6 23-20-16,6-23 17 0,-5 22-17 0,5-22 17 0,-4 22-17 16,4-22 13-16,-2 25-14 0,0-12 12 0,2-13-10 15,-2 23 12-15,2-23-15 0,0 24 23 0,0-24-19 16,-2 25 18-16,2-25-19 0,2 23-13 0,-2-23 10 16,0 23 21-16,0-23-17 0,2 20 10 15,-2-20-21-15,2 20 20 0,-2-20-22 0,2 17 16 0,-2-17-18 16,2 13 15-16,-2-13-16 0,0 0 12 0,5 18-16 15,-5-18 22-15,0 0-24 0,4 11 44 0,-4-11-43 0,0 0 16 16,0 0-18-16,0 0 0 0,14 9-36 0,-14-9-8 16,0 0-40-16,0 0-16 0,0 0-38 0,17-6-26 15,-17 6-35-15,0 0-32 0,0 0-161 0,0 0 138 16</inkml:trace>
  <inkml:trace contextRef="#ctx0" brushRef="#br0" timeOffset="112538.877">7413 3360 41 0,'0'0'229'0,"0"0"-41"0,0 0-30 15,0 0-30-15,0 0-11 0,0 0-19 0,0 0-3 16,0 0-17-16,0 0-1 0,0 0-20 0,0 0 6 0,0 0-12 15,0 0 6-15,0 0-11 0,0 0 8 16,0 0-10-16,0 0 15 0,0 0-17 0,0 0 13 0,0 0-16 16,0 0 11-16,0 0-20 0,0 0 17 0,0 0-23 15,0 0 17-15,0 0-23 0,0 0 11 0,0 0-10 16,6-11-2-16,-6 11-18 0,0 0 17 0,0 0-20 16,2-17 16-16,-2 17-16 0,0 0 13 0,4-16-17 15,-4 16 19-15,2-14-17 0,-2 14 16 0,2-14-17 16,-2 14 14-16,2-15-14 0,-2 15 16 0,0-13-15 15,0 13 16-15,2-14-37 0,-2 14 46 0,0 0-19 0,2-19 21 16,-2 19-20-16,0 0 14 0,0-14-14 0,0 14 19 16,0 0-19-16,0 0 19 0,0-15-17 0,0 15 15 15,0 0-18-15,0 0 10 0,0 0-15 0,0 0 19 16,0-13-20-16,0 13 15 0,0 0-18 0,0 0 21 16,0 0-19-16,0 0 20 0,0 0-22 0,0 0 16 15,0 0-11-15,0 0 17 0,0 0-17 0,2 13 45 16,-2-13-45-16,0 0 23 0,0 15-17 0,0-15 18 0,0 0-17 15,3 18 24-15,-3-18-17 0,0 13 17 16,0-13-16-16,2 15 19 0,-2-15-20 0,2 12 21 0,-2-12-17 16,2 13 16-16,-2-13-21 0,4 14 15 0,-4-14-17 15,0 0 14-15,2 16-21 0,-2-16 20 0,0 0-21 16,4 13 17-16,-4-13-20 0,0 0 18 0,0 0-17 16,4 15 16-16,-4-15-19 0,0 0 18 0,0 0-20 15,0 0 21-15,0 0-24 0,4 12 20 0,-4-12-29 16,0 0 3-16,0 0-19 0,0 0-26 0,0 0-41 15,0 0-26-15,0 0-49 0,0 0-39 0,0 0-52 0,0 0-228 16,0 0 12-16</inkml:trace>
  <inkml:trace contextRef="#ctx0" brushRef="#br0" timeOffset="113149.391">7569 3016 113 0,'0'0'190'15,"0"0"-39"-15,0 0-14 0,0 0-18 0,2-13-8 16,-2 13-8-16,0 0 1 0,0 0-14 0,0 0 1 0,0 0-21 16,0 0 2-16,0 0-16 0,0 0 6 0,0 0-15 15,0 0 3-15,0 0-17 0,0 0 13 0,0 0-13 16,0 0 12-16,0 0-13 0,0 0 18 0,0 0-16 16,0 0 6-16,0 0-20 0,12 10 15 0,-12-10-15 15,6 10 11-15,-6-10-15 0,9 14 14 0,-9-14-42 16,10 15 42-16,-10-15-16 0,12 19 12 0,-3-9-11 15,-3 1 17-15,2 2-19 0,-2-2 18 0,3 0-15 0,-3 2 19 16,0 0-11-16,0 0 13 0,0 2-18 16,1 2 17-16,-3-5-24 0,0 5 23 0,0 0-5 0,-2-1-2 15,-1 3-22-15,-1-2 23 0,2 0-16 0,-4 1 17 16,2 0-23-16,-1-1 24 0,-1-1-19 0,0 3 21 16,0-4-25-16,-2 0 21 0,2-1-24 0,-2 1 18 15,-1-2-19-15,3-2 25 0,2-11-24 0,-8 23 24 16,8-23-22-16,-6 16 24 0,6-16-18 0,-6 15 19 15,6-15-22-15,-6 14 20 0,6-14-20 0,-7 12 15 16,7-12-21-16,0 0 29 0,-6 14-27 0,6-14 15 0,0 0-15 16,0 0 15-16,-6 14-16 0,6-14 13 15,0 0-21-15,0 0 19 0,0 0-17 0,-2 12 14 16,2-12-18-16,0 0 16 0,0 0-20 0,0 0 11 0,0 0-21 16,0 0 0-16,0 0-35 0,0 0 12 0,-6 12-32 15,6-12 3-15,0 0-35 0,0 0-5 0,0 0-41 16,0 0-19-16,0 0-41 0,0 0-33 0,0 0-34 15,0 0-190-15,0 0 53 0</inkml:trace>
  <inkml:trace contextRef="#ctx0" brushRef="#br0" timeOffset="114857.107">1964 6381 45 0,'0'0'192'0,"0"0"-29"0,0 0-26 0,0 0-13 16,0 0-15-16,0 0-4 0,0 0 1 0,0 0 0 15,6-12-4-15,-6 12-9 0,0 0-10 0,0 0-7 16,0 0-4-16,0 0-12 0,0 0-8 0,0 0-6 16,0 0 11-16,0 0-21 0,0 0 13 0,0 0-21 15,0 0 13-15,0 0-22 0,0 0 13 0,0 0-18 0,0 0 15 16,0 0-11-16,0 0 15 0,0 0-20 0,0 0 10 15,-2 13-12-15,2-13 16 0,0 0-19 0,0 17 16 16,0-17-13-16,0 0 16 0,2 15-18 0,-2-15 22 16,0 0-18-16,0 18 17 0,0-18-22 0,2 15 22 15,-2-15-23-15,2 13 19 0,-2-13-14 0,2 17 14 16,-2-17-13-16,0 15 19 0,0-15-4 0,2 17-6 0,-2-17-2 16,2 16 2-16,-2-16 0 0,2 17 0 15,-2-17-1-15,2 17-3 0,-2-17 3 0,3 14-5 16,-3-14-3-16,2 13 2 0,-2-13-8 0,0 0 0 15,4 18-1-15,-4-18 3 0,0 0-7 0,2 15 0 0,-2-15 2 16,0 0 4-16,0 0-8 0,2 15 2 0,-2-15 9 16,0 0-15-16,0 0 4 0,0 0-3 0,0 0-7 0,4 11-15 15,-4-11-14-15,0 0-37 0,0 0-1 16,0 0-41-16,0 0-34 0,0 0-44 0,0 0-45 0,0 0-43 16,0 0-182-16,8-11 52 0</inkml:trace>
  <inkml:trace contextRef="#ctx0" brushRef="#br0" timeOffset="115599.058">1966 6373 161 0,'0'0'155'15,"0"0"-29"-15,0 0-9 0,0 0-22 0,0 0-19 16,0 0-10-16,0 0-7 0,0 0-5 0,0 0-4 16,0 0-2-16,0 0 0 0,0 0 1 0,0 0-2 0,0 0 1 15,0 0 0-15,0 0-5 0,0 0-4 16,0 0-3-16,0 0 0 0,0 0-6 0,0 0-1 16,0 0-3-16,0 0-1 0,0 0-7 0,0 0-1 0,0 0-3 15,0 0 2-15,0 0 3 0,0 0 3 0,0 0 13 16,-6 11-12-16,6-11 14 0,0 0-9 0,0 0-5 15,0 0 12-15,-7 13 20 0,7-13-19 0,0 0 16 16,0 0-17-16,-6 13 12 0,6-13-19 0,0 0 15 16,-6 12-17-16,6-12 20 0,0 0-20 0,-8 12 13 15,8-12 1-15,0 0-13 0,-6 15-17 0,6-15 17 0,0 0-19 16,-9 11-3-16,9-11 9 0,0 0 15 0,-6 12-20 16,6-12 19-16,0 0-21 0,-4 10 17 0,4-10-3 15,0 0-4-15,0 0-3 0,-6 11 1 0,6-11-4 16,0 0-3-16,0 0 0 0,0 0 0 0,0 0-3 15,-6 11-2-15,6-11 5 0,0 0-6 0,0 0-5 16,0 0 3-16,0 0 0 0,0 0-5 0,0 0-28 0,0 0 12 16,0 0-28-16,0 0 11 0,0 0-28 15,0 0 3-15,0 0-35 0,0 0 2 0,0 0-31 0,0 0-7 16,0 0-25-16,0 0-15 0,0 0-26 0,-7 12-216 16,7-12 120-16</inkml:trace>
  <inkml:trace contextRef="#ctx0" brushRef="#br0" timeOffset="116093.684">1814 6249 234 0,'0'0'195'0,"0"0"-39"0,0 0-23 16,0 0-27-16,0 0-16 0,0 0-8 0,0 0-10 0,0 0-8 15,0 0-4-15,0 0-1 0,0 0-5 0,0 0 2 16,-8 11-3-16,8-11 1 0,-5 12-7 0,5-12 4 15,-2 14 0-15,2-14 2 0,-4 11 11 0,4-11-20 16,-4 17 17-16,4-17-22 0,-4 18 17 0,4-18-23 16,-4 21 16-16,4-21-20 0,-4 22 17 0,4-22-20 15,-4 24 15-15,4-24-21 0,-2 24 20 0,-1-11-24 0,1 2 23 16,2-2-20-16,-2 1 23 0,2 1-8 0,0 2 0 16,-2-2 1-16,2 2-8 0,0 0 3 0,-2-3-3 15,2 1-23-15,0 0 21 0,0-2-26 0,0 1 25 16,0-14-23-16,0 26 20 0,0-26-28 0,0 24 22 15,0-24-21-15,0 24 22 0,0-24-24 0,2 21 20 16,-2-21-24-16,2 14 21 0,-2-14-18 0,2 17 13 0,-2-17-28 16,5 13 6-16,-5-13-36 0,0 0-3 15,10 13-42-15,-10-13-13 0,0 0-43 0,12 6-24 0,-12-6-41 16,0 0-46-16,0 0-183 0,0 0 74 0</inkml:trace>
  <inkml:trace contextRef="#ctx0" brushRef="#br0" timeOffset="116662.991">2126 6292 213 0,'0'0'187'0,"0"0"-43"0,0 0-19 0,0 0-26 0,0 0-5 15,0 0-8-15,0 0-6 0,0 0-10 0,0 0-7 16,0 0-7-16,8-10-5 0,-8 10 0 0,0 0 1 15,0 0 2-15,0 0-2 0,0 0 6 0,17 4-5 16,-17-4 1-16,0 0 0 0,10 11-7 0,-10-11-2 16,11 10 13-16,-11-10-16 0,8 10 6 0,-8-10-20 15,9 15 13-15,-9-15-17 0,10 19 15 0,-10-19-17 0,11 22 12 16,-5-9-17-16,-2 0 16 0,0-1-17 0,0 6 17 16,-2-5-17-16,3 1 13 0,-3 3-16 0,0 0 21 15,0-1-21-15,-2 1 17 0,2 2-23 0,-2-2 21 16,2-1-21-16,-2 2 21 0,0-2-22 0,-2 0 22 15,2 2-21-15,0-2 21 0,0 0-23 0,0-2 23 16,-2 1-19-16,2-15 18 0,0 24-25 0,0-24 25 16,-2 25-21-16,2-25 22 0,-2 21-24 0,2-21 19 0,-2 18-22 15,2-18 24-15,-5 21-25 0,5-21 21 0,-2 15-26 16,2-15 23-16,-2 13-20 0,2-13 17 0,0 0-19 16,-2 18 15-16,2-18-14 0,0 0 13 0,0 0-21 15,-2 12 12-15,2-12-35 0,0 0 2 0,0 0-33 16,0 0-15-16,-2 13-38 0,2-13-15 0,0 0-32 15,0 0-8-15,0 0-14 0,6 10-21 0,-6-10-31 16,0 0-173-16,0 0 126 0</inkml:trace>
  <inkml:trace contextRef="#ctx0" brushRef="#br0" timeOffset="117575.704">2826 6481 91 0,'0'-20'132'0,"0"20"-13"0,0 0-24 0,-2-16-3 0,2 16-5 16,0 0-6-16,0-14-5 0,0 14 1 0,0 0 0 15,0-14-3-15,0 14 0 0,0 0-2 16,0 0-7-16,-2-16 9 0,2 16 12 0,0 0-18 0,0 0 14 16,0 0-21-16,0-13 16 0,0 13-25 0,0 0 12 15,0 0-18-15,0 0 14 0,0 0-24 0,0 0 12 16,0 0-22-16,0 0 11 0,0 0-23 0,0 0 19 15,0 0-18-15,0 0 11 0,0 0-9 0,0 0 17 16,0 0-14-16,0 0 16 0,0 0-26 0,-9 11 23 16,9-11-18-16,0 0 22 0,0 17-19 0,0-17 20 0,0 0-2 15,0 20-3-15,0-20-2 0,0 15-4 0,0-15 1 16,0 15-7-16,0-15 2 0,0 16-4 0,0-16-4 16,2 19 0-16,-2-19-1 0,2 21 2 0,-2-21 0 15,3 17-5-15,-3-17-2 0,2 21 0 0,-2-21 0 16,4 22-4-16,-4-22 3 0,2 21-1 0,-2-21-3 15,4 20 0-15,-4-20-1 0,4 20-1 0,-4-20-2 16,6 17 1-16,-6-17-3 0,6 18 5 0,-6-18-2 16,7 17 3-16,-7-17-6 0,6 16 4 0,-6-16 2 0,6 14-4 15,-6-14-2-15,8 11 2 0,-8-11-4 0,0 0 6 16,13 12-1-16,-13-12 0 0,0 0 1 0,12 8-1 16,-12-8 1-16,0 0-2 0,0 0 1 0,22-6-1 15,-22 6-1-15,0 0 3 0,16-11-3 0,-16 11 0 16,9-9-1-16,-9 9 3 0,0 0-4 0,10-13 0 15,-10 13-8-15,0 0 7 0,8-14-1 0,-8 14-1 0,0 0-1 16,2-15 1-16,-2 15 1 0,0 0 3 0,0-13-2 16,0 13-1-16,0 0-1 0,-4-14 1 0,4 14-1 15,0 0 5-15,-8-13-2 0,8 13 3 0,0 0-1 16,0 0-3-16,-12-9 4 0,12 9-2 0,0 0-1 16,0 0-1-16,-17-5 4 0,17 5-2 0,0 0-3 15,0 0 2-15,0 0 1 0,-22 4 10 0,22-4-15 16,0 0-9-16,-16 9-6 0,16-9-13 0,-11 7-7 0,11-7-30 15,-10 10 2-15,10-10-34 0,-8 13-3 16,8-13-25-16,-6 11-3 0,6-11-16 0,-7 12-1 0,7-12-12 16,0 0-13-16,-2 17-41 0,2-17-112 0,0 0 212 15</inkml:trace>
  <inkml:trace contextRef="#ctx0" brushRef="#br0" timeOffset="118076.434">3230 6704 205 0,'0'0'271'0,"0"0"-55"16,0 0-14-16,0 0-29 0,0 0 13 0,0 0-49 0,0 0 4 15,0 0-18-15,0 0 9 0,0 0-7 0,0 0-12 16,0 0-3-16,0 0-13 0,0 0-5 0,0 0-18 16,0 0-6-16,0 0-11 0,0 0-7 0,0 0-2 15,0 0-10-15,0 0-7 0,0 0-7 0,0 0-4 16,0 0-4-16,0 0-3 0,0 0-5 0,0 0-1 0,0 0-1 15,0 0-3-15,0 0 3 0,10-12-1 16,-10 12 1-16,0 0 0 0,0 0-6 0,0 0 5 0,25-3-3 16,-25 3 2-16,0 0-4 0,23-1 3 0,-23 1-1 15,0 0-1-15,18-4-3 0,-18 4 3 0,0 0 0 16,23-6 0-16,-23 6 1 0,0 0-1 0,22-3-2 16,-22 3 1-16,0 0 5 0,18-4-4 0,-18 4 1 15,0 0-2-15,0 0-2 0,23-5 2 0,-23 5 1 0,0 0-1 16,0 0-2-16,19-6 3 0,-19 6-12 15,0 0-7-15,0 0-13 0,0 0-12 0,0 0-16 0,0 0 0 16,18-4-38-16,-18 4-42 0,0 0-21 16,0 0-45-16,0 0-16 0,0 0-23 0,0 0-19 0,0 0-144 15,0 0 130-15</inkml:trace>
  <inkml:trace contextRef="#ctx0" brushRef="#br0" timeOffset="118349.341">3292 6547 102 0,'0'0'336'0,"0"0"-57"0,0 0-52 0,0 0-2 16,0 0-48-16,0 0-4 0,0 0-20 0,0 0-14 0,0 0-16 16,0 0-17-16,0 0-17 0,0 0-12 0,0 0-2 15,0 0 2-15,0 0-5 0,0 0-7 16,0 0-9-16,0 0-6 0,0 0-4 0,0 0-7 0,0 0-5 15,0 0-9-15,18 6-3 0,-18-6-8 0,0 0 1 16,0 0-6-16,25 3 4 0,-25-3-5 0,0 0 5 16,22 3-11-16,-22-3-2 0,0 0-19 0,23 2-16 15,-23-2-17-15,0 0-31 0,0 0-20 0,29 0-49 16,-29 0-25-16,0 0-56 0,0 0-36 0,22 3-268 0,-22-3-43 16</inkml:trace>
  <inkml:trace contextRef="#ctx0" brushRef="#br0" timeOffset="119760.636">3862 6588 97 0,'-12'-10'142'0,"12"10"-5"0,0 0-27 16,0 0-5-16,0 0-17 0,0 0 0 0,-10-6-8 15,10 6-1-15,0 0-10 0,0 0 8 16,0 0-11-16,0 0 5 0,0 0-12 0,-11-8 9 16,11 8-9-16,0 0 13 0,0 0-10 0,0 0 26 0,0 0-24 15,0 0 12-15,0 0-20 0,0 0 11 0,0 0-8 16,0 0-4-16,0 0-9 0,0 0-6 0,0 0-3 16,-22 2-3-16,22-2 5 0,0 0-7 0,0 0 18 15,-11 12-23-15,11-12 2 0,0 0-3 0,-8 19-3 0,8-19-2 16,-4 13 1-16,4-13-7 0,-2 13 2 0,2-13 0 15,-2 15-4-15,2-15-6 0,0 15 6 0,0-15-8 16,4 13 1-16,-4-13-3 0,0 0 2 0,8 18-3 16,-8-18 5-16,0 0-2 0,13 11-1 0,-13-11-4 15,0 0 4-15,14 9-17 0,-14-9 16 0,0 0 2 16,0 0 2-16,27 0-4 0,-27 0-1 0,14-7-1 16,-14 7 1-16,13-9-2 0,-13 9-1 0,12-11-3 15,-12 11-7-15,10-16-5 0,-10 16-5 0,11-16 5 0,-11 16-5 16,6-17 3-16,-6 17 2 0,6-17 8 0,-6 17-2 15,2-18 0-15,-2 18 4 0,0-16 1 0,0 16 4 16,-2-16-17-16,2 16 15 0,-4-14-13 0,4 14 18 16,-6-11-13-16,6 11 15 0,-8-11-15 0,8 11 13 15,-9-9-15-15,9 9 14 0,0 0-12 0,-16-7 15 0,16 7-20 16,0 0 30-16,0 0-11 0,0 0 0 16,-27 2-1-16,27-2-2 0,0 0 0 0,-17 12-2 0,17-12 3 15,-10 13-8-15,10-13 10 0,-8 15-4 0,8-15 3 16,-8 16-2-16,8-16-2 0,-7 17 4 0,7-17-2 15,-4 19-2-15,4-19 6 0,-2 14-8 0,2-14 5 16,0 17-3-16,0-17-14 0,0 13 20 0,0-13-16 16,0 0 35-16,4 17-21 0,-4-17-2 0,0 0 4 15,0 0-2-15,11 11-1 0,-11-11 2 0,0 0 0 0,0 0-5 16,18-6 4-16,-18 6-2 0,0 0 2 16,15-10 1-16,-15 10-4 0,10-11 4 0,-10 11-1 0,8-9 0 15,-8 9 0-15,0 0-6 0,11-14 5 0,-11 14 3 16,0 0 0-16,8-11 1 0,-8 11-3 0,0 0 1 15,0 0 1-15,6-11-3 0,-6 11 3 0,0 0-2 16,0 0 7-16,0 0-2 0,0 0 1 0,6-11 0 16,-6 11-2-16,0 0-4 0,0 0-3 0,0 0-1 0,0 0 5 15,0 0-7-15,0 0 1 0,0 0 7 0,0 0 0 16,0 14-3-16,0-14 3 0,0 0 6 0,0 15 3 16,0-15 4-16,0 0-2 0,2 18 1 0,-2-18-1 15,4 15 1-15,-4-15-3 0,5 13 3 0,-5-13-4 16,6 13 7-16,-6-13-3 0,8 12-6 0,-8-12 1 15,8 12 0-15,-8-12-3 0,10 12 2 0,-10-12-1 16,0 0-1-16,14 9 3 0,-14-9-2 0,0 0 4 16,17 7-4-16,-17-7 3 0,0 0-4 0,0 0 0 0,0 0-4 15,24-2 0-15,-24 2 1 0,0 0 1 0,15-8-6 16,-15 8 2-16,0 0-8 0,14-12-20 0,-14 12-14 16,7-12-11-16,-7 12-11 0,0 0-15 0,8-12-12 15,-8 12-18-15,0 0-35 0,6-15-22 0,-6 15-48 16,0 0-38-16,0 0-230 0,0 0 34 0</inkml:trace>
  <inkml:trace contextRef="#ctx0" brushRef="#br0" timeOffset="120606.183">4197 6688 93 0,'0'0'223'15,"0"0"-34"-15,0 0-32 0,0 0-13 0,0 0-30 16,0 0 11-16,0 0-23 0,0 0-2 0,0 0-24 16,0 0 16-16,0 0-31 0,0 0 7 0,0 0-9 15,0 0 0-15,0 0-15 0,0 0 10 0,0 0-5 16,-2-13-7-16,2 13-9 0,0 0-1 0,0 0-1 16,0 0-2-16,-4-15-7 0,4 15-3 0,0 0-4 0,0 0 3 15,-2-17-4-15,2 17-8 0,0 0 7 0,2-13 0 16,-2 13 2-16,0 0-3 0,2-14-2 0,-2 14 6 15,0 0-5-15,4-13-1 0,-4 13 0 0,0 0-5 16,4-14-1-16,-4 14-3 0,0 0 0 0,0 0 2 0,11-11 0 16,-11 11 2-16,0 0-4 0,0 0 7 15,9-6 6-15,-9 6 2 0,0 0 4 0,0 0 2 0,0 0-6 16,0 0 4-16,21 3-2 0,-21-3-4 0,0 0-2 16,8 11-1-16,-8-11 2 0,0 0-2 0,10 17-3 15,-10-17 1-15,4 13-1 0,-4-13-3 0,7 12 2 16,-7-12-5-16,4 15 4 0,-4-15-3 0,4 16-3 15,-4-16 2-15,0 0-2 0,6 16 0 0,-6-16 4 16,0 0-2-16,4 13 0 0,-4-13 1 0,0 0 0 16,0 0 2-16,0 0-2 0,6 10-4 0,-6-10 0 15,0 0-3-15,0 0 1 0,7-10 4 0,-7 10-3 16,4-11 0-16,-4 11 1 0,6-13 2 0,-6 13-1 0,6-16 0 16,-6 16 1-16,6-14-3 0,-6 14 2 0,9-15-1 15,-9 15 3-15,6-10-5 0,-6 10 1 0,8-12 1 16,-8 12 0-16,0 0-1 0,8-13 0 0,-8 13 0 15,0 0 6-15,12-7-5 0,-12 7 0 0,0 0-2 16,0 0 6-16,0 0-4 0,0 0 3 0,23-2-5 16,-23 2 4-16,0 0 0 0,0 0-1 0,14 7 3 0,-14-7 5 15,0 0-1-15,10 11 9 0,-10-11 2 0,0 0 5 16,9 16 2-16,-9-16 6 0,0 0-6 0,8 14-1 16,-8-14 3-16,4 13 1 0,-4-13-4 0,0 0 0 15,4 14-2-15,-4-14 6 0,0 0-6 0,4 16 1 16,-4-16-3-16,0 0-3 0,2 18-2 0,-2-18-4 15,0 0 0-15,0 14-3 0,0-14-2 0,0 0 1 16,-2 18-3-16,2-18-1 0,0 0-2 0,-2 16 4 16,2-16-4-16,0 0 0 0,0 0-1 0,-2 15-12 15,2-15-18-15,0 0-12 0,0 0-30 0,0 0-34 0,0 0-42 16,0 0-38-16,0 0-67 0,0 0-59 0,8-15-241 16,-8 15-67-16</inkml:trace>
  <inkml:trace contextRef="#ctx0" brushRef="#br0" timeOffset="150851.995">2592 7422 19 0,'0'0'103'0,"0"0"-16"0,0 0-15 15,0 0-9-15,0 0-13 0,6-13-7 0,-6 13 2 0,0 0-8 16,0 0 7-16,0 0-10 0,0 0 1 0,0 0 2 16,5-10 1-16,-5 10-2 0,0 0 4 0,0 0-2 15,0 0 4-15,0 0 0 0,0 0-1 0,0 0 6 16,0 0 0-16,0 0-1 0,0-17 1 0,0 17-3 16,0 0 0-16,0 0-7 0,0 0-3 0,0 0-1 0,0 0-1 15,0 0 0-15,0 0-5 0,-5-10 1 16,5 10-4-16,0 0-2 0,0 0-3 0,0 0 0 0,0 0 2 15,0 0-2-15,0 0-3 0,0 0 1 0,-4-15 3 16,4 15 0-16,0 0-5 0,0 0 10 0,0 0-3 16,0 0 1-16,0 0 2 0,-6-13 12 0,6 13-17 15,0 0 13-15,0 0-19 0,0 0 15 0,0 0-20 0,0 0 15 16,0 0-18-16,0 0 14 0,0 0-18 16,0 0 15-16,0 0-20 0,0 0 18 0,0 0-19 0,0 0 13 15,0 0-14-15,0 0 14 0,0 0-17 0,0 0 19 16,0 0-21-16,0 0 20 0,-8 11-16 0,8-11 18 15,0 0-20-15,0 15 16 0,0-15-17 0,0 0 45 16,0 18-50-16,0-18 18 0,0 0-16 0,0 17 18 16,0-17-15-16,2 13 15 0,-2-13-14 0,2 14 15 15,-2-14-13-15,0 15 12 0,0-15-12 0,2 16 19 16,-2-16-15-16,2 16 11 0,-2-16-11 0,2 15 12 16,-2-15-12-16,2 17 18 0,-2-17-10 0,2 13 11 0,-2-13-16 15,2 17 20-15,-2-17-17 0,0 12 13 0,0-12-16 16,2 14 14-16,-2-14-14 0,0 15 14 0,0-15-19 15,0 0 8-15,2 17-4 0,-2-17 12 0,0 0-5 16,0 17 3-16,0-17-14 0,0 0 16 0,0 16-22 16,0-16 19-16,0 0-16 0,3 15 15 0,-3-15-12 15,0 0 12-15,2 17-43 0,-2-17 45 0,0 0-15 16,2 15 19-16,-2-15-16 0,0 0 13 0,4 15-19 16,-4-15 17-16,0 0 0 0,2 13-5 0,-2-13-15 0,0 0 17 15,3 12-13-15,-3-12 15 0,0 0-14 0,2 16 14 16,-2-16-1-16,0 0-3 0,0 0 0 0,4 14-15 15,-4-14 18-15,0 0-1 0,0 0-5 0,2 14-12 16,-2-14 13-16,0 0-14 0,0 0-9 0,0 0 16 16,4 16 13-16,-4-16-14 0,0 0 12 0,0 0-15 15,0 0 16-15,4 11-14 0,-4-11 17 0,0 0-40 16,0 0 43-16,0 0-16 0,11 9 14 0,-11-9-19 0,0 0 19 16,0 0-20-16,0 0 20 0,0 0-16 0,16 5 15 15,-16-5-16-15,0 0 15 0,0 0-17 0,0 0 17 16,0 0 0-16,0 0-3 0,27-1-4 0,-27 1 16 15,0 0-20-15,0 0 3 0,0 0-1 0,21-7-1 16,-21 7 6-16,0 0-1 0,10-8-2 0,-10 8-16 0,0 0 21 16,11-10-17-16,-11 10 17 0,0 0-17 15,8-12 17-15,-8 12-16 0,0 0 18 0,6-13-17 0,-6 13 16 16,0 0-14-16,0 0 14 0,4-15-19 0,-4 15 19 16,0 0-21-16,0 0 13 0,0-14-20 0,0 14 21 15,0 0-14-15,-4-16 15 0,4 16-16 0,0 0 20 16,-4-11-18-16,4 11 17 0,0 0-17 0,-4-12 17 15,4 12-17-15,0 0 19 0,-6-11-17 0,6 11 19 0,0 0-21 16,-7-10 18-16,7 10-18 0,0 0 17 16,0 0-14-16,-10-11 13 0,10 11-13 0,0 0 13 15,0 0-13-15,0 0 14 0,-14-7-18 0,14 7 22 16,0 0-19-16,0 0 17 0,0 0-20 0,0 0 21 0,0 0-18 16,-23 1 19-16,23-1-19 0,0 0 19 0,0 0-19 15,-13 8-25-15,13-8 35 0,0 0 14 0,-10 9-16 16,10-9 14-16,0 0-19 0,-8 10 16 0,8-10-9 15,0 0 7-15,-6 12-18 0,6-12 20 0,0 0-16 16,-2 13 14-16,2-13-14 0,0 0 12 0,-3 15-14 0,3-15 13 16,0 0-20-16,3 15 1 0,-3-15-20 0,0 0 4 15,0 0-26-15,4 14-4 0,-4-14-25 0,0 0-13 16,0 0-35-16,0 0-30 0,8 10-13 0,-8-10-199 16,0 0 167-16</inkml:trace>
  <inkml:trace contextRef="#ctx0" brushRef="#br0" timeOffset="152088.889">2803 7811 93 0,'0'0'163'15,"0"0"-37"-15,0 0-26 0,0 0-9 0,0 0-14 0,0 0-13 16,0 0-4-16,-8-10-12 0,8 10 2 0,0 0-11 15,0 0 8-15,0 0-7 0,-9-11 9 0,9 11-14 16,0 0 16-16,0 0-12 0,-6-11 14 16,6 11-17-16,0 0 4 0,0 0-10 0,-6-11 5 0,6 11-15 15,0 0-22-15,0 0 21 0,-2-15 6 0,2 15-7 16,0 0 5-16,-4-13-14 0,4 13 10 0,0 0-11 16,2-12 11-16,-2 12-13 0,0 0 13 0,2-14-13 15,-2 14 11-15,0 0-9 0,6-17 12 0,-6 17-15 0,0 0 22 16,6-12-28-16,-6 12 15 0,0 0-14 0,9-13 9 15,-9 13-11-15,0 0 11 0,6-11-14 0,-6 11 14 16,0 0-12-16,0 0 12 0,10-8-12 0,-10 8 14 16,0 0-11-16,0 0 12 0,0 0-10 0,0 0 15 15,0 0-16-15,0 0 24 0,21 2-24 0,-21-2 16 16,0 0-15-16,0 0 14 0,12 11-16 0,-12-11 0 16,0 0 10-16,6 12 2 0,-6-12-16 0,0 0 17 0,7 10-17 15,-7-10 10-15,0 0-11 0,6 13 14 0,-6-13-5 16,0 0 4-16,4 13-16 0,-4-13 16 0,0 0-16 15,4 11 17-15,-4-11-15 0,0 0 13 0,0 0-13 16,4 13-7-16,-4-13 11 0,0 0 11 16,0 0-11-16,0 0 13 0,2 15-15 0,-2-15 15 0,0 0-15 15,0 0 25-15,0 0-10 0,0 0-12 0,0 0 18 0,4 13-13 16,-4-13-8-16,0 0 15 0,0 0 16 0,0 0-7 16,0 0-2-16,0 0-3 0,0 0-3 15,0 0-3-15,0 0-1 0,0 0-2 0,0 0-2 0,0 0 0 16,0 0 0-16,0 0 0 0,0 0-15 0,0 0 12 15,0 0-12-15,0 0 12 0,0 0-12 0,0 0 16 16,0 0-15-16,5-11 15 0,-5 11-13 0,0 0 15 16,6-15-15-16,-6 15 11 0,0 0-40 0,6-15 48 15,-6 15-18-15,4-14 16 0,-4 14-12 0,0 0 12 16,7-15-16-16,-7 15 16 0,0 0-4 0,11-14-2 0,-11 14-11 16,0 0 14-16,10-13-14 0,-10 13 14 0,0 0-13 15,0 0 11-15,12-8-5 0,-12 8 7 0,0 0-16 16,0 0 14-16,0 0-12 0,0 0 16 0,21-3-19 15,-21 3 19-15,0 0-15 0,0 0 16 0,13 10-16 16,-13-10 14-16,0 0-14 0,8 11 18 0,-8-11-17 0,0 0 14 16,6 13-16-16,-6-13 17 0,0 0-13 15,6 13 12-15,-6-13-2 0,0 0-4 0,4 13 2 16,-4-13 0-16,0 0-3 0,0 0 1 0,4 14 1 0,-4-14-1 16,0 0 27-16,0 0-33 0,0 0 2 0,5 14 0 15,-5-14-3-15,0 0 6 0,0 0-1 0,0 0 1 16,0 0-1-16,0 0-1 0,0 0 1 0,4 11 2 15,-4-11 6-15,0 0-8 0,0 0-2 0,0 0 0 16,0 0-5-16,0 0-17 0,0 0 12 0,0 0-12 0,0 0 17 16,0 0-13-16,6-11 13 0,-6 11-12 0,0 0 15 15,4-15-7-15,-4 15 8 0,0 0-11 0,6-15 15 16,-6 15-11-16,6-11 23 0,-6 11-26 0,7-11 17 16,-7 11-18-16,6-9 17 0,-6 9-13 0,0 0 12 15,7-16-12-15,-7 16 16 0,0 0-13 0,10-12 15 16,-10 12-17-16,0 0 15 0,0 0-15 0,9-10 16 0,-9 10-15 15,0 0 16-15,0 0-15 0,0 0 29 0,0 0-30 16,0 0 17-16,0 0-13 0,0 0 16 0,0 0-14 16,22 6 13-16,-22-6-16 0,0 0 17 0,7 11-13 15,-7-11 15-15,0 0-9 0,4 15 23 0,-4-15-2 16,4 13-7-16,-4-13 1 0,4 13-1 0,-4-13 4 16,2 13-9-16,-2-13 17 0,0 0-17 0,4 17-2 15,-4-17 4-15,0 0-5 0,2 14 3 0,-2-14 3 16,0 0 3-16,0 0 3 0,2 14-3 0,-2-14 1 15,0 0-3-15,0 0 0 0,0 0-7 0,2 15-2 0,-2-15-1 16,0 0 1-16,0 0-3 0,0 0-5 0,0 0-3 16,0 0-17-16,-2 12-15 0,2-12-42 0,0 0 8 15,0 0-21-15,0 0-28 0,0 0-42 0,0 0-28 16,0 0-31-16,0 0-209 0,0 0 105 0</inkml:trace>
  <inkml:trace contextRef="#ctx0" brushRef="#br0" timeOffset="152572.599">3388 7796 279 0,'0'0'229'15,"0"0"-25"-15,0 0-31 0,0 0-9 0,0 0-26 16,0 0-3-16,0 0-13 0,0 0-6 0,0 0-6 16,0 0-10-16,0 0-2 0,0 0-4 0,0 0-5 0,0 0-8 15,0 0-7-15,0 0-6 0,0 0-5 16,0 0-7-16,0 0-8 0,0 0-5 0,0 0-6 0,0 0-7 15,0 0-5-15,0 0 7 0,0 0-15 0,0 0-1 16,0 0-6-16,0 0-1 0,0 0 0 0,0 0-3 16,23 0 0-16,-23 0-1 0,0 0 0 0,0 0-1 15,0 0 2-15,20 3-1 0,-20-3-5 0,0 0 0 16,0 0-1-16,23 4 4 0,-23-4-2 0,0 0-2 16,0 0-1-16,0 0 5 0,31 1-3 0,-31-1 1 15,0 0 3-15,0 0-2 0,0 0-11 0,28 0 11 0,-28 0 2 16,0 0-1-16,0 0-3 0,0 0 3 0,23 3-1 15,-23-3-4-15,0 0-14 0,0 0-9 0,0 0-16 16,0 0-13-16,0 0-11 0,23 1-21 0,-23-1-18 16,0 0-46-16,0 0-27 0,0 0-43 0,0 0-19 0,0 0-246 15,0 0 29-15</inkml:trace>
  <inkml:trace contextRef="#ctx0" brushRef="#br0" timeOffset="152902.577">3417 7736 6 0,'0'0'305'0,"0"0"-73"0,0 0-24 16,0 0-35-16,0 0-6 0,0 0-32 0,0 0 5 0,0 0-32 15,0 0-12-15,0 0-4 0,0 0-23 0,0 0 7 16,0 0 0-16,0 0-13 0,-8-8-5 0,8 8 1 15,0 0 1-15,0 0 1 0,0 0 2 0,0 0-4 16,0 0-7-16,0 0-3 0,0 0-4 0,14-9-5 16,-14 9-4-16,0 0-4 0,0 0-7 0,0 0-4 0,23-3-2 15,-23 3-4-15,0 0-6 0,0 0 1 16,0 0-2-16,29-2 0 0,-29 2-4 0,0 0 0 0,0 0 1 16,24 0-2-16,-24 0 1 0,0 0 0 0,0 0-16 15,24 0-24-15,-24 0-27 0,0 0-21 0,0 0-48 16,27-3-31-16,-27 3-67 0,0 0-66 0,0 0-231 15,19-3-28-15</inkml:trace>
  <inkml:trace contextRef="#ctx0" brushRef="#br0" timeOffset="156858.93">3971 7675 100 0,'0'0'201'0,"0"0"-49"16,0 0-22-16,0 0-27 0,0 0-13 0,0 0-22 0,0 0-5 16,0 0-13-16,0 0 1 0,0 0-10 0,0 0 4 15,0 0-7-15,0 0 8 0,0 15-4 16,0-15 4-16,0 0-7 0,0 0 6 0,-2 17-13 0,2-17 13 16,0 0-18-16,-2 12 9 0,2-12-15 0,0 0 11 15,0 17-3-15,0-17-16 0,0 0 11 0,0 19-10 16,0-19 11-16,0 0-13 0,4 19 10 0,-4-19-8 15,0 0 2-15,4 16-13 0,-4-16 11 0,0 0-12 0,6 13 9 16,-6-13-12-16,0 0 12 0,11 10-13 0,-11-10 15 16,0 0-12-16,0 0 13 0,18 5-2 0,-18-5-1 15,0 0-5-15,17-7 0 0,-17 7 0 0,12-8 1 16,-12 8 0-16,10-11-2 0,-10 11-1 0,11-13-13 16,-11 13 14-16,9-18-13 0,-9 18 15 0,8-14-17 15,-8 14 18-15,7-16-16 0,-7 16 26 0,4-17-26 16,-4 17 13-16,2-15-14 0,-2 15 10 0,2-14-17 15,-2 14 11-15,-2-16-12 0,2 16 15 0,-2-14-14 0,2 14 14 16,-4-11-13-16,4 11 13 0,0 0-14 0,-9-15 13 16,9 15-9-16,0 0 5 0,-9-11-11 0,9 11 13 15,0 0-11-15,0 0 13 0,0 0-10 0,0 0 13 16,0 0-14-16,-27 4 12 0,27-4-10 0,0 0 11 16,-10 14-11-16,10-14 10 0,-4 13-8 0,4-13 14 15,-7 15-11-15,7-15 10 0,-4 17-9 0,4-17 11 16,-4 16-1-16,4-16-10 0,-4 17 13 0,4-17-10 15,-2 17 13-15,2-17-11 0,0 15 11 0,0-15-13 0,0 0 11 16,0 20-12-16,0-20 15 0,0 0-15 0,2 15 11 16,-2-15-10-16,0 0 9 0,4 11-11 0,-4-11 13 15,0 0-10-15,0 0 10 0,0 0-14 0,13 7 15 16,-13-7-7-16,0 0 3 0,0 0-2 0,14-11-6 16,-14 11-13-16,8-9 10 0,-8 9-13 0,9-10 17 15,-9 10-11-15,8-11 14 0,-8 11-13 0,0 0 15 0,9-11-14 16,-9 11 13-16,0 0-14 0,6-11 13 0,-6 11-9 15,0 0 7-15,0 0-6 0,0 0 9 0,11-8-8 16,-11 8 12-16,0 0-8 0,0 0 14 0,0 0-9 16,0 0 14-16,0 0-10 0,0 0 15 0,12 7-12 15,-12-7 16-15,0 0 3 0,4 11-2 0,-4-11 1 16,0 0-3-16,6 14 7 0,-6-14 5 0,0 0 0 16,7 18-3-16,-7-18 2 0,6 12 1 0,-6-12 4 15,6 11-4-15,-6-11-5 0,6 10-3 0,-6-10-4 16,9 11-2-16,-9-11-2 0,10 9-3 0,-10-9 1 0,0 0 1 15,16 7-2-15,-16-7-2 0,0 0-1 0,0 0-1 16,23-2-1-16,-23 2-5 0,13-7-3 0,-13 7 0 16,9-11-3-16,-9 11-9 0,10-11-17 0,-10 11-21 15,11-11-11-15,-11 11-31 0,0 0-23 0,6-17-28 16,-6 17-37-16,0 0-29 0,2-13-56 0,-2 13-136 16,0 0 149-16</inkml:trace>
  <inkml:trace contextRef="#ctx0" brushRef="#br0" timeOffset="157734.915">4416 7807 39 0,'0'0'209'16,"0"0"-37"-16,0 0-33 0,0 0-17 0,-18-6-23 15,18 6-6-15,0 0-5 0,0 0-2 0,0 0-5 0,0 0-7 16,-2-15-10-16,2 15-8 0,0 0-13 16,0 0 7-16,-2-14-3 0,2 14-4 0,0 0-5 0,0-15-6 15,0 15-4-15,0 0-4 0,2-19-1 0,-2 19-3 16,0 0-4-16,2-16-2 0,-2 16-1 0,0 0-3 15,2-19-2-15,-2 19-2 0,2-13 0 0,-2 13-10 16,4-11 7-16,-4 11-9 0,0 0 11 0,6-15-12 0,-6 15 12 16,0 0-13-16,9-15 14 0,-9 15-10 0,0 0 11 15,0 0-12-15,12-7 16 0,-12 7-3 0,0 0 3 16,0 0-13-16,0 0 13 0,0 0 1 0,19 2-6 16,-19-2 9-16,0 0-11 0,10 9 1 0,-10-9 0 15,0 0 0-15,10 13-1 0,-10-13 2 0,6 13-5 16,-6-13 6-16,5 15 1 0,-5-15-2 0,6 14 1 15,-6-14 0-15,2 16 0 0,-2-16-2 0,4 12 0 0,-4-12-4 16,2 13 3-16,-2-13-1 0,0 0-1 16,4 17 3-16,-4-17-1 0,0 0 0 0,0 0 0 0,2 12-3 15,-2-12 1-15,0 0-2 0,0 0-3 0,0 0-3 16,0 0 2-16,0 0 5 0,0 0-13 0,0 0-4 16,10-15 0-16,-10 15-4 0,0 0-4 0,4-17 1 15,-4 17 4-15,6-11 1 0,-6 11 7 0,0 0-1 16,6-19-9-16,-6 19 16 0,6-11-11 0,-6 11 18 15,0 0-16-15,9-17 14 0,-9 17-12 0,0 0 15 16,8-13-12-16,-8 13 12 0,0 0-11 0,8-9 10 0,-8 9-9 16,0 0 14-16,0 0-8 0,12-9 17 15,-12 9-6-15,0 0 19 0,0 0-11 0,0 0 15 0,0 0-5 16,19 4-2-16,-19-4-5 0,0 0-5 0,10 14 2 16,-10-14 1-16,7 11 2 0,-7-11 3 0,4 13 0 15,-4-13 2-15,4 17 3 0,-4-17-2 0,4 15 0 16,-4-15 3-16,4 15 3 0,-4-15-4 0,2 14 6 0,-2-14-1 15,2 15-1-15,-2-15 2 0,0 0-6 16,2 18-4-16,-2-18-5 0,0 0-23 0,2 14 22 16,-2-14 1-16,0 0-7 0,0 0 1 0,2 15-5 0,-2-15-3 15,0 0-10-15,0 0-12 0,0 0-20 0,0 0-19 16,0 0-27-16,0 0-33 0,0 14-35 0,0-14-37 16,0 0-38-16,0 0-53 0,0 0-136 0,0 0 124 15</inkml:trace>
  <inkml:trace contextRef="#ctx0" brushRef="#br0" timeOffset="158885.086">4847 7822 142 0,'0'0'216'0,"0"0"-43"0,0 0-17 0,0 0-22 16,0 0-11-16,0 0-10 0,0 0-9 0,0 0-8 15,0 0-12-15,0 0-2 0,0 0-8 0,0 0-7 16,0 0-12-16,-2-14-8 0,2 14-9 0,0 0-5 16,0 0-7-16,0 0-3 0,0 0-6 0,0 0-3 15,0 0-3-15,-6-12-2 0,6 12 2 0,0 0 0 0,0 0 0 16,-2-15-3-16,2 15 2 0,0 0 5 0,0 0-8 15,2-15 0-15,-2 15 3 0,0 0-4 0,2-15 0 16,-2 15-2-16,0 0-2 0,4-15 1 0,-4 15-1 16,0 0-5-16,4-11 6 0,-4 11 0 0,0 0 0 15,9-14-1-15,-9 14-3 0,0 0-2 0,8-12 6 16,-8 12-3-16,0 0 2 0,10-11-16 0,-10 11 17 16,0 0-13-16,0 0 16 0,13-7-16 0,-13 7 19 15,0 0-5-15,0 0 1 0,0 0 6 0,0 0-6 16,0 0 2-16,0 0 0 0,22-2-3 0,-22 2 6 0,0 0-1 15,0 0-3-15,11 11 1 0,-11-11-3 0,0 0 0 16,6 13 0-16,-6-13 19 0,0 0-25 0,6 15 2 16,-6-15 1-16,0 0 0 0,4 18 2 0,-4-18-3 15,0 0 0-15,2 19-2 0,-2-19 4 0,1 13-2 16,-1-13 0-16,0 0 0 0,3 14 3 0,-3-14 1 16,0 0-4-16,2 14 3 0,-2-14 0 0,0 0 4 15,0 0 3-15,0 0-5 0,2 12 0 0,-2-12-1 0,0 0 0 16,0 0-4-16,0 0 12 0,0 0-18 15,0 0 3-15,0 0-1 0,0 0 3 0,0 0-1 0,8-12 1 16,-8 12-7-16,0 0-7 0,4-17-3 0,-4 17-1 16,4-11-4-16,-4 11 2 0,6-11 2 0,-6 11 2 15,5-11 3-15,-5 11 2 0,6-11 1 0,-6 11-10 16,6-11 17-16,-6 11-13 0,0 0 16 0,8-16-12 16,-8 16 17-16,0 0-16 0,11-12 16 0,-11 12-14 15,0 0 11-15,8-10-11 0,-8 10 16 0,0 0-14 16,0 0 14-16,10-8-13 0,-10 8 12 0,0 0-11 0,0 0 14 15,0 0-11-15,0 0 12 0,17 7-1 16,-17-7 0-16,0 0-9 0,8 11 5 0,-8-11 1 0,0 0 0 16,6 15 1-16,-6-15 0 0,4 14 7 0,-4-14-7 15,4 13 3-15,-4-13-2 0,2 15 0 0,-2-15-4 16,3 13 4-16,-3-13-6 0,0 0 2 0,2 15 1 16,-2-15 2-16,0 0-6 0,2 15 4 0,-2-15-2 15,0 0 2-15,0 0 1 0,0 0-4 0,2 11-3 16,-2-11-3-16,0 0-5 0,0 0-2 0,0 0-5 0,0 0-3 15,0 0-4-15,0 0-2 0,0 0-7 0,0 0-16 16,0 0 13-16,10-10-1 0,-10 10 2 0,0 0-2 16,5-9 0-16,-5 9 5 0,0 0 4 0,9-13-3 15,-9 13 13-15,0 0-6 0,10-15 14 0,-10 15-8 16,8-9 11-16,-8 9-5 0,0 0 7 0,10-15-4 16,-10 15 7-16,0 0-6 0,13-8 12 0,-13 8 0 15,0 0 19-15,12-9 3 0,-12 9 16 0,0 0 2 16,0 0 31-16,0 0-19 0,0 0-1 0,25 5-2 0,-25-5-1 15,0 0-6-15,12 11 7 0,-12-11-11 0,7 8 3 16,-7-8-2-16,6 12-6 0,-6-12-2 0,6 14-1 16,-6-14 0-16,4 17-4 0,-4-17-8 0,4 13 0 15,-4-13 0-15,4 12-7 0,-4-12-2 0,0 0-4 16,5 17-1-16,-5-17-2 0,0 0-1 0,2 12-2 16,-2-12 5-16,0 0-3 0,0 0-8 0,0 0-19 15,4 13-31-15,-4-13-35 0,0 0-52 0,0 0-64 0,0 0-58 16,0 0-237-16,0 0 8 0</inkml:trace>
  <inkml:trace contextRef="#ctx0" brushRef="#br0" timeOffset="165377.536">3070 8846 120 0,'0'0'155'0,"0"0"-19"16,0 0-26-16,0 0 1 0,0 0-15 0,0 0 5 15,0 0-11-15,0 0 8 0,0 0-12 0,0 0 10 16,0 0-19-16,0 0 7 0,0 0-19 0,2-11 11 15,-2 11-22-15,0 0 8 0,0 0-16 0,0 0 10 16,0 0-20-16,-2-15 11 0,2 15-24 0,0 0 11 0,0 0-17 16,-4-15 10-16,4 15-16 0,0 0 11 0,-5-11-15 15,5 11 7-15,0 0-14 0,-6-15 13 0,6 15-7 16,0 0 5-16,-7-12-15 0,7 12 15 0,0 0-16 16,-8-16 15-16,8 16-15 0,0 0 16 0,-11-13-20 15,11 13 15-15,0 0-10 0,-10-10-10 0,10 10 14 16,0 0 15-16,-10-8-16 0,10 8 17 0,0 0-18 0,0 0 12 15,-13-7-15-15,13 7 14 0,0 0-18 0,0 0 14 16,0 0-1-16,0 0 3 0,-20 5-17 0,20-5 18 16,0 0-18-16,-11 13 17 0,11-13-18 0,0 0 16 15,-8 18-12-15,8-18 13 0,-2 12-16 0,2-12 16 16,-4 17-15-16,4-17 14 0,0 18-14 0,0-18 15 16,0 18-15-16,0-18 13 0,2 18 3 0,-2-18-4 15,2 19 1-15,-2-19 1 0,4 21 8 0,-4-21 4 16,6 16-5-16,-6-16-3 0,9 19 3 0,-9-19-1 0,8 15-2 15,-8-15-1-15,8 15-2 0,-8-15 2 0,10 10-1 16,-10-10-33-16,13 8 43 0,-13-8-4 0,12 8-2 16,-12-8-4-16,0 0 1 0,21 5-2 0,-21-5 2 15,0 0-4-15,0 0 0 0,26 0 0 0,-26 0-1 16,0 0-3-16,20-4-1 0,-20 4-19 0,0 0-20 16,17-3-24-16,-17 3-27 0,0 0-24 0,0 0-25 15,19-4-9-15,-19 4-20 0,0 0-24 0,0 0-193 0,0 0 160 16</inkml:trace>
  <inkml:trace contextRef="#ctx0" brushRef="#br0" timeOffset="165947.06">3396 8947 12 0,'0'0'174'0,"0"0"-11"0,0 0-34 0,0 0-7 0,0 0-18 16,0 0-3-16,0 0-8 0,-16-4 3 0,16 4-14 15,0 0 2-15,0 0-18 0,0 0 0 0,0 0-18 16,0 0 8-16,0 0-18 0,0 0 9 0,0 0-16 15,0 0 10-15,0 0-14 0,0 0 17 0,0 0-8 16,0 0 14-16,0 0-1 0,0 0-5 0,0 0-7 16,0 0-3-16,0 0 2 0,0 0-1 0,0 0-3 0,0 0-3 15,0 0-2-15,20-5-4 0,-20 5-3 0,0 0-5 16,0 0 0-16,23-1-1 0,-23 1-5 0,0 0-1 16,0 0 1-16,27 0-4 0,-27 0-3 0,0 0 0 15,0 0-1-15,27 0 4 0,-27 0-3 0,0 0 4 16,0 0-3-16,22 1 1 0,-22-1 22 0,0 0-26 15,0 0-4-15,0 0 3 0,24 5 1 0,-24-5-3 16,0 0-12-16,0 0-18 0,0 0-17 0,0 0-20 16,23 1-33-16,-23-1-12 0,0 0-33 0,0 0-28 15,0 0-33-15,0 0-196 0,0 0 136 0</inkml:trace>
  <inkml:trace contextRef="#ctx0" brushRef="#br0" timeOffset="166308.642">3407 8851 89 0,'0'0'283'0,"0"0"-70"16,0 0-21-16,0 0-36 0,0 0-8 0,0 0-31 0,0 0-4 16,0 0-29-16,0 0 5 0,0 0-23 0,0 0 9 15,-11-7-22-15,11 7 11 0,0 0-25 0,0 0 9 16,0 0-22-16,0 0 15 0,0 0-15 0,0 0 15 15,0 0-12-15,0 0 12 0,0 0-4 0,0 0-3 0,0 0 0 16,0 0-4-16,0 0 0 0,0 0-4 16,0 0-5-16,23-3-6 0,-23 3 1 0,0 0-2 0,0 0-7 15,27-3-2-15,-27 3 3 0,0 0-6 0,23-1 1 16,-23 1 3-16,0 0-3 0,0 0 1 0,30 0 0 16,-30 0-4-16,0 0 2 0,0 0-2 0,0 0 3 15,29 0-1-15,-29 0-2 0,0 0 4 0,0 0-4 16,0 0 3-16,0 0-2 0,0 0 1 0,24 0-1 15,-24 0-7-15,0 0-14 0,0 0-25 0,0 0-31 16,0 0-19-16,0 0-42 0,0 0-26 0,0 0-31 16,0 0-29-16,0 0-216 0,0 0 88 0</inkml:trace>
  <inkml:trace contextRef="#ctx0" brushRef="#br0" timeOffset="167466.137">1631 8661 175 0,'0'0'180'16,"0"0"-37"-16,0 0-8 0,0 0-10 0,0 0-3 15,0 0-1-15,6-12-3 0,-6 12-5 0,0 0-13 16,0 0-6-16,0 0-7 0,0 0-7 0,0 0-7 0,0 0 12 16,0 0-24-16,0 0 14 0,2-14-15 0,-2 14 3 15,0 0-21-15,0 0 12 0,0 0-31 0,0 0 11 16,0 0-19-16,0 0 13 0,0 0-24 0,0 0 19 15,0 0-27-15,-12 14 21 0,12-14-21 0,0 0 15 16,-4 14-31-16,4-14 32 0,-4 15-18 0,4-15 14 16,-3 16-12-16,3-16 14 0,-2 19-16 0,2-19 22 15,0 18-19-15,0-18-12 0,-2 22 23 0,2-22 18 16,2 23-17-16,-2-23 17 0,0 23-19 0,0-23 19 16,2 21-19-16,-2-21 19 0,5 23-5 0,-5-23-2 0,4 23-8 15,-4-23 1-15,6 22-4 0,-6-22 2 0,6 23-2 16,-6-23-5-16,8 20 0 0,-8-20-1 0,9 19-16 15,-9-19 20-15,8 18 1 0,-8-18-5 0,8 14 4 16,-8-14-5-16,9 14 1 0,-9-14-1 0,8 11-4 16,-8-11-15-16,0 0-34 0,12 13-5 0,-12-13-40 15,0 0-9-15,8 11-34 0,-8-11-9 0,0 0-27 0,0 0-13 16,0 0-32-16,0 0-186 0,0 0 135 16</inkml:trace>
  <inkml:trace contextRef="#ctx0" brushRef="#br0" timeOffset="168399.233">1797 8807 163 0,'0'0'183'0,"0"0"-46"0,0 0-10 15,0 0-21-15,0 0 1 0,0 0-14 0,0 0 5 16,0 0-15-16,0 0 7 0,0 0-20 0,0 0 2 16,0 0-17-16,0 0 12 0,0 0-20 0,0 0 15 15,0 0-23-15,0 0 14 0,0 0-20 0,0 0 7 0,0 0-13 16,0 0-1-16,0 0-15 0,0 0 10 0,0 0-15 15,0 0 12-15,0 0-17 0,0 0 16 16,0 0-18-16,0 0 15 0,0 0-16 0,0 0 15 0,0 0-18 16,0 0 17-16,0 0-17 0,0 0 15 0,0 0-17 15,0 0 17-15,0 0-19 0,0 0 33 0,0 0-35 16,0 0 17-16,0 0-15 0,0 0 15 0,0 0-16 16,0 0 15-16,0 0-19 0,0 0 18 0,0 0-14 0,0 0 17 15,0 0-15-15,0 0 16 0,0 0-4 0,0 0 2 16,0 0-16-16,0 0 18 0,0 0-16 0,0 0 16 15,11-8-15-15,-11 8 14 0,0 0-14 0,0 0 15 16,0 0-15-16,0 0 18 0,29-3-21 0,-29 3 18 16,0 0-16-16,0 0 19 0,0 0-19 0,22 4 17 15,-22-4-14-15,0 0 14 0,0 0-14 0,0 0 24 16,19 5-14-16,-19-5 21 0,0 0-18 0,0 0-26 16,0 0 36-16,10 8 17 0,-10-8-19 0,0 0 8 0,0 0-17 15,0 0 16-15,0 0-18 0,0 16 13 0,0-16-18 16,0 0 14-16,-4 12-16 0,4-12 15 0,0 0-16 15,-8 10 15-15,8-10-19 0,0 0 17 0,-10 15-20 16,10-15 19-16,0 0-18 0,-11 13 18 0,11-13-22 16,0 0 19-16,-8 14-11 0,8-14 12 0,0 0-14 15,-8 14 14-15,8-14-16 0,0 0 20 0,-6 13-23 16,6-13 20-16,0 0-18 0,-5 11 18 0,5-11-15 0,0 0 18 16,0 0-18-16,-4 15 14 0,4-15-15 0,0 0 14 15,0 0-12-15,0 0 18 0,0 0-18 0,2 13 13 16,-2-13-14-16,0 0 17 0,0 0-10 0,0 0 16 15,0 0-5-15,15 5 4 0,-15-5-2 0,0 0-1 16,0 0-4-16,0 0-4 0,0 0 6 0,29-1-4 16,-29 1-16-16,0 0 15 0,0 0-15 0,0 0 19 15,21-2-4-15,-21 2-16 0,0 0 18 0,0 0-17 16,0 0 20-16,0 0-20 0,21-2 18 0,-21 2-16 16,0 0 16-16,0 0-18 0,0 0 15 0,0 0-29 0,19-6 4 15,-19 6-31-15,0 0 5 0,0 0-39 0,0 0-10 16,0 0-32-16,0 0-18 0,12-6-30 0,-12 6-28 15,0 0-189-15,0 0 154 0</inkml:trace>
  <inkml:trace contextRef="#ctx0" brushRef="#br0" timeOffset="168958.855">1891 8696 102 0,'0'0'244'0,"0"0"-57"0,0 0-22 0,0 0-19 15,-5-11-14-15,5 11-16 0,0 0-1 0,0 0-32 16,0 0-4-16,0 0-26 0,0 0 1 0,0 0-25 15,-4-11 7-15,4 11-19 0,0 0 8 0,0 0 2 16,0 0 15-16,0 0-15 0,0 0 12 0,0 0-24 16,0 0 13-16,16 5-19 0,-16-5 11 0,0 0-17 0,18 6 15 15,-18-6-15-15,15 8 13 0,-15-8-18 0,18 7 17 16,-18-7-17-16,19 7 16 0,-19-7-9 0,21 13 17 16,-21-13-14-16,20 12 20 0,-20-12-14 0,21 14 22 15,-21-14-11-15,20 17 15 0,-20-17-18 16,16 16 20-16,-8-4-22 0,-1-2 12 0,-7-10-19 0,12 21 15 15,-8-8-21-15,0-2 21 0,-4-11-11 0,6 20 3 16,-6-20-2-16,5 22-2 0,-5-22-2 0,4 21-18 16,-4-21 17-16,0 20-15 0,0-20 18 0,2 18-17 15,-2-18 19-15,-2 17-15 0,2-17 15 0,0 15-16 0,0-15 17 16,-2 15-1-16,2-15-4 0,-2 14-1 0,2-14 4 16,-3 14-2-16,3-14 0 0,-2 13-6 0,2-13 5 15,-4 11-2-15,4-11 1 0,0 0-1 0,-4 15-5 16,4-15 2-16,0 0-1 0,-4 11-2 0,4-11-1 0,0 0-16 15,0 0 14-15,0 0-3 0,-4 13 1 0,4-13-8 16,0 0-3-16,0 0-14 0,0 0-22 16,0 0 6-16,0 0-31 0,0 0-14 0,0 0-51 0,0 0-22 15,0 0-34-15,0 0-29 0,21-4-48 0,-21 4-147 16,0 0 120-16</inkml:trace>
  <inkml:trace contextRef="#ctx0" brushRef="#br0" timeOffset="170139.664">7656 4559 90 0,'0'0'134'0,"0"0"-24"0,0-15-20 15,0 15-9-15,0 0-8 0,0 0-3 0,2-15-5 16,-2 15 0-16,0 0-3 0,0 0 5 0,4-13-5 15,-4 13 10-15,0 0-4 0,0 0 6 0,0 0-9 16,0 0 9-16,0 0-10 0,-2-13 5 0,2 13-20 16,0 0-3-16,0 0-15 0,0 0 4 0,0 0-16 15,-13 10 19-15,13-10-23 0,-10 10 9 0,10-10-13 0,-8 13 13 16,8-13-12-16,-13 17 16 0,7-6-14 16,0-2 13-16,0 4-9 0,-1-1 22 0,1 0-17 15,0 4 9-15,0-4-20 0,2 1 19 0,-2 2-12 0,1 0 16 16,2 0-20-16,1-1 19 0,0 4-23 0,0-4 14 15,0 3-15-15,2-3 11 0,0 1-19 0,0-15 16 16,4 28-14-16,-2-15 14 0,2 0-17 0,-1-1 15 16,-3-12-17-16,11 23 14 0,-5-12-15 0,-6-11 18 15,14 18-18-15,-14-18 12 0,13 14-19 0,-13-14 18 16,14 12-15-16,-14-12 18 0,15 11-20 0,-15-11 13 0,12 10-30 16,-12-10-5-16,13 7-34 0,-13-7-17 0,0 0-34 15,14 7-16-15,-14-7-39 0,0 0-36 0,0 0-40 16,0 0-128-16,0 0 167 0</inkml:trace>
  <inkml:trace contextRef="#ctx0" brushRef="#br0" timeOffset="170716.035">7731 4746 260 0,'0'0'207'16,"0"0"-32"-16,0 0-35 0,0 0-13 0,0 0-23 0,0 0 0 16,0 0-16-16,0-15 3 0,0 15-24 0,0 0 3 15,0 0-22-15,0 0 0 0,10-9-17 0,-10 9 1 16,0 0-13-16,11-11 4 0,-11 11-12 0,0 0 8 15,12-4-8-15,-12 4 3 0,0 0-9 0,15-9 8 16,-15 9-10-16,0 0 7 0,0 0-11 0,22-6 11 16,-22 6-14-16,0 0 15 0,0 0-14 0,0 0 19 15,23-2-11-15,-23 2 19 0,0 0-9 0,0 0 16 0,0 0-13 16,19 6 14-16,-19-6-9 0,0 0 14 0,0 0-19 16,7 11 14-16,-7-11-17 0,0 0 5 0,0 15-10 15,0-15 13-15,-1 13-14 0,1-13 12 0,-6 13-13 16,6-13 11-16,-7 12 0 0,7-12-7 0,-6 13-14 15,6-13 10-15,-8 15-12 0,8-15 14 0,-6 15-16 16,6-15 15-16,-8 13-15 0,8-13 13 0,-7 13-10 16,7-13 14-16,-8 11-18 0,8-11 16 0,0 0-12 15,-6 14 14-15,6-14-21 0,0 0 18 0,0 0-14 16,-6 16 7-16,6-16-9 0,0 0 18 0,0 0-15 0,0 0 15 16,0 0-15-16,0 0 16 0,6 11-15 0,-6-11 16 15,0 0-15-15,0 0 12 0,0 0-17 0,23-4 16 16,-23 4-19-16,0 0 18 0,0 0-12 0,22-5 12 15,-22 5-11-15,0 0 12 0,0 0-16 0,20-6 14 16,-20 6-12-16,0 0 15 0,0 0-18 0,0 0 10 16,0 0-23-16,21-5 1 0,-21 5-26 0,0 0 11 15,0 0-34-15,0 0-1 0,0 0-33 0,0 0-37 0,0 0-32 16,0 0-35-16,0 0-204 0,0 0 129 0</inkml:trace>
  <inkml:trace contextRef="#ctx0" brushRef="#br0" timeOffset="171186.876">7891 4605 74 0,'0'0'171'0,"0"0"-22"0,0 0-25 0,0 0-14 16,0 0-8-16,0 0-17 0,9-11-1 0,-9 11-16 15,0 0 7-15,0 0-4 0,0 0 14 0,0 0-9 16,0 0 6-16,0 0-13 0,20 4 14 0,-20-4-18 0,0 0 7 16,13 7-16-16,-13-7 13 0,10 9-22 0,-10-9 7 15,10 12-17-15,-10-12 12 0,11 14-19 0,-11-14 18 16,10 17-45-16,-6-7 44 0,2 2-22 0,-2 1 16 15,2 0-20-15,-2-1 18 0,0 2-21 0,-2 1 18 16,2-2-21-16,-2 1 15 0,0 3-20 0,0-3 18 16,0 2-3-16,0 0-5 0,-2-1-1 0,2 0 3 15,-2 0-2-15,0-1 2 0,0-14-5 0,0 27 2 16,0-27-2-16,0 23 3 0,0-23 4 0,0 22-5 16,0-22 1-16,-2 21-1 0,2-21-2 0,-2 16 4 0,2-16-7 15,-2 15 0-15,2-15-3 0,-4 15 0 0,4-15 4 16,0 0-9-16,-4 14-1 0,4-14-1 0,0 0-8 15,-4 13-18-15,4-13-15 0,0 0-17 0,0 0-18 16,-6 12-20-16,6-12-35 0,0 0-24 0,0 0-38 16,0 0-28-16,-10 11-42 0,10-11-220 0,0 0 34 15</inkml:trace>
  <inkml:trace contextRef="#ctx0" brushRef="#br0" timeOffset="172760.5">3925 8909 116 0,'0'0'197'16,"0"0"-44"-16,0 0-15 0,0 0-21 0,0 0-3 15,0 0-14-15,0 0 5 0,0 0-15 0,0 0 9 16,0 0-24-16,0 0 8 0,0 0-57 0,0 0 53 0,0 0-15 15,0 0 9-15,0 0-20 0,0 0 10 16,0 0-28-16,0 0 7 0,0 0-23 0,0 0 9 16,0 0-18-16,0 0 10 0,0 0-4 0,0 0-4 0,-13 7-26 15,13-7 26-15,0 0-3 0,0 0 0 0,-2 16-2 16,2-16-3-16,0 0 1 0,2 15-4 0,-2-15 4 16,0 0-2-16,6 16-3 0,-6-16 2 0,0 0-4 15,7 16 7-15,-7-16-2 0,0 0-2 0,11 12 1 16,-11-12-1-16,0 0 1 0,12 6-4 0,-12-6 4 15,0 0 0-15,0 0-1 0,0 0-1 0,23-3 1 16,-23 3 0-16,10-9 1 0,-10 9 0 0,9-11-1 0,-9 11-1 16,8-11-5-16,-8 11-2 0,8-16-21 15,-8 16 15-15,6-15-18 0,-6 15 11 0,4-16-13 0,-4 16 15 16,2-17-15-16,-2 17 16 0,0-17-14 0,0 17 16 16,-2-16-9-16,2 16 12 0,-2-15-10 0,2 15 12 15,-4-10-10-15,4 10 12 0,-6-12-12 0,6 12 12 16,0 0-8-16,-10-9 12 0,10 9-10 0,0 0 13 0,0 0-9 15,0 0 10-15,0 0-8 0,-23 5 10 16,23-5-11-16,-8 10 12 0,8-10-10 0,-9 11 10 16,9-11-11-16,-8 15 13 0,8-15-10 0,-6 17 12 0,6-17-7 15,-6 16 9-15,6-16-10 0,-4 17 12 0,4-17-9 16,-2 15 10-16,2-15-11 0,0 15 7 0,0-15-9 16,0 0 11-16,0 18-13 0,0-18 15 0,0 0-14 15,4 11 12-15,-4-11-10 0,0 0 10 0,0 0-10 16,0 0-5-16,0 0 15 0,0 0 0 0,0 0-13 15,20-2 10-15,-20 2-11 0,0 0 12 0,11-15-13 0,-11 15 9 16,8-9-12-16,-8 9 12 0,6-12-12 0,-6 12 11 16,0 0-9-16,8-10 13 0,-8 10-11 0,0 0 12 15,7-11-12-15,-7 11 12 0,0 0-9 0,0 0 13 16,0 0-14-16,0 0 11 0,0 0-12 0,0 0 12 16,0 0-10-16,0 0 11 0,0 0-10 0,0 0 12 15,10 9 0-15,-10-9 2 0,0 0 1 0,6 18-1 16,-6-18 0-16,4 12-3 0,-4-12 11 0,6 16-1 0,-6-16-17 15,9 15 17-15,-9-15-11 0,8 16 13 0,-8-16 0 16,10 14 0-16,-10-14-2 0,11 11 1 0,-11-11 7 16,10 9 3-16,-10-9 3 0,11 7 0 0,-11-7 1 15,0 0-6-15,19 6-6 0,-19-6-4 0,0 0-2 16,0 0-8-16,23-1 1 0,-23 1 0 0,0 0 9 16,16-6-25-16,-16 6-21 0,0 0-18 0,15-8-22 15,-15 8-18-15,0 0-18 0,10-9-22 0,-10 9-27 16,0 0-48-16,0 0-267 0,8-13 53 0</inkml:trace>
  <inkml:trace contextRef="#ctx0" brushRef="#br0" timeOffset="174010.028">4314 9026 189 0,'0'0'182'0,"0"0"-48"0,0 0-7 16,0 0-20-16,0 0-9 0,0 0-6 0,0 0-5 15,-16-4-6-15,16 4-9 0,0 0-6 0,0 0-14 16,0 0-6-16,0 0-7 0,-5-11-4 0,5 11-7 15,0 0-3-15,0 0-7 0,-6-14-3 0,6 14-3 16,0 0 1-16,-4-12-4 0,4 12-3 0,0 0-1 16,-2-17 0-16,2 17-1 0,0 0 2 0,-2-18-13 15,2 18 12-15,0 0-8 0,2-21 15 0,-2 21-6 16,2-13-7-16,-2 13 8 0,0 0-9 0,2-17 8 0,-2 17-10 16,0 0 10-16,6-17-10 0,-6 17 10 0,0 0-11 15,9-12 11-15,-9 12-9 0,0 0 8 0,0 0-8 16,12-7 12-16,-12 7-10 0,0 0-2 0,0 0 17 15,0 0-2-15,21 5 1 0,-21-5-2 0,0 0 0 16,12 10 2-16,-12-10 0 0,8 9 2 0,-8-9 0 16,7 12 4-16,-7-12 3 0,5 10 3 0,-5-10-1 15,6 13 1-15,-6-13-1 0,6 15-3 0,-6-15-4 0,4 13-1 16,-4-13-2-16,2 13 0 0,-2-13-3 0,4 13-2 16,-4-13-2-16,0 0-3 0,3 15 2 0,-3-15-3 15,0 0 2-15,0 0 0 0,4 14-1 0,-4-14 1 16,0 0 2-16,0 0 0 0,0 0-37 0,0 0 43 15,2 13-6-15,-2-13-2 0,0 0-3 0,0 0-1 16,0 0 0-16,0 0-2 0,0 0 1 0,0 0-5 16,0-15-2-16,0 15-2 0,0 0-2 0,4-15 1 15,-4 15 1-15,4-13 0 0,-4 13-3 0,6-12 3 16,-6 12 0-16,4-13-2 0,-4 13 2 0,7-9 1 0,-7 9 2 16,0 0 0-16,8-15 2 0,-8 15 0 0,0 0 1 15,0 0 2-15,12-6 1 0,-12 6-1 0,0 0 4 16,0 0 1-16,0 0 0 0,19 6 0 0,-19-6 6 15,0 0 7-15,10 12 12 0,-10-12-11 0,6 13 2 16,-6-13 0-16,7 13 4 0,-7-13 21 0,6 15-27 16,-6-15 1-16,4 18 1 0,-4-18-1 0,4 16 2 15,-4-16-1-15,4 12 0 0,-4-12 2 0,0 0 4 0,4 18 1 16,-4-18-4-16,0 0-3 0,0 0-3 16,1 12 6-16,-1-12-31 0,0 0-11 0,0 0-19 0,0 0-21 15,0 0-26-15,0 0-31 0,0 0-31 0,0 0-45 16,0 0-40-16,0 0-224 0,0 0 65 0</inkml:trace>
  <inkml:trace contextRef="#ctx0" brushRef="#br0" timeOffset="174998.46">4714 9035 37 0,'0'0'233'0,"0"0"-42"0,-6-11-22 0,6 11-21 0,0 0-12 16,0 0-12-16,0 0-9 0,0 0-9 0,-4-13-15 16,4 13-11-16,0 0-10 0,0 0-8 0,0 0-10 15,-9-11-8-15,9 11-11 0,0 0-5 0,-2-13-8 16,2 13-1-16,0 0-4 0,-2-13-4 0,2 13 0 15,0 0-1-15,0-15-4 0,0 15 2 0,0 0-1 16,0-16 0-16,0 16-3 0,0 0 0 0,4-17 0 16,-4 17-3-16,0 0 1 0,5-13 1 0,-5 13-2 0,0 0 0 15,8-13-1-15,-8 13 0 0,0 0 2 0,8-9-3 16,-8 9 2-16,0 0-3 0,0 0 5 0,0 0-1 16,15-6 1-16,-15 6 5 0,0 0-3 0,0 0-3 15,0 0 8-15,14 8-4 0,-14-8 1 0,0 0-2 16,6 10 0-16,-6-10-2 0,0 0 0 0,4 15 0 15,-4-15 2-15,0 0 0 0,5 19-2 0,-5-19 0 16,0 0-1-16,2 14 0 0,-2-14 1 0,0 0 1 16,0 0 2-16,0 17 2 0,0-17 2 0,0 0 3 0,0 0 1 15,0 0-7-15,0 0 3 0,0 0-4 0,0 0 1 16,0 0-7-16,0 0 4 0,0 0-3 0,0 0-4 16,0 0 6-16,0 0-3 0,6-11 1 0,-6 11-2 15,0 0 0-15,6-14-1 0,-6 14 0 0,0 0 4 16,6-14-3-16,-6 14 1 0,0 0-1 0,8-11-2 0,-8 11 3 15,0 0-2-15,10-9 3 0,-10 9-2 16,0 0 1-16,0 0 0 0,14-8 0 0,-14 8 0 0,0 0-3 16,0 0 5-16,0 0-3 0,23 4 1 0,-23-4-1 15,0 0-2-15,10 9 1 0,-10-9 24 0,0 0-28 16,11 12 5-16,-11-12-1 0,6 12 2 0,-6-12-5 16,6 12 7-16,-6-12-1 0,0 0 1 0,6 18-2 15,-6-18-2-15,0 0 21 0,4 11-21 0,-4-11 1 16,0 0-3-16,0 0 6 0,7 12-3 0,-7-12-7 15,0 0-8-15,0 0-1 0,0 0 1 0,0 0-1 16,0 0 2-16,0 0 0 0,6-12-1 0,-6 12 2 16,0 0-1-16,6-15 0 0,-6 15-1 0,0 0-6 15,8-14 6-15,-8 14-16 0,0 0 22 0,9-15 1 0,-9 15 8 16,0 0-19-16,10-13 15 0,-10 13-13 0,0 0 19 16,12-11-13-16,-12 11 15 0,0 0-12 0,10-8 13 15,-10 8-12-15,0 0 19 0,0 0-14 0,0 0 23 16,24-2 4-16,-24 2 5 0,0 0 1 0,15 8 4 15,-15-8-1-15,10 9-5 0,-10-9-4 0,8 11-3 16,-8-11-1-16,7 15 0 0,-7-15-3 0,6 17-2 16,-6-17-3-16,4 18 1 0,-4-18-1 0,2 21-4 0,-2-21 0 15,2 14-1-15,-2-14 0 0,0 15 4 0,0-15 1 16,0 0-4-16,2 14-3 0,-2-14-9 0,0 0-8 16,0 0-15-16,0 0-16 0,0 0-25 0,0 0-37 15,0 0-47-15,0 0-60 0,0 0-262 0,0 0 43 16</inkml:trace>
  <inkml:trace contextRef="#ctx0" brushRef="#br0" timeOffset="176742.695">3088 9988 108 0,'0'0'192'15,"0"0"-32"-15,0 0-26 0,0 0-7 0,0 0-18 0,0 0 3 16,0 0-15-16,0 0 9 0,0 0-16 0,0 0 2 16,0 0-18-16,2-14 6 0,-2 14-15 0,0 0 13 15,0 0-21-15,0 0 5 0,0 0-23 0,-4-15 8 16,4 15-20-16,0 0 8 0,0 0-19 0,-6-13 7 0,6 13-15 16,0 0 30-16,0 0-29 0,-6-14-16 0,6 14 18 15,0 0-16-15,0 0 17 0,-8-13-21 0,8 13 20 16,0 0-17-16,0 0 13 0,-9-13-10 0,9 13 10 15,0 0-13-15,0 0 10 0,-7-10-11 0,7 10 16 16,0 0-17-16,0 0 15 0,0 0-15 0,0 0 16 16,0 0-16-16,-17-5 14 0,17 5-17 0,0 0 18 15,0 0-16-15,0 0 17 0,-14 9-17 0,14-9 15 16,0 0-14-16,-8 13 15 0,8-13-14 0,-6 13 14 16,6-13-16-16,-5 11 21 0,5-11-14 0,-2 14 15 0,2-14-1 15,-2 18 1-15,2-18 2 0,0 16 3 0,0-16-7 16,2 16 5-16,-2-16-1 0,4 17-1 0,-4-17 4 15,7 15 4-15,-7-15-2 0,6 17 0 0,-6-17-1 16,8 12-3-16,-8-12-3 0,8 12 22 0,-8-12-32 16,11 9 4-16,-11-9-5 0,10 7 2 0,-10-7-4 15,0 0 4-15,18 10-6 0,-18-10-19 0,0 0-26 16,18 6-33-16,-18-6-26 0,0 0-27 0,0 0-25 16,25 3-24-16,-25-3-28 0,0 0-221 0,0 0 100 0</inkml:trace>
  <inkml:trace contextRef="#ctx0" brushRef="#br0" timeOffset="177098.985">3400 10140 278 0,'0'0'240'15,"0"0"-33"-15,0 0-25 0,0 0-14 0,0 0-12 16,0 0-23-16,0 0-11 0,0 0-18 0,0 0 18 0,0 0-48 16,5-12-6-16,-5 12-11 0,0 0-4 0,0 0-12 15,0 0-3-15,0 0-6 0,0 0-5 0,0 0 6 16,0 0 3-16,0 0 3 0,0 0-1 0,0 0-8 15,0 0-6-15,20-4-5 0,-20 4-4 0,0 0-2 16,0 0-6-16,0 0 0 0,25 0-2 0,-25 0 0 16,0 0-2-16,0 0 22 0,25 0-40 0,-25 0-11 15,0 0-19-15,0 0-14 0,24 0-19 0,-24 0-20 16,0 0-31-16,0 0-30 0,0 0-23 0,24-2-27 16,-24 2-233-16,0 0 84 0</inkml:trace>
  <inkml:trace contextRef="#ctx0" brushRef="#br0" timeOffset="177355.03">3382 10059 200 0,'0'0'259'0,"0"0"-50"0,0 0 1 0,0 0-41 16,0 0 6-16,0 0-35 0,0 0-2 0,10-9-13 15,-10 9-13-15,0 0-20 0,0 0-8 0,0 0-16 16,21-1-15-16,-21 1-8 0,0 0-9 0,0 0-7 16,25-3-5-16,-25 3-6 0,0 0-5 0,22-2-3 15,-22 2-24-15,0 0-25 0,23-1-36 0,-23 1-52 16,0 0-33-16,24-2-39 0,-24 2-58 0,0 0-166 0,23 0 109 16</inkml:trace>
  <inkml:trace contextRef="#ctx0" brushRef="#br0" timeOffset="178318.881">3796 10009 32 0,'0'0'58'0,"0"0"-14"0,0 0-10 0,0 0-13 16,0 0-13-16,0 0-11 0,0 0-27 0,0 0-26 15,0 0 19-15</inkml:trace>
  <inkml:trace contextRef="#ctx0" brushRef="#br0" timeOffset="179369.556">3815 9987 83 0,'0'0'188'0,"0"0"-34"0,0 0-35 0,0 0-2 15,0 0-29-15,0 0-4 0,0 0-15 0,0 0-5 16,0 0-15-16,0 0 1 0,0 0-12 0,0 0 3 15,0 0-14-15,-17 6 6 0,17-6-11 0,0 0 9 16,-4 14-10-16,4-14 9 0,0 0-8 0,-2 17 8 0,2-17-8 16,-2 14 9-16,2-14-3 0,0 18 3 15,0-18 3-15,0 16 4 0,0-16 1 0,0 18-3 0,0-18 3 16,2 21-6-16,-2-21-2 0,2 20-2 0,-2-20-6 16,2 19-5-16,-2-19-2 0,2 13-1 0,-2-13-5 15,4 13-2-15,-4-13-3 0,0 0 2 0,9 12-1 16,-9-12 0-16,0 0 2 0,0 0-3 0,0 0-5 15,18 5 2-15,-18-5 1 0,0 0 2 0,15-10-1 16,-15 10-3-16,8-11 1 0,-8 11 0 0,10-13 0 16,-10 13 0-16,9-16 0 0,-9 16-9 0,8-17-10 0,-8 17-14 15,6-17 19-15,-6 17-13 0,6-16 12 0,-6 16-15 16,0-19 5-16,0 19-12 0,2-15 5 0,-2 15-6 16,-2-18 15-16,2 18-8 0,-4-13 11 0,4 13-5 15,-6-15 9-15,6 15-5 0,-6-12 10 0,6 12-4 16,0 0 10-16,-13-10-8 0,13 10 9 0,0 0-8 15,0 0 10-15,0 0-8 0,0 0 10 0,-24 2-13 16,24-2 14-16,0 0-9 0,-13 13 8 0,13-13-8 0,-6 12 9 16,6-12-10-16,-4 14 11 0,4-14-10 0,-4 17 10 15,4-17-2-15,0 14-1 0,0-14 0 16,0 15 0-16,0-15-3 0,0 15 3 0,0-15-1 0,4 13 0 16,-4-13-2-16,0 0 1 0,4 16 0 0,-4-16 1 15,0 0-2-15,8 9 1 0,-8-9-2 0,0 0-2 16,0 0-1-16,0 0-3 0,0 0-2 0,17-5-9 15,-17 5 7-15,0 0-9 0,10-9 9 0,-10 9-5 0,0 0 10 16,6-16-7-16,-6 16 12 0,0 0-4 0,0 0 10 16,7-11-2-16,-7 11 9 0,0 0-6 0,0 0 7 15,0 0-7-15,0 0 5 0,0 0-9 0,0 0 11 16,0 0-7-16,0 0 14 0,0 0 1 0,0 0 2 16,10 11 3-16,-10-11 1 0,0 0-2 0,4 14 1 15,-4-14 3-15,4 14 7 0,-4-14-5 0,6 14-1 16,-6-14 5-16,7 14 0 0,-7-14-1 0,8 15-3 15,-8-15 5-15,8 11-14 0,-8-11-4 0,8 10 0 16,-8-10 2-16,0 0-1 0,14 11 6 0,-14-11 7 0,0 0 5 16,0 0-5-16,20 3-4 0,-20-3-6 0,0 0-5 15,15-6-2-15,-15 6-4 0,10-7-1 16,-10 7-21-16,0 0-18 0,15-13-21 0,-15 13-23 0,0 0-28 16,14-13-17-16,-14 13-29 0,0 0-58 0,8-11-214 15,-8 11 115-15</inkml:trace>
  <inkml:trace contextRef="#ctx0" brushRef="#br0" timeOffset="179819.694">4168 9835 32 0,'0'0'280'0,"0"0"-47"16,0 0-40-16,0-14-14 0,0 14-30 0,0 0-10 15,0 0-44-15,0 0-7 0,0 0-28 0,0 0-2 16,0 0-21-16,0 0 5 0,0 0-14 0,-12 12 23 15,12-12-21-15,-6 14 14 0,6-14-10 0,-4 16 18 0,4-16-1 16,-5 19 4-16,5-19 0 0,-6 24 1 16,4-13-1-16,2 4 7 0,-2-1-2 0,0-1-5 0,0 4 0 15,2-2-9-15,-2 1-3 0,2-1-2 0,-2 1-4 16,2 2-5-16,0-4 0 0,2 3-7 0,0-3-3 16,-2 2-7-16,2-2-2 0,-2-14-3 0,4 23-1 15,-4-23-4-15,6 22 4 0,-6-22-3 0,9 20 0 16,-9-20-1-16,6 16 3 0,-6-16-8 0,8 14 0 15,-8-14-12-15,8 12-20 0,-8-12-19 0,9 11-23 16,-9-11-21-16,0 0-19 0,12 8-30 0,-12-8-20 0,0 0-22 16,0 0-26-16,0 0-26 0,19 8-195 0,-19-8 97 15</inkml:trace>
  <inkml:trace contextRef="#ctx0" brushRef="#br0" timeOffset="180557.747">4310 10207 78 0,'0'0'252'0,"0"0"-57"0,0 0-28 0,0 0-28 16,0 0-17-16,0 0-15 0,0 0-15 0,0 0-18 15,-4-13-16-15,4 13-7 0,0 0-8 0,0 0-10 16,0 0-4-16,0 0-4 0,-6-13-4 0,6 13-3 16,0 0 3-16,-5-14-7 0,5 14 0 0,0 0-4 15,-4-17-1-15,4 17-1 0,0 0-3 0,-2-19 2 16,2 19-3-16,0-13-1 0,0 13 1 0,0 0-1 15,4-19-1-15,-4 19-1 0,2-16 2 0,-2 16 0 16,5-11 0-16,-5 11 4 0,6-13 1 0,-6 13-3 0,0 0 4 16,8-13-4-16,-8 13 3 0,0 0-4 0,10-9 4 15,-10 9 4-15,0 0 2 0,0 0 4 0,0 0-1 16,0 0 1-16,0 0-4 0,25 4-7 0,-25-4 5 16,0 0-3-16,8 15-1 0,-8-15 2 0,4 12 6 15,-4-12-2-15,4 14 5 0,-4-14-3 0,2 14 0 16,-2-14 0-16,2 15-2 0,-2-15 3 0,0 13-9 15,0-13 4-15,0 0-5 0,2 19 0 0,-2-19-2 16,0 0-2-16,0 0-1 0,2 14 0 0,-2-14 0 0,0 0-3 16,0 0 0-16,0 0-2 0,0 0-1 0,2 15 2 15,-2-15 1-15,0 0-1 0,0 0-8 0,0 0 6 16,0 0-9-16,0 0 0 0,0 0-3 0,6-16 0 16,-6 16-2-16,0 0 4 0,6-19-2 0,-6 19 4 15,3-13 2-15,-3 13 4 0,6-13 0 0,-6 13 0 16,6-15 0-16,-6 15 1 0,6-13 2 0,-6 13-2 15,0 0 3-15,8-13 0 0,-8 13 2 0,0 0 0 16,11-11 2-16,-11 11 9 0,0 0 8 0,0 0 6 16,0 0 6-16,0 0-1 0,25 0-7 0,-25 0 3 0,0 0-2 15,12 13 3-15,-12-13 2 0,6 13-1 0,-6-13 4 16,8 15-4-16,-8-15 7 0,7 15-12 0,-7-15 3 16,6 16-1-16,-6-16 3 0,6 15-4 0,-6-15 1 15,4 15-7-15,-4-15-4 0,4 11-1 0,-4-11 0 16,0 0-4-16,5 15 2 0,-5-15-4 0,0 0-5 15,0 0-4-15,5 12-12 0,-5-12-21 0,0 0-18 16,0 0-32-16,0 0-28 0,0 0-35 0,0 0-40 0,0 0-49 16,0 0-241-16,0 0 34 0</inkml:trace>
  <inkml:trace contextRef="#ctx0" brushRef="#br0" timeOffset="181040.115">4669 10218 58 0,'0'0'217'0,"0"0"-32"16,0 0-29-16,0 0-18 0,0 0-17 0,0 0-10 16,0 0-11-16,0 0-8 0,0 0-10 0,0 0-11 15,0 0-5-15,-9-9-2 0,9 9-1 0,0 0-5 16,0 0-2-16,0 0-6 0,0 0-12 0,0 0-33 15,0 0 38-15,0 0 0 0,-11-8-4 0,11 8-2 0,0 0-1 16,0 0-5-16,0 0-5 0,0 0-3 16,0 0-3-16,0 0-3 0,0 0 0 0,-6-11-2 0,6 11 3 15,0 0-5-15,0 0 4 0,0 0 26 0,0 0-34 16,0 0-3-16,0 0 5 0,0 0-2 0,0 0 0 16,0 0 1-16,0 0-2 0,0 0-6 0,0 0 4 15,0 0-5-15,0 0 1 0,0 0-4 0,0 0 2 16,0 0-10-16,0 0-12 0,0 0-26 0,0 0-22 15,0 0-36-15,0 0-49 0,0 0-53 0,0 0-66 16,0 0-153-16,0 0 108 0</inkml:trace>
  <inkml:trace contextRef="#ctx0" brushRef="#br0" timeOffset="182065.028">4825 10183 24 0,'0'0'215'0,"0"0"-33"0,0 0-29 0,0 0-18 0,0 0-16 16,0 0-11-16,0 0-10 0,0 0-8 0,0 0-12 15,-19-5-14-15,19 5-5 0,0 0-13 0,0 0-8 16,0 0-5-16,0 0-5 0,-6-13-3 0,6 13-1 16,0 0-3-16,0 0-3 0,0 0-2 0,-2-16-1 0,2 16-5 15,0 0 0-15,2-16-3 0,-2 16-2 0,0 0 0 16,6-13-1-16,-6 13-1 0,0 0-2 16,6-11 1-16,-6 11 2 0,0 0-3 0,9-13 0 0,-9 13 1 15,0 0-1-15,0 0 0 0,0 0 1 0,12-9 2 16,-12 9-13-16,0 0 16 0,0 0 1 0,0 0 0 15,0 0 1-15,0 0 2 0,0 0 1 0,21 3 0 16,-21-3-1-16,0 0-1 0,0 0-1 0,8 11-3 0,-8-11 6 16,0 0-5-16,4 16-3 0,-4-16 1 15,0 0-4-15,4 16-1 0,-4-16 1 0,0 0 3 0,2 18-3 16,-2-18 0-16,0 0 1 0,6 14-3 0,-6-14 0 16,0 0-6-16,0 0-3 0,2 16-1 15,-2-16-1-15,0 0-11 0,0 0 18 0,0 0 1 0,0 0 6 16,0 0-7-16,0 0 3 0,0 0-1 0,0 0 1 15,0 0 1-15,15-9 0 0,-15 9-1 0,0 0 1 0,6-13 0 16,-6 13 1-16,0 0-1 0,8-13-1 0,-8 13 0 16,0 0 2-16,11-13 0 0,-11 13-1 15,0 0 1-15,8-9-1 0,-8 9 1 0,0 0 0 0,13-7 1 16,-13 7 2-16,0 0 3 0,0 0 4 0,0 0 4 16,0 0-22-16,0 0 24 0,25 1-4 0,-25-1 5 15,0 0-8-15,11 11 0 0,-11-11-1 0,8 9-4 16,-8-9 0-16,6 13 0 0,-6-13 0 0,4 12-1 15,-4-12-1-15,4 13 0 0,-4-13-2 0,0 0 1 16,7 17-4-16,-7-17-2 0,0 0-5 0,0 0 2 16,4 11-4-16,-4-11 1 0,0 0-2 0,0 0 0 0,0 0-1 15,0 0-5-15,6-11-3 0,-6 11 0 16,0 0 1-16,2-17-8 0,-2 17 7 0,0 0 0 16,6-19 0-16,-6 19-2 0,4-11 1 0,-4 11 0 15,6-15 1-15,-6 15 1 0,9-11 4 0,-9 11 4 0,6-11 2 16,-6 11 0-16,0 0 6 0,12-13 2 0,-12 13 11 15,0 0 13-15,11-9 9 0,-11 9 11 0,0 0-1 16,0 0 1-16,0 0 0 0,0 0-5 0,0 0-3 16,21 1-4-16,-21-1-3 0,0 0-4 0,0 0-6 15,11 13 2-15,-11-13-21 0,0 0 23 0,8 14-1 0,-8-14 19 16,4 13-10-16,-4-13 1 0,4 15 0 0,-4-15 0 16,4 13-1-16,-4-13 3 0,5 14 4 0,-5-14-9 15,0 0-4-15,4 17-5 0,-4-17-1 0,0 0-4 16,4 14-2-16,-4-14-3 0,0 0-1 0,0 0-1 15,4 11-3-15,-4-11 0 0,0 0-6 0,0 0 2 16,0 0-35-16,0 0-23 0,0 0-28 0,0 0-36 16,0 0-33-16,0 0-46 0,0 0-68 0,0 0-121 0,0 0 154 15</inkml:trace>
  <inkml:trace contextRef="#ctx0" brushRef="#br0" timeOffset="182696.029">5139 9783 281 0,'0'0'228'0,"0"0"-38"15,0 0-40-15,0 0-11 0,0 0-25 0,0 0-3 16,0 0-26-16,-8 11-1 0,8-11-21 0,0 0 5 16,0 0-14-16,6 18 8 0,-6-18-19 0,0 0 10 15,10 16-15-15,-10-16 10 0,10 13-6 0,-10-13-5 16,13 15-6-16,-13-15-2 0,14 20-5 0,-5-9 1 15,-1 1-3-15,0-2 0 0,2 3 0 0,-1 2-3 16,-2-1 0-16,-1 2-3 0,2-1-28 0,-1 2 36 16,-1-1-5-16,0 2 4 0,0 0-8 0,-2 1 1 15,1-1 1-15,-3 1 3 0,2 0-1 0,-2-1 1 16,-2 1 3-16,2 1 1 0,-2-3-2 0,0 0-5 0,0-2 6 16,-2 3-1-16,0-3 6 0,0-1 2 15,2-14 4-15,-2 24 5 0,2-24-2 0,-5 21 2 0,5-21-2 16,-6 16-2-16,6-16-8 0,-4 15-3 0,4-15-7 15,-4 11-2-15,4-11-9 0,0 0-2 0,-6 12-11 0,6-12-7 16,0 0-23-16,0 0-21 0,0 0-25 16,-6 10-25-16,6-10-31 0,0 0-45 0,0 0-47 15,0 0-41-15,0 0-244 0,0 0-17 0</inkml:trace>
  <inkml:trace contextRef="#ctx0" brushRef="#br0" timeOffset="184595.52">5459 10257 190 0,'0'0'206'16,"0"0"-53"-16,0 0-28 0,0 0-22 0,0 0-7 15,0 0 0-15,0 0 3 0,0 0 2 0,0 0 0 0,0 0-4 16,0 0-5-16,0 0-3 0,0 0-1 0,19-4 1 16,-19 4-1-16,0 0-2 0,0 0 7 15,0 0-15-15,0 0-7 0,27-3-14 0,-27 3-5 0,0 0-10 16,0 0-4-16,30-1-10 0,-30 1-3 0,0 0-8 15,27-3 1-15,-27 3-8 0,0 0 3 0,29-2-5 16,-29 2 0-16,0 0 4 0,26 0-16 0,-26 0-11 16,0 0-14-16,25 0-11 0,-25 0-9 0,0 0-15 0,0 0-7 15,25 0-13-15,-25 0-10 0,0 0-20 16,0 0-27-16,0 0-34 0,0 0-36 0,0 0-225 16,0 0 95-16</inkml:trace>
  <inkml:trace contextRef="#ctx0" brushRef="#br0" timeOffset="184900.014">5522 10157 65 0,'0'0'304'0,"0"0"-70"0,0 0-40 0,0 0-25 0,0 0-22 16,0 0-14-16,0 0-18 0,0 0-6 0,0 0 3 15,0 0-4-15,0 0 2 0,0 0-16 0,0 0-7 16,0 0-10-16,0 0-4 0,0 0-9 0,0 0-3 16,0 0-14-16,0 0-8 0,0 0-10 0,23-1-5 15,-23 1-6-15,0 0 15 0,0 0-23 0,25-2-4 16,-25 2 1-16,0 0-2 0,21-3-5 0,-21 3-15 16,0 0-23-16,22-1-20 0,-22 1-28 0,0 0-22 15,23-6-23-15,-23 6-18 0,0 0-25 0,23-4-13 16,-23 4-10-16,0 0-23 0,0 0-131 0,19-5 192 0</inkml:trace>
  <inkml:trace contextRef="#ctx0" brushRef="#br0" timeOffset="185344.784">5603 10074 132 0,'0'0'300'15,"0"0"-61"-15,0 0-42 0,-8-9-16 0,8 9-15 16,0 0-25-16,0 0-13 0,0 0-13 0,0 0-8 16,0 0-11-16,0 0-11 0,0 0-11 0,6 13-11 0,-6-13-11 15,0 0-8-15,0 0-11 0,14 10-2 16,-14-10-10-16,0 0-3 0,17 8-4 0,-17-8 0 16,0 0-3-16,23 8-4 0,-23-8-1 0,17 7-2 15,-17-7-9-15,19 4 9 0,-19-4 0 0,23 5-4 16,-23-5-4-16,20 6-7 0,-20-6-1 0,19 5 0 0,-19-5 2 15,18 4 2-15,-18-4 3 0,17 5-2 0,-17-5 4 16,0 0 0-16,19 10 2 0,-19-10 1 0,0 0 1 16,13 7 3-16,-13-7 8 0,0 0 1 0,10 11 4 15,-10-11-2-15,0 0-1 0,7 13-3 0,-7-13 2 0,0 0 1 16,-3 15 3-16,3-15-3 0,-2 13 5 0,2-13 1 16,-6 13 6-16,6-13 5 0,-6 13 5 0,6-13-2 15,-7 14 0-15,7-14-1 0,-9 13 2 0,9-13-3 16,-8 12-3-16,8-12 0 0,-6 13-4 0,6-13-1 15,-8 12-3-15,8-12-2 0,-6 10-3 0,6-10 0 16,0 0-4-16,-9 15-4 0,9-15-1 0,0 0-5 16,-8 8-2-16,8-8-10 0,0 0-12 0,0 0-7 0,0 0-15 15,0 0-16-15,0 14-28 0,0-14-33 16,0 0-52-16,0 0-63 0,0 0-65 0,0 0-252 16,0 0-68-16</inkml:trace>
  <inkml:trace contextRef="#ctx0" brushRef="#br0" timeOffset="186403.49">6044 10187 235 0,'6'-11'249'0,"-6"11"-45"0,0 0-29 0,0 0-16 15,0 0-5-15,0 0-24 0,0 0-13 0,0 0-21 16,0 0 4-16,0 0-25 0,0 0-6 0,0 0-5 15,-16 7 1-15,16-7-8 0,0 0-1 0,-6 13-4 16,6-13 1-16,0 0-8 0,-2 19 2 0,2-19-8 0,0 13-4 16,0-13-5-16,2 15-6 0,-2-15-7 0,4 13 0 15,-4-13-7-15,6 12-2 0,-6-12-1 0,10 10 2 16,-10-10-3-16,15 9 1 0,-15-9-2 0,0 0 0 16,23 3-3-16,-23-3 1 0,0 0-2 0,25-6 2 15,-25 6-5-15,17-8-7 0,-17 8-15 0,14-14-2 16,-14 14-6-16,17-18-2 0,-17 18-4 0,12-16 2 15,-12 16-3-15,9-17 0 0,-9 17-1 0,4-18 9 16,-4 18 12-16,2-17-7 0,-2 17 1 0,-2-13 6 0,2 13 2 16,-6-13 2-16,6 13 3 0,0 0 6 0,-13-15-1 15,13 15 4-15,0 0 3 0,-14-4 2 0,14 4-3 16,0 0 2-16,0 0-1 0,-23 2 0 0,23-2-1 16,0 0 2-16,-14 13-1 0,14-13 1 15,-9 11-1-15,9-11 2 0,-5 15-3 0,5-15 1 0,-6 15-1 16,6-15 2-16,-4 17-2 0,4-17 1 0,-2 14 0 15,2-14-1-15,0 14 0 0,0-14-2 0,0 0 1 16,2 19 0-16,-2-19 1 0,0 0 0 0,6 14 2 16,-6-14-2-16,0 0 3 0,0 0-5 0,0 0 5 0,20 2-3 15,-20-2-4-15,0 0-4 0,16-10-10 0,-16 10 2 16,13-11-8-16,-13 11 4 0,10-14-21 0,-10 14 32 16,10-15 2-16,-10 15 6 0,8-13-3 0,-8 13 11 15,9-11 3-15,-9 11 6 0,6-12 3 0,-6 12 3 16,0 0 1-16,8-11 3 0,-8 11-1 0,0 0 3 15,0 0 3-15,0 0 5 0,0 0-6 0,0 0 4 16,0 0-7-16,19 6 0 0,-19-6-5 0,0 0-4 0,8 14 7 16,-8-14 5-16,8 14-4 0,-8-14 0 15,11 13-1-15,-11-13-1 0,11 14-5 0,-11-14-1 0,10 12-4 16,-10-12-1-16,13 8-1 0,-13-8 4 16,0 0-3-16,18 8-20 0,-18-8 21 0,0 0 2 0,0 0-8 15,25-6 2-15,-25 6-10 0,13-7-20 0,-13 7-32 16,10-9-23-16,-10 9-34 0,8-9-38 0,-8 9-54 15,0 0-60-15,4-16-227 0,-4 16 24 0</inkml:trace>
  <inkml:trace contextRef="#ctx0" brushRef="#br0" timeOffset="186916.418">6484 9313 49 0,'0'0'219'0,"4"-20"-40"16,-4 20-29-16,4-17-21 0,-4 17-15 16,2-13-1-16,-2 13 9 0,0 0 5 0,6-14-10 15,-6 14-5-15,0 0-5 0,0 0-8 0,0 0-2 0,0 0-10 16,12 14-3-16,-12-14-9 0,5 19-4 0,-3-4-4 16,-2 1-7-16,2 5-4 0,0 2-10 0,0 1-3 15,-2 5 7-15,2 1-26 0,0 6 0 0,-2 1-2 16,2 4 2-16,0 0-1 0,0 0 6 0,0 1 5 15,0 2 5-15,-1-1-1 0,1-2 1 0,3 0-3 16,-3-1-2-16,0-1-2 0,2-2-5 0,0-1-2 16,-2-6-6-16,2-3-1 0,-2 0-2 0,2 1-2 0,-2-4-1 15,1 2-2-15,1-8-2 0,-2 2-12 0,0-4 10 16,0 0 1-16,-2-16-3 0,2 25 0 0,-2-25-1 16,2 20-2-16,-2-20-9 0,2 18-10 0,-2-18-9 15,2 15-14-15,-2-15-7 0,2 15-10 0,-2-15-18 16,0 0-15-16,0 16-22 0,0-16-22 0,0 0-40 15,0 0-32-15,2 17-31 0,-2-17-41 0,0 0-179 16,0 0 64-16</inkml:trace>
  <inkml:trace contextRef="#ctx0" brushRef="#br0" timeOffset="187366.944">6808 10196 87 0,'0'0'247'0,"0"0"-45"0,0 0-24 16,8-9-16-16,-8 9-8 0,0 0-7 0,0 0-18 15,7-13-4-15,-7 13-14 0,0 0-3 0,0 0-9 16,2-17-9-16,-2 17-4 0,0 0-8 0,-2-13-14 0,2 13-11 16,0 0-6-16,-5-15-10 0,5 15-2 15,-6-12 16-15,6 12-30 0,-6-11-2 0,6 11-7 0,-8-12-2 16,8 12-1-16,-11-9 8 0,11 9 1 0,0 0 3 16,-16-7-3-16,16 7-3 0,0 0-5 0,0 0-1 15,-25 4-1-15,25-4-1 0,-12 8-2 0,12-8 2 16,-11 11 3-16,11-11-2 0,-10 19-2 0,10-19 1 15,-6 18-2-15,6-18 2 0,-2 25-4 0,2-25 1 16,2 24 0-16,-2-24-3 0,4 24 2 0,-4-24-2 16,8 20 4-16,-8-20-4 0,11 19 1 0,-11-19 0 0,14 12-2 15,-14-12-1-15,17 8 2 0,-17-8 0 0,16 4-1 16,-16-4-10-16,0 0-28 0,29 2-29 0,-29-2-38 16,0 0-55-16,25-4-58 0,-25 4-65 15,0 0-243-15,22-4-32 0</inkml:trace>
  <inkml:trace contextRef="#ctx0" brushRef="#br0" timeOffset="188582.927">7029 10416 167 0,'0'0'209'0,"0"0"-44"0,0 0-11 0,0 0-18 16,0 0-10-16,0 0-5 0,0 0-10 0,0 0-2 15,0 0-28-15,0 0-7 0,0 0-15 0,0 0-7 16,0 0-11-16,0 0-6 0,0 0-7 0,0 0-2 16,0 0-8-16,0 0 0 0,0 0-2 0,0 0 2 15,0 0-4-15,0 0 3 0,0 0-1 0,0 0 2 0,0 0-3 16,0 0 1-16,0 0-2 0,-2 13 2 0,2-13 0 16,0 0 1-16,0 18 2 0,0-18-21 0,0 17 22 15,0-17-1-15,2 17 1 0,-2-17-7 0,2 19-6 16,-2-19 1-16,0 20-3 0,0-20 0 0,4 18-2 15,-4-18 0-15,3 17-9 0,-3-17-10 0,2 19-7 16,-2-19-5-16,2 14-8 0,-2-14-3 0,0 0-9 16,2 15-5-16,-2-15-15 0,0 0-27 0,0 0-36 0,0 16-40 15,0-16-43-15,0 0-139 0,0 0 192 0</inkml:trace>
  <inkml:trace contextRef="#ctx0" brushRef="#br0" timeOffset="189444.8">7017 10437 63 0,'0'0'212'16,"0"0"-39"-16,0 0-26 0,0 0-20 0,0 0-14 15,0 0-10-15,0 0-7 0,0 0-11 0,0 0-10 16,0 0-9-16,-4-13-7 0,4 13 0 0,0 0-4 16,0 0 4-16,0 0-3 0,0 0-2 0,0 0-4 0,0 0-5 15,0 0-9-15,2-15-3 0,-2 15-4 16,0 0-11-16,0 0-6 0,0 0 2 0,0 0-4 16,0 0 1-16,0 0-2 0,8-9-2 0,-8 9-3 0,0 0 4 15,0 0-4-15,0 0-1 0,19-4-1 16,-19 4 2-16,0 0-4 0,0 0 5 0,22-2-4 0,-22 2 0 15,0 0-1-15,0 0 1 0,25 0-1 0,-25 0 2 16,0 0-1-16,0 0-2 0,0 0 3 0,27 2 0 16,-27-2-3-16,0 0 4 0,0 0-3 0,0 0 2 15,20 3-2-15,-20-3 6 0,0 0-8 0,0 0 4 16,0 0-2-16,0 0 2 0,18 6-3 0,-18-6 4 0,0 0-1 16,0 0 5-16,0 0-4 0,11 9 2 0,-11-9-3 15,0 0 4-15,0 0-3 0,0 0 1 0,6 11-2 16,-6-11 5-16,0 0-6 0,0 0 2 0,0 0-4 15,4 15 3-15,-4-15-3 0,0 0 2 0,0 0-28 16,4 17 30-16,-4-17 2 0,0 0-1 0,2 11-1 16,-2-11 0-16,0 0-1 0,2 14 1 0,-2-14-4 15,0 0 7-15,4 15-8 0,-4-15 2 0,0 0-4 0,2 15 7 16,-2-15-2-16,0 0 0 0,3 13-3 16,-3-13 3-16,0 0 0 0,4 13 2 0,-4-13 1 0,0 0 0 15,0 0 3-15,2 15-2 0,-2-15 2 16,0 0 1-16,0 0 1 0,4 16 0 0,-4-16-4 15,0 0-23-15,0 0 31 0,0 0-6 0,2 13 8 0,-2-13-47 16,0 0 44-16,0 0-2 0,0 0-4 0,0 0 0 16,2 15 0-16,-2-15-4 0,0 0 3 0,0 0-3 15,0 0 1-15,0 0 0 0,0 0 3 0,0 0-8 16,0 0 7-16,0 0-1 0,0 0 3 0,0 0 21 16,0 13-29-16,0-13-2 0,0 0 2 0,0 0-1 15,0 0-2-15,0 0 2 0,0 0 4 0,0 0-2 16,0 0 3-16,0 0-5 0,0 0 2 0,0 0-3 0,0 0 5 15,0 0-4-15,-23 2 2 0,23-2 0 0,0 0-1 16,0 0 0-16,0 0 1 0,0 0 1 0,0 0-2 16,-22 4 1-16,22-4 2 0,0 0-5 0,0 0 0 15,0 0 2-15,0 0 5 0,0 0-7 0,-29 2 5 16,29-2-4-16,0 0 3 0,0 0-2 0,0 0 3 16,0 0-3-16,-22 3 0 0,22-3 1 0,0 0 16 15,0 0-20-15,0 0 3 0,0 0-2 0,-23 3 5 0,23-3-6 16,0 0 3-16,0 0-4 0,0 0 7 15,0 0-5-15,0 0 1 0,0 0-14 0,0 0-11 0,-21 1-13 16,21-1-15-16,0 0-18 0,0 0-16 0,0 0-13 16,0 0-13-16,0 0-18 0,0 0-20 0,0 0-29 15,0 0-172-15,0 0 192 0</inkml:trace>
  <inkml:trace contextRef="#ctx0" brushRef="#br0" timeOffset="198734.771">5047 6738 183 0,'0'0'187'0,"0"0"-32"0,0 0-20 15,0 0-12-15,0 0-12 0,0 0 3 16,0 0-13-16,0 0 2 0,0 0-25 0,0 0 0 0,0 0-22 16,0 0 4-16,0 0-20 0,-4-11 6 0,4 11-21 15,0 0 5-15,0 0-17 0,0 0 11 0,0 0-17 16,0 0 11-16,0 0-7 0,0 0 22 0,0 0-13 15,0 0 11-15,16 9-20 0,-16-9 13 0,15 5-19 0,-15-5 14 16,15 9-16-16,-15-9 13 0,23 11-18 16,-11-3 17-16,1 0-16 0,1 1 13 0,1-3-14 0,-1 5 13 15,3-1-16-15,1 1 15 0,-1 3-13 0,-2-4 16 16,2 3-13-16,-1 2 20 0,1 0-2 0,-3 3 1 16,1-3-15-16,-1 2 15 0,1 3-9 0,-3 1 4 15,0 0-16-15,0-2 15 0,0 3-15 0,-1 1 16 16,-1-2-16-16,-2 2 15 0,1 0-12 0,-1-1 17 15,-2 0-1-15,0 0-5 0,1 0-15 0,-1 0 17 16,-2 1-38-16,0-5 44 0,0 2-4 0,-2-1 1 0,2 1 2 16,-2-1-4-16,0 0-5 0,-2 1 2 15,3 0 0-15,-3-1-29 0,2 1 50 0,-2-2-27 0,0 3 10 16,0-5-13-16,-2 0-4 0,2 4 3 0,-3-6-1 16,3 2-1-16,-2-1 1 0,2-15 3 0,-2 25-4 15,2-25 5-15,-2 20-5 0,2-20 2 0,-4 18-2 16,4-18 3-16,-2 15 2 0,2-15 4 0,-2 13-1 15,2-13 4-15,0 0-5 0,-4 17 4 0,4-17-6 16,0 0 1-16,-4 9-6 0,4-9 3 0,0 0-5 16,0 0 2-16,0 0-7 0,0 0-4 0,-13 11-19 0,13-11-5 15,0 0-16-15,0 0-13 0,0 0-14 16,0 0-20-16,0 0-19 0,0 0-20 0,0 0-21 0,0 0-11 16,0 0-5-16,0 0-41 0,0 0-91 0,0 0 233 15</inkml:trace>
  <inkml:trace contextRef="#ctx0" brushRef="#br0" timeOffset="199488.007">5470 7608 178 0,'0'0'164'0,"0"0"-36"16,0 0-21-16,0 0-7 0,-5-12-26 0,5 12 1 16,0 0-11-16,0 0 1 0,0 0-7 0,0 0 7 15,-6-14-10-15,6 14 8 0,0 0-9 0,0 0 7 16,0 0-10-16,0 0 11 0,0 0-13 0,0 0 10 15,0 0-15-15,-4-10 11 0,4 10-20 0,0 0 21 0,0 0-33 16,0 0 14-16,0 0-16 0,0 0 10 0,0 0-17 16,0 0 14-16,0 0-7 0,0 0 14 0,0 0-20 15,0 0 5-15,0 0 2 0,0 0 2 0,0 0-2 16,0 0 0-16,0 0 3 0,0 0 0 0,0 0 5 16,0 0 3-16,0 0-1 0,0 0 5 0,0 0-2 15,0 0-1-15,0 0-2 0,0 0-5 0,0 0 1 16,0 0-4-16,0 0 0 0,0 0-7 0,0 0-3 0,0 0-6 15,0 0 0-15,0 0 1 0,0 0 0 16,0 0-2-16,0 0 4 0,0 0 1 0,0 0-6 0,0 0-4 16,0 0 3-16,0 0-3 0,0 0 0 0,0 0-1 15,0 0 0-15,0 0-2 0,-18 6-1 0,18-6 1 16,0 0 0-16,-5 10-2 0,5-10 3 0,0 0-4 16,-4 15 5-16,4-15-3 0,0 0 1 0,-2 16 1 15,2-16 1-15,0 0-4 0,0 19 2 0,0-19 0 16,0 0 1-16,0 19-1 0,0-19 4 0,0 0-9 15,0 17 5-15,0-17 1 0,0 0 0 0,2 14-3 0,-2-14 4 16,0 0-1-16,0 0 3 0,2 17-4 16,-2-17 3-16,0 0-7 0,0 0 5 0,0 0-1 0,0 0-1 15,2 13 0-15,-2-13 2 0,0 0 0 0,0 0 0 16,0 0-1-16,0 0 3 0,0 0-1 0,0 0-2 16,19-4 2-16,-19 4 4 0,8-9-5 0,-8 9-2 15,11-15 1-15,-11 15-14 0,10-15 17 0,-10 15 3 16,12-14-1-16,-12 14-3 0,11-14 5 0,-11 14-7 15,8-11 1-15,-8 11-2 0,0 0-2 0,11-11-1 0,-11 11-2 16,0 0-1-16,11-9 0 0,-11 9-1 0,0 0 2 16,0 0 0-16,0 0-1 0,0 0-1 0,0 0-4 15,18 6-7-15,-18-6-4 0,0 0-8 0,0 0 0 16,0 0-29-16,0 0-20 0,11 7-18 0,-11-7-23 16,0 0-32-16,0 0-57 0,0 0-75 0,0 0-134 15,0 0 118-15</inkml:trace>
  <inkml:trace contextRef="#ctx0" brushRef="#br0" timeOffset="205793.832">5759 7154 137 0,'0'0'179'0,"0"0"-46"16,-17-4-14-16,17 4-18 0,0 0-13 0,0 0-17 0,0 0 0 16,0 0-16-16,0 0-1 0,-2-14-13 0,2 14 1 15,0 0-9-15,0 0 8 0,0 0-11 0,-2-14 12 16,2 14-15-16,0 0 8 0,0 0-9 0,-2-15 5 15,2 15-12-15,0 0 7 0,0-15-13 0,0 15 8 16,0 0-14-16,2-20 11 0,-2 20-12 0,2-13 6 0,-2 13-10 16,5-12 10-16,-5 12-14 0,4-13 14 15,-4 13-17-15,6-12 13 0,-6 12-10 0,0 0 7 0,10-13-8 16,-10 13 7-16,0 0-8 0,6-9 10 16,-6 9-7-16,0 0 12 0,0 0-9 0,0 0 16 0,15-8-11 15,-15 8 15-15,0 0-15 0,0 0 11 0,0 0-10 16,12 11 8-16,-12-11-11 0,0 0 18 0,9 14-10 15,-9-14 9-15,2 12-16 0,-2-12 12 0,2 15-11 16,-2-15 13-16,2 17-3 0,-2-17-1 0,1 18-12 0,-1-18 11 16,0 18-15-16,0-18 14 0,2 18-18 0,-2-18 14 15,2 14-13-15,-2-14 8 0,0 15-10 16,0-15 10-16,0 0-16 0,2 15 14 0,-2-15-14 0,0 0 12 16,0 0-8-16,4 15 11 0,-4-15-26 0,0 0 30 15,0 0-12-15,0 0 12 0,0 0-14 0,0 0 12 16,13-9-14-16,-13 9 8 0,0 0-10 0,0 0 7 15,8-15-11-15,-8 15 15 0,0 0-12 0,6-14 11 0,-6 14-13 16,0 0 18-16,4-14-5 0,-4 14-11 16,0 0 9-16,6-16-8 0,-6 16 12 0,0 0-10 0,4-15 10 15,-4 15-10-15,5-13 11 0,-5 13-10 0,0 0 9 16,6-11-9-16,-6 11 10 0,0 0-12 16,6-11 14-16,-6 11-13 0,0 0 11 0,0 0-9 0,10-9 10 15,-10 9-8-15,0 0 9 0,0 0-14 0,0 0 14 16,0 0-7-16,0 0 11 0,0 0-14 0,0 0 8 15,27 3-7-15,-27-3 11 0,0 0-13 0,8 9 14 16,-8-9-13-16,0 0 12 0,7 13-11 0,-7-13 11 0,0 0-11 16,6 14 13-16,-6-14-12 0,0 0 9 0,2 20-8 15,-2-20 10-15,0 0-16 0,0 20 1 0,0-20 5 16,0 0 11-16,2 18-12 0,-2-18 11 0,0 0-14 16,0 13 13-16,0-13-13 0,0 0 13 0,0 0-12 15,0 0 14-15,0 17-13 0,0-17 9 0,0 0-11 16,0 0 11-16,0 0-9 0,0 0 8 0,0 0-10 15,0 0 10-15,0 0-13 0,0 0 14 0,8-11-13 0,-8 11 9 16,0 0-12-16,6-16 6 0,-6 16-11 16,6-12 13-16,-6 12-13 0,4-11 14 0,-4 11-12 15,6-13 11-15,-6 13-6 0,4-12 9 0,-4 12-9 0,0 0 11 16,8-17-9-16,-8 17 10 0,7-10-10 0,-7 10 10 16,0 0-10-16,8-15 10 0,-8 15-10 0,0 0 10 15,6-10-9-15,-6 10 9 0,0 0-8 0,0 0 10 16,6-11-7-16,-6 11 11 0,0 0-6 0,0 0 14 15,0 0-13-15,0 0 15 0,0 0-10 0,0 0 9 16,0 0-13-16,17 6 9 0,-17-6-12 0,0 0 2 16,4 12-3-16,-4-12 11 0,0 0-11 0,6 14 8 15,-6-14-12-15,0 0 10 0,4 17-12 0,-4-17 15 0,6 14-14 16,-6-14 15-16,5 10-14 0,-5-10 9 0,6 13-9 16,-6-13 11-16,6 12-16 0,-6-12 17 0,0 0-13 15,10 16 12-15,-10-16-14 0,0 0 11 0,13 13-9 16,-13-13 11-16,0 0-12 0,12 5 12 0,-12-5-10 15,0 0 13-15,0 0-16 0,0 0 12 0,0 0-13 16,26-1 13-16,-26 1-11 0,0 0 11 0,12-11-14 16,-12 11 11-16,9-9-11 0,-9 9 8 0,6-12-17 15,-6 12 10-15,6-11-12 0,-6 11 12 0,6-11-13 16,-6 11 10-16,4-14-15 0,-4 14 12 0,0 0-8 16,5-17 11-16,-5 17-7 0,0 0 10 0,2-19-6 0,-2 19 11 15,0 0-7-15,2-16 9 0,-2 16-9 0,0 0 11 16,2-13-9-16,-2 13 11 0,0 0-10 0,0 0 12 15,0 0-11-15,2-16 9 0,-2 16-12 0,0 0 13 16,0 0-7-16,0 0 4 0,0 0-7 0,0 0 10 0,0 0-9 16,0 0 9-16,0 0-10 0,0 0 10 0,0 0-13 15,0 0 15-15,0 0-12 0,0 0 10 0,0 0-9 16,0 0 10-16,-2 16-11 0,2-16 8 0,0 0-5 16,0 13 7-16,0-13-10 0,0 0 14 0,2 14-6 15,-2-14 11-15,0 0-7 0,0 15 10 0,0-15-10 16,0 0 9-16,4 16-13 0,-4-16 11 0,0 0-12 15,4 14 10-15,-4-14-12 0,0 0 11 0,8 11-12 0,-8-11 10 16,0 0-13-16,11 9 12 0,-11-9-11 16,0 0 10-16,0 0-11 0,14 8 10 0,-14-8-8 15,0 0 10-15,0 0-14 0,0 0 14 0,0 0-11 16,0 0 8-16,26 0-8 0,-26 0 9 0,0 0-14 0,0 0 15 16,12-8-11-16,-12 8 9 0,0 0-9 0,0 0-23 15,9-11 29-15,-9 11 8 0,0 0-11 0,0 0 9 0,6-16-15 16,-6 16 10-16,0 0-12 0,4-14 8 15,-4 14-10-15,0 0 11 0,4-13-11 0,-4 13 12 16,0 0-7-16,2-15 9 0,-2 15-11 0,0 0 11 0,0 0-9 16,4-10 9-16,-4 10-7 0,0 0 9 15,0 0-7-15,0 0 7 0,0 0-9 0,0 0 9 0,2-13-8 16,-2 13 13-16,0 0-12 0,0 0 8 0,0 0-10 16,0 0 13-16,0 0-14 0,0 0 10 0,0 0-9 15,-2 10 8-15,2-10-8 0,0 0 9 0,0 0-11 16,-4 17 15-16,4-17-9 0,0 0 12 0,0 0-9 15,0 17 9-15,0-17-11 0,0 0 14 0,-2 14-13 0,2-14 12 16,0 0-9-16,2 12 8 0,-2-12-10 0,0 0 13 16,4 13-9-16,-4-13 6 0,0 0-11 0,7 14 14 15,-7-14-13-15,0 0 11 0,10 13-14 0,-10-13 8 16,0 0-10-16,12 8 17 0,-12-8-19 0,0 0 13 16,0 0-13-16,21 4 13 0,-21-4-14 0,0 0 15 15,19-2-14-15,-19 2 8 0,0 0-8 0,18-12 13 16,-18 12-15-16,15-8 9 0,-15 8-18 0,13-16 9 15,-13 16-20-15,10-15 6 0,-1 4-12 0,-9 11 8 16,10-22-26-16,-4 9 17 0,0 0-10 0,-1 1 11 0,1-3-2 16,-2 2 14-16,0 0-3 0,0-4 7 0,0 3-1 15,-2 1 5-15,2-2-5 0,-1 2 13 0,-3 13-7 16,2-25 9-16,-2 25 1 0,2-22-8 0,-2 22 11 16,2-18-2-16,-2 18 2 0,-2-16-2 0,2 16 2 15,0-16-2-15,0 16 0 0,-4-12 0 0,4 12 0 16,0 0-7-16,-5-13 7 0,5 13-4 0,0 0 8 0,0 0-7 15,-10-9 9-15,10 9-10 0,0 0 11 16,0 0-8-16,0 0 9 0,-14 9-6 0,14-9 9 16,0 0-5-16,-7 14 6 0,7-14-5 0,-4 13 15 15,4-13-9-15,-2 17 14 0,2-17-7 0,-2 19 14 16,2-19-8-16,-2 20 13 0,2-20-13 0,0 23 13 0,0-23-13 16,2 23 12-16,-2-23-14 0,2 27 17 0,-2-27-16 15,2 27 14-15,0-13-13 0,0-1 16 0,3 2-28 16,-1-2 17-16,0 1-23 0,0-2 11 0,0-1-18 15,2-1 14-15,-6-10-15 0,11 21 14 0,-11-21-16 16,12 14 13-16,-12-14-17 0,14 12 17 0,-14-12-17 0,15 9 13 16,-15-9-10-16,13 11 12 0,-13-11-14 0,17 5 12 15,-17-5-13-15,0 0 29 0,25 2-18 0,-25-2-16 16,0 0 15-16,0 0-16 0,29-2 14 0,-29 2-19 16,0 0 18-16,18-7-21 0,-18 7 19 15,13-9-17-15,-13 9 6 0,10-10-18 0,-10 10 9 0,10-13-15 16,-10 13 10-16,9-16-14 0,-9 16 10 0,8-17-13 15,-8 17 18-15,6-25-12 0,-3 12 12 0,-1 1-8 0,2-2 12 16,-2 0-9-16,-2 14 13 0,5-22 6 16,-5 22-2-16,4-25-6 0,-4 25 8 0,2-23-6 0,-2 23 11 15,0-21-8-15,0 21 11 0,2-21 2 16,-2 21-2-16,-2-16 0 0,2 16 6 0,0-15-3 16,0 15 0-16,0-13 0 0,0 13 3 0,0 0 0 0,-2-16 0 15,2 16-1-15,0 0 1 0,0 0 1 0,0 0-9 16,0 0 10-16,0 0-12 0,0 0 12 0,0 0-10 15,0 0 12-15,0 0-2 0,-13 9 10 0,13-9-5 16,0 0 17-16,-2 20-38 0,2-20 51 0,-2 19-13 0,2-19 10 16,0 20-11-16,0-20 13 0,-2 24-17 0,2-24 10 15,0 26-13-15,0-11 8 0,0 0-11 0,2-3 11 16,-2-12-16-16,0 30 10 0,2-17-15 0,-2-13 13 16,2 26-38-16,-2-26 35 0,2 23-13 15,-2-23 18-15,7 22-21 0,-7-22 19 0,4 18-27 0,-4-18 18 16,6 14-16-16,-6-14 15 0,8 12-15 0,-8-12 14 15,8 9-13-15,-8-9 12 0,0 0-13 0,0 0 11 16,19 4 7-16,-19-4-19 0,0 0-20 0,15-7 8 16,-15 7-17-16,10-9 14 0,-10 9-14 0,10-11 17 15,-10 11-10-15,8-12 14 0,-8 12-7 0,11-11 14 16,-11 11-6-16,6-9 12 0,-6 9-8 0,0 0 11 16,8-16-12-16,-8 16 14 0,0 0-9 0,6-10 11 0,-6 10-10 15,0 0 10-15,0 0-2 0,3-13 14 0,-3 13-5 16,0 0 13-16,0 0-14 0,0 0 8 0,0 0-16 15,0 0 12-15,0 0-14 0,0 0 11 0,0 0-3 16,0 0 1-16,0 0-17 0,0 0 13 0,0 0-12 16,0 0 14-16,0 0-16 0,0 0 16 0,0 0-16 0,0 0 15 15,0 14-16-15,0-14 15 0,0 0-16 16,0 0 18-16,2 18-7 0,-2-18 4 0,0 0-13 0,2 12 14 16,-2-12-14-16,0 0 15 0,4 13-17 0,-4-13 16 15,0 0-13-15,3 12 10 0,-3-12-8 0,0 0 11 16,0 0-10-16,8 10 10 0,-8-10-14 0,0 0 16 15,0 0-14-15,0 0 14 0,15 6-14 0,-15-6 15 16,0 0-18-16,0 0 19 0,0 0-16 0,18-8 14 16,-18 8-14-16,0 0 12 0,15-13-19 0,-15 13 8 15,8-11-17-15,-8 11 9 0,8-12-16 0,-8 12 15 16,6-18-14-16,-6 18 13 0,7-18-7 0,-7 18 12 16,6-20-8-16,-6 20 10 0,6-22 2 0,-6 22 3 0,4-17 2 15,-4 17 2-15,2-20 0 0,-2 20 8 0,2-15 7 16,-2 15 7-16,0 0 1 0,2-16 1 0,-2 16-4 15,0 0-3-15,0 0-5 0,0-16-3 0,0 16-1 16,0 0-2-16,0 0 0 0,0 0-2 0,0 0 0 16,0 0-3-16,0 0 3 0,-2 16 1 0,2-16 0 0,0 0 2 15,0 20 0-15,0-20 1 0,2 17 0 0,-2-17-13 16,0 18 15-16,0-18-4 0,2 21 4 0,-2-21 1 16,3 25 1-16,-3-25 0 0,2 23-1 0,-2-23-2 15,2 23 12-15,-2-23-12 0,2 24 3 0,-2-24-1 16,2 23 0-16,-2-23-3 0,2 24-3 0,-2-24 0 15,2 22 8-15,-2-22 1 0,2 24 0 0,-2-24-8 16,0 20 3-16,0-20 2 0,2 20-1 0,-2-20-3 0,0 15-3 16,0-15 0-16,2 18-1 0,-2-18-4 15,0 0 4-15,0 16 1 0,0-16 0 0,0 0 2 16,0 0 0-16,0 16 0 0,0-16-2 0,0 0-2 16,0 0-3-16,0 0-2 0,0 0-6 0,0 0-6 15,0 0-5-15,0 0-2 0,0 0-6 0,0 0-8 0,-2-16-3 16,2 16-2-16,-2-14-7 0,2 14 15 0,0-20-10 15,0 20 19-15,0-18-11 0,0 18 12 0,2-20-9 16,-2 20 13-16,2-19-10 0,-2 19 9 0,2-20-9 16,-2 20 10-16,2-18-5 0,-2 18 12 0,2-17-8 15,-2 17 9-15,4-15-8 0,-4 15 10 0,4-16-7 16,-4 16 8-16,4-10-5 0,-4 10 6 0,0 0-4 16,6-13 8-16,-6 13-8 0,0 0 11 0,0 0-8 0,6-13 8 15,-6 13-9-15,0 0 13 0,0 0-12 0,0 0 9 16,0 0-5-16,0 0 9 0,0 0-10 0,0 0 14 15,0 0-7-15,0 0 6 0,21 6-9 0,-21-6 9 16,0 0-9-16,0 0 10 0,6 12-10 0,-6-12 12 16,0 0-6-16,6 13 11 0,-6-13-11 0,0 0 10 15,6 13-11-15,-6-13 11 0,0 0-2 0,7 13-3 16,-7-13-7-16,0 0 7 0,8 11 0 0,-8-11-3 16,0 0 0-16,0 0-1 0,14 8-1 0,-14-8-3 15,0 0 1-15,0 0-1 0,19-6-12 0,-19 6 10 0,10-7-12 16,-10 7-14-16,11-13-4 0,-11 13-13 0,10-16-1 15,-10 16-11-15,9-21-2 0,-5 11-10 0,3-5-4 16,-3 3-9-16,0-3-3 0,0 1-5 0,0-1 2 16,-2-2 2-16,2 2 15 0,-2 0 12 0,0 1 10 15,1-3 8-15,-1 2 7 0,-2-2 15 0,0 5 6 16,0-4 4-16,0 16 6 0,0-23 9 0,0 23 10 16,-5-23 10-16,5 23 0 0,-2-20 8 0,2 20-6 0,-6-18 5 15,6 18-7-15,-4-16 5 0,4 16-2 0,-2-12-5 16,2 12-6-16,0 0-3 0,-6-13-3 0,6 13-3 15,0 0-1-15,0 0 5 0,0 0 0 0,0 0 3 16,0 0 1-16,0 0 9 0,-15 8-4 16,15-8 9-16,0 0 2 0,-3 20 2 0,3-20 4 0,0 16-5 15,0-16-1-15,0 21-2 0,0-21-2 0,0 25 2 16,0-25-2-16,1 23-32 0,-1-23 26 0,2 27 8 16,-2-27-3-16,2 23 3 0,-2-23-13 0,4 24-3 15,-4-24-1-15,5 20-3 0,-5-20-31 0,4 21 21 0,-4-21 9 16,6 16-3-16,-6-16-12 0,6 15 13 0,-6-15-12 15,8 13 8-15,-8-13-9 0,0 0 10 0,11 13-11 16,-11-13 11-16,0 0-12 0,8 9 13 0,-8-9-13 16,0 0 12-16,0 0-13 0,15 7 10 0,-15-7-1 15,0 0-7-15,0 0-18 0,0 0 5 0,14-7-16 0,-14 7 3 16,0 0-11-16,8-14 10 0,-8 14-5 16,6-13 10-16,-6 13-4 0,5-12 15 0,-5 12-4 0,4-13 9 15,-4 13 4-15,0 0 3 0,4-14 5 0,-4 14 4 16,0 0-3-16,0 0 10 0,2-15-3 15,-2 15 1-15,0 0-4 0,0 0-1 0,0 0-2 0,0 0-7 16,0 0 9-16,0 0-6 0,0 0 13 0,0 0-7 16,0 0 10-16,2 15-6 0,-2-15 18 0,0 0-11 15,0 18-14-15,0-18 11 0,2 14-10 0,-2-14 12 16,2 15-12-16,-2-15 18 0,2 17-12 0,-2-17 8 16,2 17-10-16,-2-17 6 0,4 16-10 0,-4-16 10 15,5 13-14-15,-5-13 11 0,4 13-13 0,-4-13 10 16,0 0-10-16,6 14 11 0,-6-14-15 0,0 0 18 0,0 0-15 15,9 10 11-15,-9-10-13 0,0 0 15 0,0 0-15 16,0 0 13-16,17-9-13 0,-17 9 6 0,6-9-21 16,-6 9 6-16,8-13-15 0,-8 13 6 0,6-14-4 15,-6 14-14-15,7-17 9 0,-7 17-7 0,6-17 15 16,-6 17-4-16,6-12 12 0,-6 12-3 0,4-17 8 16,-4 17-3-16,6-10 6 0,-6 10-3 0,0 0 6 15,7-15-5-15,-7 15 9 0,0 0-8 0,8-14 8 0,-8 14-6 16,0 0 8-16,8-11-9 0,-8 11-6 15,0 0 11-15,0 0 6 0,12-8-7 0,-12 8 6 0,0 0-6 16,0 0 6-16,0 0-5 0,0 0 7 0,19-4-7 16,-19 4 9-16,0 0-10 0,0 0 10 0,0 0-9 15,17 8 7-15,-17-8-8 0,0 0 9 0,0 0-8 16,0 0 7-16,13 9-9 0,-13-9 8 0,0 0-6 16,0 0 4-16,0 0-3 0,0 0 7 0,0 0-6 15,0 0 13-15,14 8-3 0,-14-8 8 0,0 0-13 16,0 0 8-16,0 0-12 0,0 0 10 0,0 0-4 0,0 0-9 15,0 0 8-15,0 0-11 0,0-15 10 0,0 15-16 16,0 0 15-16,0 0-8 0,-8-13 9 0,8 13-9 16,0 0 6-16,-6-11-5 0,6 11 6 0,0 0-1 15,-8-12-5-15,8 12 8 0,0 0-1 0,0 0-12 16,-10-9 16-16,10 9-3 0,0 0-10 0,0 0 8 16,0 0-4-16,0 0 9 0,0 0-9 0,-20 5 9 15,20-5-6-15,0 0 14 0,-8 17-8 0,8-17 6 0,-5 15-6 16,5-15 10-16,-4 18-14 0,4-18 13 0,-2 19-13 15,2-19 11-15,-2 21-10 0,2-21 8 0,2 20-12 16,-2-20 10-16,2 20-13 0,-2-20 10 0,4 18-10 16,-4-18 8-16,7 19-9 0,-7-19 12 0,8 15-13 15,-8-15 11-15,10 12-12 0,-10-12 13 0,11 12-12 16,-11-12 9-16,0 0-10 0,17 9-15 0,-17-9 18 16,0 0 7-16,0 0-14 0,25 0-2 0,-25 0-17 15,0 0-1-15,21-9-13 0,-21 9 5 0,12-9-5 16,-12 9 8-16,14-12-2 0,-14 12 11 0,13-11-1 15,-13 11 9-15,10-9-2 0,-10 9 10 0,8-9-2 0,-8 9 9 16,0 0 2-16,13-12 12 0,-13 12 5 0,0 0 12 16,0 0-7-16,10-6 9 0,-10 6-15 0,0 0 7 15,0 0-9-15,0 0 10 0,0 0-10 0,0 0 10 16,0 0-10-16,6 10 10 0,-6-10-10 0,0 0-17 16,0 0 20-16,0 15 7 0,0-15-13 0,0 0 7 15,1 15-12-15,-1-15 11 0,0 0-11 0,2 14 9 16,-2-14-12-16,0 0 10 0,7 18-12 0,-7-18 9 0,0 0-12 15,8 14 13-15,-8-14-15 0,0 0 14 0,12 11-12 16,-12-11 11-16,0 0-13 0,0 0 13 0,17 6-10 16,-17-6 9-16,0 0-11 0,14-7 11 0,-14 7-17 15,9-11 4-15,-9 11-19 0,10-13 5 0,-10 13-9 16,8-18 9-16,-8 18-9 0,6-18 12 0,-6 18-5 16,7-19 9-16,-7 19-6 0,2-20 13 0,-2 20-8 15,0-20 10-15,0 20-13 0,-4-18 18 0,4 18-8 16,-5-19 8-16,5 19-5 0,-6-18 12 0,6 18 2 15,-8-13 9-15,8 13-9 0,-8-11 10 0,8 11-9 0,-11-9 7 16,11 9-14-16,0 0 10 0,-14-8-13 0,14 8 9 16,0 0-10-16,0 0 8 0,0 0-9 0,-23 2 9 15,23-2-13-15,0 0 13 0,-12 11-10 0,12-11 14 16,0 0-8-16,-11 15 15 0,11-15-14 0,-5 9 13 16,5-9-9-16,-4 15 12 0,4-15-12 0,-4 13 12 15,4-13-10-15,-2 16 12 0,2-16-13 0,-2 17 15 16,2-17 6-16,0 17-10 0,0-17 0 0,0 19-1 0,0-19-3 15,2 16-7-15,-2-16-2 0,4 13 1 0,-4-13-3 16,4 12 0-16,-4-12 0 0,7 14-2 16,-7-14 0-16,9 9-3 0,-9-9 0 0,0 0 0 15,14 9 0-15,-14-9 3 0,0 0 21 0,0 0-30 0,23 4 2 16,-23-4-1-16,0 0 2 0,0 0 0 0,25-4-1 16,-25 4-7-16,12-7-2 0,-12 7-7 0,13-9-1 15,-13 9-19-15,12-13 13 0,-12 13-19 0,14-17 12 16,-7 8-14-16,-7 9 10 0,12-21-5 0,-5 12 14 15,-1-2-3-15,1 0 13 0,-1 2-6 0,-6 9 12 16,12-19-6-16,-12 19 10 0,13-14-8 0,-13 14 13 0,10-17-9 16,-10 17 11-16,10-13-8 0,-10 13 10 0,9-9-11 15,-9 9 12-15,0 0-7 0,12-11 15 0,-12 11-3 16,0 0 13-16,0 0-2 0,0 0 6 0,19-3-7 16,-19 3 11-16,0 0-14 0,10 8 14 0,-10-8-16 15,0 0 12-15,8 15-15 0,-8-15 17 0,6 15-17 16,-6-15 11-16,5 15-17 0,-5-15 13 0,4 15-15 15,-4-15 14-15,2 20-17 0,-2-20 11 0,4 16-16 0,-4-16 20 16,1 14-16-16,-1-14 10 0,2 17-13 16,-2-17 12-16,0 0 0 0,4 14-12 0,-4-14 14 0,0 0-2 15,0 0-2-15,0 0-3 0,6 12-7 0,-6-12-4 16,0 0-13-16,0 0 8 0,0 0-14 0,0 0 9 16,6-12-16-16,-6 12 7 0,0 0-16 0,7-13 6 15,-7 13-11-15,0 0 11 0,6-18-9 0,-6 18 11 16,6-12-2-16,-6 12 10 0,6-13 0 0,-6 13 11 15,7-12-1-15,-7 12 9 0,0 0-7 0,8-15 13 16,-8 15-7-16,0 0 10 0,10-13-7 0,-10 13 14 0,0 0-2 16,8-12 16-16,-8 12-3 0,0 0 12 0,0 0-7 15,15-6 12-15,-15 6-5 0,0 0 2 0,0 0-9 16,0 0 15-16,0 0-12 0,18 4 12 0,-18-4-1 16,0 0-7-16,11 14-1 0,-11-14-2 0,4 13-3 15,-4-13 1-15,4 16 2 0,-4-16-9 0,4 17 2 16,-4-17-3-16,2 19-1 0,-2-19-6 0,2 20 1 15,-2-20-1-15,0 18-3 0,0-18 1 0,0 17-5 16,0-17 1-16,0 0-1 0,2 18 1 0,-2-18-1 16,0 0-2-16,0 15-3 0,0-15 4 0,0 0-12 15,0 0-5-15,0 0-4 0,0 0-1 0,0 0 1 0,0 0-20 16,8-9 7-16,-8 9-19 0,4-13 5 16,-4 13-13-16,6-17 11 0,-6 17 0 0,6-17 13 0,-6 17-3 15,8-14 15-15,-8 14-1 0,7-16 9 0,-7 16-4 16,8-12 10-16,-8 12-3 0,8-11 10 0,-8 11 2 15,0 0 17-15,8-11 1 0,-8 11 16 0,0 0-19 16,0 0 28-16,11-10 6 0,-11 10-4 0,0 0 1 0,0 0-3 16,0 0-6-16,10 10 1 0,-10-10-2 15,0 0-7-15,4 14 0 0,-4-14-6 0,4 16 3 16,-4-16-3-16,0 15 1 0,0-15-8 0,2 16-1 0,-2-16 0 16,3 16-3-16,-3-16-6 0,0 16 0 0,0-16-1 15,4 14 17-15,-4-14-25 0,2 13 3 0,-2-13-2 16,0 0 0-16,6 12-3 0,-6-12 2 0,0 0-29 15,0 0 27-15,0 0 6 0,19 5-21 0,-19-5-10 16,0 0 1-16,14-12-5 0,-14 12-1 0,11-9 0 16,-11 9 4-16,11-13 6 0,-11 13 4 0,12-13 5 15,-12 13 5-15,8-9 0 0,-8 9 5 0,9-11 5 0,-9 11 5 16,0 0 14-16,10-11 3 0,-10 11 5 16,0 0 0-16,8-9 0 0,-8 9-1 0,0 0-7 0,0 0 2 15,0 0 0-15,0 0-1 0,0 0-1 0,0 0-26 16,0 0 27-16,0 0-3 0,0 0-2 0,17 9 2 15,-17-9-3-15,0 0 1 0,2 13 5 0,-2-13-7 16,4 12-1-16,-4-12-4 0,2 16 1 0,-2-16-3 16,4 13-4-16,-4-13 1 0,2 17 0 0,-2-17 1 15,6 13-1-15,-6-13 2 0,5 12-4 0,-5-12 3 16,8 11-3-16,-8-11 3 0,0 0-1 0,14 11 1 0,-14-11-2 16,0 0 1-16,17 4 3 0,-17-4-9 0,0 0 2 15,19-4-4-15,-19 4-9 0,13-7-3 0,-13 7-6 16,12-13-19-16,-12 13 5 0,13-14-3 0,-13 14 6 15,10-18 0-15,-10 18 1 0,6-16 6 0,-6 16 0 16,6-19 7-16,-6 19 6 0,3-18 1 0,-3 18 4 0,2-19 3 16,-2 19 1-16,-2-16 2 0,2 16 0 15,-5-17 4-15,5 17 4 0,-4-13 4 0,4 13-2 0,-8-14-2 16,8 14 0-16,-8-12 2 0,8 12-2 16,-9-9 3-16,9 9-2 0,0 0 3 0,-14-11 11 15,14 11-11-15,0 0 1 0,-17-4-1 0,17 4-1 0,0 0-2 16,0 0 2-16,-21 4 0 0,21-4 1 0,0 0-1 15,-15 7-6-15,15-7 0 0,0 0 4 0,-14 10 0 16,14-10-6-16,0 0 2 0,-8 9-1 0,8-9 3 16,0 0-2-16,0 0 1 0,0 0 1 0,0 0-1 15,0 0 0-15,0 0 0 0,0 0-1 0,16 6-1 0,-16-6-5 16,15-12-8-16,-15 12-11 0,21-13-3 0,-8 6-4 16,1-1 5-16,3 1 4 0,-1-5-3 0,1 4-12 15,-1 0-9-15,1 1 1 0,-1 2 7 0,2-1 8 16,-2 2 4-16,-16 4 6 0,29-6 3 0,-29 6 5 15,27 3 5-15,-27-3 4 0,23 3 7 0,-23-3 13 16,21 10 8-16,-21-10 4 0,18 11 1 0,-18-11 0 16,14 14 3-16,-14-14 1 0,10 15 5 0,-10-15 4 15,8 15-1-15,-8-15 8 0,6 14 0 0,-6-14 4 16,3 13-6-16,-3-13-5 0,0 15-6 0,0-15-7 16,-3 13-5-16,3-13-5 0,-6 12-4 0,6-12-5 15,-6 10-2-15,6-10 2 0,-8 12-3 0,8-12-4 0,-11 9-6 16,11-9-15-16,0 0-13 0,-13 9-23 0,13-9-34 15,0 0-39-15,-21 4-41 0,21-4-53 0,0 0-249 16,-24 2 49-16</inkml:trace>
  <inkml:trace contextRef="#ctx0" brushRef="#br0" timeOffset="206430.832">7403 6827 39 0,'0'0'368'0,"0"0"-78"0,0 0-49 16,0 0-28-16,0 0-33 0,-4-14-27 0,4 14-21 16,0 0-10-16,0 0-16 0,0 0-16 0,0 0-19 15,0 0-13-15,0 0-10 0,0 0-10 0,0 0-6 16,0 0-11-16,0 0-2 0,0 0-3 0,0 0-10 15,0 0-6-15,0 0-22 0,0 0-23 0,0 0-26 0,0 0-38 16,0 0-44-16,0 0-41 0,0 0-46 0,0 0-205 16,0 0 82-16</inkml:trace>
  <inkml:trace contextRef="#ctx0" brushRef="#br0" timeOffset="206989.44">6853 6932 289 0,'0'0'303'16,"0"0"-49"-16,0 0-31 0,0 0-24 0,0 0-26 0,0 0-14 15,0 0-11-15,0 0-20 0,0 0-11 0,0 0-19 16,0 0-15-16,0 0-12 0,0 0-13 0,0 0-13 16,0 0-10-16,0 0-7 0,0 0-4 0,0 0-9 15,0 0-4-15,0 0-2 0,0 0-1 0,0 0-23 16,0 0-18-16,0 0-36 0,0 0-38 0,0 0-42 16,0 0-33-16,0 0-40 0,0 0-49 0,0 0-181 15,0 0 75-15</inkml:trace>
  <inkml:trace contextRef="#ctx0" brushRef="#br0" timeOffset="207292.729">6727 6817 86 0,'-14'-7'323'0,"14"7"-55"0,0 0-36 16,0 0-17-16,0 0-20 0,0 0-26 0,-12-7-19 16,12 7-24-16,0 0-15 0,0 0-22 0,0 0-19 15,0 0-14-15,0 0-9 0,0 0 0 0,0 0 14 16,0 0-2-16,0 0-7 0,0 0-19 0,0 0-3 16,18-6-4-16,-18 6-4 0,0 0-6 0,29-5-1 15,-29 5-4-15,23-1 1 0,-23 1-9 0,27 0-18 16,-27 0-23-16,29-2-22 0,-29 2-27 0,30 0-34 15,-30 0-33-15,31 2-32 0,-31-2-36 0,27 0-54 0,-27 0-156 16,31 6 100-16</inkml:trace>
  <inkml:trace contextRef="#ctx0" brushRef="#br0" timeOffset="212714.851">6235 7694 124 0,'0'0'148'0,"0"0"-17"0,0 0-26 0,0 0-6 16,0 0-11-16,0 0-9 0,0 0-7 0,0 0-7 15,0 0-3-15,0 0-5 0,0 0-3 0,0 0-3 16,0 0-3-16,0 0 1 0,0 0-5 0,0 0 2 15,0 0 1-15,0 0 3 0,0 0-1 0,0 0 1 0,0 0-2 16,0 0-1-16,0 0 2 0,0 0-8 0,0 0-24 16,-14-8 15-16,14 8-7 0,0 0-6 0,0 0-3 15,0 0-3-15,0 0-3 0,-2-12-3 0,2 12-2 16,0 0 1-16,0 0-2 0,-2-17-1 0,2 17 0 16,0 0-3-16,2-15 0 0,-2 15 2 0,0 0-2 15,4-17-1-15,-4 17 2 0,0 0-2 0,4-12 1 16,-4 12 0-16,0 0-3 0,4-12-1 0,-4 12 4 0,0 0 1 15,0 0 1-15,13-9-3 0,-13 9 0 16,0 0-1-16,0 0 4 0,0 0-2 0,17 9 0 0,-17-9 8 16,0 0 2-16,13 13-6 0,-13-13 2 0,8 14 5 15,-8-14-9-15,6 14 3 0,-6-14-1 0,8 13 1 16,-8-13-2-16,7 14 0 0,-7-14 0 0,6 16 0 16,-6-16-2-16,4 9 0 0,-4-9 4 0,0 0-1 15,6 13-1-15,-6-13 10 0,0 0-11 0,0 0 1 16,0 0-4-16,8 9-1 0,-8-9 0 0,0 0 2 15,0 0-1-15,7-11-1 0,-7 11-3 0,0 0-3 0,6-15 1 16,-6 15-3-16,4-15-2 0,-4 15 3 0,6-14-3 16,-6 14 2-16,6-15 4 0,-6 15 1 15,5-14-11-15,-5 14 14 0,6-10-11 0,-6 10 12 0,0 0-11 16,8-15 14-16,-8 15-12 0,0 0 16 0,6-11-16 16,-6 11 23-16,0 0-9 0,0 0-14 0,0 0 13 15,14-6-16-15,-14 6 30 0,0 0-15 0,0 0 1 16,0 0-2-16,14 7 3 0,-14-7 4 0,0 0 2 15,6 10-4-15,-6-10 0 0,0 0-4 0,9 17 4 0,-9-17-2 16,6 11-2-16,-6-11 1 0,4 12-2 0,-4-12-21 16,2 13 25-16,-2-13-1 0,4 14 0 0,-4-14-3 15,0 0 0-15,4 12 1 0,-4-12-2 0,0 0 0 16,0 0-1-16,4 17 1 0,-4-17-1 0,0 0-2 16,0 0-4-16,0 0-1 0,0 0-1 0,7 11 0 15,-7-11-3-15,0 0-5 0,0 0-6 0,0 0 1 16,0 0-4-16,0 0 0 0,12-9-2 0,-12 9 0 15,0 0-1-15,10-17 3 0,-10 17 5 0,7-13 4 0,-7 13-4 16,8-14 13-16,-8 14-9 0,8-12 13 0,-8 12-9 16,6-9 9-16,-6 9-21 0,0 0 29 0,11-11-3 15,-11 11 23-15,0 0-7 0,0 0 18 0,0 0 1 16,14-5-6-16,-14 5-2 0,0 0-4 0,0 0 0 16,9 7-5-16,-9-7-3 0,0 0-2 0,9 11-4 15,-9-11 13-15,0 0-9 0,8 15 1 0,-8-15 1 16,0 0-2-16,8 17 0 0,-8-17-3 0,0 0-1 0,6 12-3 15,-6-12 0-15,0 0-2 0,5 11-1 0,-5-11 0 16,0 0 3-16,0 0-5 0,0 0 2 0,6 13 1 16,-6-13-3-16,0 0 1 0,0 0-3 0,0 0-9 15,0 0-18-15,0 0-24 0,6 12-39 0,-6-12-44 16,0 0-55-16,0 0-260 0,0 0 77 0</inkml:trace>
  <inkml:trace contextRef="#ctx0" brushRef="#br0" timeOffset="213623.687">6705 7636 212 0,'0'0'189'0,"0"0"-27"15,0 0-15-15,0 0-16 0,0 0-8 0,0 0-13 0,0 0-10 16,-4 11-10-16,4-11-10 0,0 0-5 0,0 0-10 15,-5 17-10-15,5-17-6 0,0 0-5 0,3 14-7 16,-3-14-5-16,0 0-4 0,0 14 0 0,0-14-3 16,0 0-5-16,0 0-24 0,4 15 20 0,-4-15-1 15,0 0-2-15,0 0-1 0,0 0 0 0,0 0-4 16,0 0 1-16,0 0-3 0,0 0 0 0,0 0-1 16,20-4-2-16,-20 4-2 0,0 0-10 0,11-15-4 0,-11 15-4 15,4-13-7-15,-4 13 0 0,4-14 0 0,-4 14 2 16,2-12 5-16,-2 12 3 0,0 0 4 15,2-17 6-15,-2 17-5 0,0 0 4 0,-2-14-1 0,2 14 2 16,0 0 0-16,0 0 0 0,-6-13 1 0,6 13 1 16,0 0 1-16,0 0-3 0,0 0 2 0,0 0 1 15,0 0 0-15,-19 8 0 0,19-8 0 0,0 0-1 16,-6 15 2-16,6-15 2 0,-6 14-4 0,6-14-1 16,-2 13 2-16,2-13 0 0,-4 14 1 0,4-14-1 15,0 16-1-15,0-16-1 0,-2 12 1 0,2-12 1 0,0 0 1 16,2 17-2-16,-2-17-3 0,0 0 4 0,0 0-1 15,6 14-1-15,-6-14-2 0,0 0-6 16,0 0-6-16,0 0-3 0,16-10-3 0,-16 10-1 0,11-10-2 16,-11 10-2-16,8-11 7 0,-8 11 1 0,8-9 5 15,-8 9 2-15,0 0 4 0,13-10 1 0,-13 10 1 16,0 0 4-16,8-10 11 0,-8 10 10 0,0 0 8 16,0 0 1-16,0 0 2 0,0 0 2 0,0 0-3 15,0 0 0-15,18 6 1 0,-18-6 0 0,0 0 1 16,0 0 1-16,11 14 3 0,-11-14 1 0,0 0-4 15,6 17 0-15,-6-17-4 0,0 0-1 0,8 14-7 0,-8-14-1 16,0 0-4-16,9 16-2 0,-9-16-7 0,0 0 7 16,9 11-6-16,-9-11 3 0,0 0-2 0,10 9 3 15,-10-9-5-15,0 0-2 0,0 0 0 0,15 6-4 16,-15-6-19-16,0 0-19 0,0 0-24 0,0 0-27 16,22-3-35-16,-22 3-35 0,0 0-45 0,0 0-212 15,15-7 118-15</inkml:trace>
  <inkml:trace contextRef="#ctx0" brushRef="#br0" timeOffset="214411.941">7050 7719 128 0,'0'0'308'16,"0"0"-72"-16,0 0-46 0,0 0-29 0,0 0-27 15,0 0-25-15,0 0-25 0,0 0-15 0,0 0-14 16,0 0-8-16,0 0-10 0,0 0-6 0,-4-12-7 16,4 12 3-16,0 0 3 0,0 0 3 0,0 0 2 15,-4-17-3-15,4 17-4 0,0 0-7 0,0 0-1 0,2-16-4 16,-2 16-5-16,0 0-1 0,2-16-3 0,-2 16-1 15,0 0-2-15,2-14 1 0,-2 14-3 0,0 0-4 16,4-12 5-16,-4 12 0 0,0 0-3 0,0 0-1 16,8-14-1-16,-8 14 5 0,0 0-1 0,0 0-1 15,0 0 2-15,0 0 6 0,0 0 3 0,0 0 2 16,0 0 1-16,0 0-2 0,0 0-1 0,17 7-1 16,-17-7-2-16,0 0-1 0,4 17 5 0,-4-17-27 0,0 0 29 15,2 19-7-15,-2-19 8 0,0 14-15 16,0-14 5-16,0 0 0 0,0 21-4 0,0-21-1 15,0 0 2-15,2 14-1 0,-2-14-3 0,0 0-2 0,0 0 7 16,0 15-5-16,0-15 6 0,0 0-7 0,0 0-2 16,0 0-3-16,0 0 1 0,0 0-1 0,10-11-3 15,-10 11 1-15,0 0 9 0,9-17-17 0,-9 17 2 16,6-11-1-16,-6 11 1 0,0 0 4 0,8-12 0 16,-8 12 5-16,0 0-2 0,9-14 3 0,-9 14 0 15,0 0-3-15,9-9 5 0,-9 9-1 0,0 0 3 0,0 0-2 16,0 0 1-16,0 0 15 0,20-4-19 0,-20 4 7 15,0 0-4-15,0 0 4 0,11 8 0 16,-11-8 0-16,0 0 3 0,8 13-1 0,-8-13 0 0,0 0 3 16,6 13-6-16,-6-13-17 0,0 0 23 0,6 16 2 15,-6-16-5-15,0 0 1 0,5 14-6 0,-5-14 2 16,0 0-14-16,4 13-4 0,-4-13-8 0,0 0 6 16,0 0-2-16,0 0-7 0,0 0-9 0,0 0-10 0,0 0-12 15,0 0-7-15,16-8 2 0,-16 8 2 16,0 0 11-16,11-13 8 0,-11 13 9 0,6-11 6 15,-6 11 5-15,0 0 3 0,10-13 6 0,-10 13 2 0,0 0 9 16,8-10 11-16,-8 10 14 0,0 0 14 0,0 0 9 16,0 0 9-16,0 0 3 0,19-3 3 0,-19 3-1 15,0 0 4-15,0 0 0 0,7 9-1 0,-7-9-6 16,0 0 4-16,8 15-1 0,-8-15-5 0,5 13-4 16,-5-13-7-16,4 13-10 0,-4-13-4 0,0 0-7 15,4 16-4-15,-4-16-5 0,0 0 2 0,6 14-7 16,-6-14-8-16,0 0-42 0,0 0 5 0,6 12-15 0,-6-12-27 15,0 0-64-15,0 0-63 0,0 0-300 16,0 0-4-16</inkml:trace>
  <inkml:trace contextRef="#ctx0" brushRef="#br0" timeOffset="-213435.919">7916 7740 71 0,'0'0'222'15,"0"0"-42"-15,0 0-20 0,0 0-16 0,0 0-19 16,0 0-17-16,0 0-17 0,0 0-15 0,0 0-9 0,8-11-12 16,-8 11-7-16,0 0-8 0,-2-15-9 0,2 15-3 15,-2-15-6-15,2 15-2 0,-2-14-5 0,2 14-3 16,-4-21-2-16,4 21-3 0,-4-20 1 0,4 20-4 16,-4-20 0-16,4 20-10 0,-4-21 10 0,4 21 0 15,-5-21-10-15,5 21 23 0,-4-16 7 0,4 16 4 16,-4-13-1-16,4 13-5 0,0 0-5 0,-6-11-3 0,6 11-3 15,0 0 0-15,0 0 0 0,0 0 8 0,0 0 4 16,-8 15 4-16,8-15-3 0,-2 17 5 0,2-17-3 16,0 23-2-16,0-7-3 0,0-1-2 0,2 1-5 15,-2 1 5-15,2 3-2 0,0-2-1 0,0 2-1 16,-2 1 0-16,4-1 1 0,-2 1 4 0,0-3 2 16,0 2 3-16,0-1 1 0,0 0 1 15,0-1-7-15,1-1 3 0,-1-1-5 0,0-2-4 0,-2-14-4 16,2 23 0-16,-2-23 3 0,2 21 8 0,-2-21 5 15,2 16 3-15,-2-16 3 0,0 13-10 0,0-13 2 16,0 0-19-16,0 0 3 0,0 0-8 0,0 0-2 16,0 0-6-16,0 0-5 0,0 0-10 0,0 0-1 15,-8-17-8-15,8 17-1 0,-2-21-9 0,2 21 3 0,0-25 0 16,0 12 6-16,0-3 5 0,2 1 4 0,0-1 4 16,0 1 6-16,0-2-1 0,0 5 5 0,0-5-1 15,-2 17 2-15,6-21 3 0,-6 21-1 0,4-21 2 16,-4 21-4-16,6-14 3 0,-6 14 2 0,7-15 14 15,-7 15-15-15,0 0 0 0,10-12 2 0,-10 12 1 0,0 0 2 16,0 0 2-16,0 0 6 0,0 0-1 16,0 0 4-16,27 3-3 0,-27-3 7 0,0 0-5 0,12 15-1 15,-12-15 2-15,9 9 0 0,-9-9-2 0,7 11-1 16,-7-11-8-16,8 9 6 0,-8-9-4 0,0 0 0 16,12 11-3-16,-12-11 4 0,0 0-1 0,0 0 4 15,17 6-3-15,-17-6-1 0,0 0-1 16,0 0 3-16,19-8-2 0,-19 8 8 0,10-9-8 0,-10 9-1 15,8-12-1-15,-8 12 0 0,6-10-1 0,-6 10 0 16,7-13 0-16,-7 13 2 0,0 0-3 0,8-12 5 0,-8 12-9 16,0 0 7-16,6-12-2 0,-6 12 1 0,0 0-2 15,0 0-2-15,0 0 2 0,0 0 2 0,0 0-2 16,0 0 2-16,0 0 0 0,0 0 4 0,0 0-27 16,0 0 32-16,0 0-4 0,17 8-1 0,-17-8-4 15,0 0 4-15,0 0-2 0,8 12 3 0,-8-12-5 16,0 0 2-16,0 0-4 0,10 7 3 0,-10-7 0 15,0 0 5-15,0 0-8 0,0 0 6 0,16-7-3 0,-16 7 3 16,0 0-6-16,8-11-1 0,-8 11-6 16,0 0-4-16,6-15-7 0,-6 15-4 0,0 0-4 0,0-13-4 15,0 13-4-15,0 0 1 0,-4-12 1 0,4 12-10 16,0 0 22-16,-10-11 3 0,10 11 10 0,0 0-7 16,-13-10 6-16,13 10 4 0,0 0-2 0,-17-7 9 15,17 7 0-15,0 0 1 0,0 0 2 0,-19-4-2 16,19 4 1-16,0 0-3 0,0 0 1 0,0 0-1 15,0 0-1-15,-21-4 0 0,21 4 0 0,0 0 0 16,0 0-5-16,0 0 6 0,0 0 2 0,0 0 3 16,0 0 3-16,0 0 1 0,0 0-2 0,0 0 1 0,0 0-2 15,0 0-1-15,17-9 0 0,-17 9 3 0,0 0-6 16,21-11-1-16,-21 11 2 0,16-10 1 0,-16 10-6 16,18-6 2-16,-18 6 0 0,18-8 2 0,-18 8-2 15,19-6 0-15,-19 6 0 0,0 0 0 0,25-3 1 16,-25 3 4-16,0 0 12 0,0 0 8 0,25 3 5 15,-25-3-7-15,0 0 11 0,12 14-1 0,-12-14 2 16,6 11 1-16,-6-11-1 0,2 12 27 0,-2-12-38 16,2 13 6-16,-2-13-7 0,2 17-3 0,-2-17-6 15,2 15 2-15,-2-15-4 0,0 13-3 0,0-13 0 0,3 14 0 16,-3-14-3-16,2 16 3 0,-2-16-1 16,2 12 0-16,-2-12-1 0,4 13-2 0,-4-13-1 0,0 0 4 15,6 14-5-15,-6-14 3 0,0 0-4 0,7 12 1 16,-7-12-1-16,0 0 0 0,11 9-3 0,-11-9-14 15,0 0-11-15,0 0-20 0,0 0-18 0,0 0-13 16,24 2-24-16,-24-2-23 0,0 0-26 0,0 0-26 16,17-7-44-16,-17 7-230 0,0 0 73 0</inkml:trace>
  <inkml:trace contextRef="#ctx0" brushRef="#br0" timeOffset="-212387.795">8655 7768 31 0,'0'0'155'16,"0"0"-22"-16,0 0-20 0,0 0-18 0,0 0-8 15,0 0-15-15,-4-11-11 0,4 11-10 0,0 0-4 0,0 0-7 16,-2-14 0-16,2 14-5 0,0 0 1 16,0-14-3-16,0 14 0 0,0 0-4 0,2-15-4 15,-2 15-3-15,0 0-4 0,2-11-4 0,-2 11-3 0,0 0 0 16,6-15-5-16,-6 15-1 0,0 0-1 0,6-10 1 16,-6 10-3-16,0 0 1 0,9-12 0 0,-9 12-2 15,0 0-1-15,0 0 2 0,10-9 6 0,-10 9 4 16,0 0 6-16,0 0 6 0,0 0 3 0,0 0 4 15,0 0-2-15,0 0 1 0,17 4-4 0,-17-4 0 16,0 0-6-16,0 0-1 0,6 13 0 0,-6-13-1 16,0 0-4-16,4 14 0 0,-4-14-21 0,0 0 20 15,2 17-3-15,-2-17-2 0,0 0-2 0,4 19-2 0,-4-19-4 16,0 0 4-16,2 12-3 0,-2-12-8 0,0 0 10 16,0 0 1-16,0 0 2 0,1 13-2 0,-1-13-3 15,0 0 0-15,0 0-2 0,0 0 3 0,0 0-1 16,0 0-1-16,8-9 0 0,-8 9 0 0,0 0-5 15,7-12 0-15,-7 12 0 0,0 0-2 0,8-14 0 16,-8 14 1-16,0 0 2 0,8-15-2 0,-8 15 2 16,0 0 0-16,10-9 7 0,-10 9-6 0,0 0 1 15,0 0 0-15,13-5 1 0,-13 5 1 0,0 0 2 0,0 0 3 16,0 0 2-16,0 0 9 0,16 3-5 0,-16-3 1 16,0 0-3-16,0 0 3 0,11 13-4 0,-11-13 4 15,0 0-6-15,4 13 4 0,-4-13-7 0,0 0 1 16,4 15-4-16,-4-15 5 0,0 0-4 0,2 13 2 15,-2-13-4-15,0 0 3 0,0 0-2 0,0 0 0 16,4 13-2-16,-4-13 0 0,0 0-3 0,0 0-2 16,0 0-7-16,0 0 0 0,0 0-4 0,0 0-2 0,0 0-6 15,0 0-2-15,15-9-3 0,-15 9 5 16,0 0 0-16,6-11 4 0,-6 11-7 0,0 0 17 0,8-11 1 16,-8 11 3-16,0 0 1 0,11-10 2 0,-11 10 0 15,0 0 0-15,8-9 2 0,-8 9 0 0,0 0 1 16,0 0 1-16,11-9 3 0,-11 9 9 0,0 0 7 15,0 0 7-15,0 0 2 0,0 0 3 0,0 0 3 16,0 0 1-16,23 1 4 0,-23-1-1 0,0 0 5 16,0 0-7-16,12 8 0 0,-12-8 18 0,0 0-18 15,11 11-4-15,-11-11 1 0,0 0 3 0,6 12 8 0,-6-12-1 16,6 10-1-16,-6-10 7 0,0 0 4 16,6 19-3-16,-6-19 4 0,0 0-6 0,2 18-9 15,-2-18-10-15,0 0-5 0,4 15-6 0,-4-15-2 0,0 0-4 16,2 13-2-16,-2-13-2 0,0 0-1 0,0 0-8 15,0 0-5-15,3 13-4 0,-3-13-6 0,0 0-9 16,0 0-1-16,0 0 1 0,0 0 1 0,0 0 4 16,0 0 1-16,0 0-3 0,4-13 0 0,-4 13-6 0,0 0-7 15,0 0-3-15,0 0-9 0,0-15-9 16,0 15-18-16,0 0-14 0,0 0-20 0,0 0-19 16,0 0-27-16,0 0-34 0,0 0-207 0,0 0 145 0</inkml:trace>
  <inkml:trace contextRef="#ctx0" brushRef="#br0" timeOffset="-154970.719">12511 3192 15 0,'0'0'89'0,"0"0"-11"0,0 0-8 0,0 0-2 16,0 0-15-16,0 0-3 0,6-11-6 0,-6 11 4 15,0 0 2-15,0 0 6 0,0 0 7 0,0 0 1 16,0 0 5-16,0 0 3 0,0 0-10 0,0 0 11 15,0 0-3-15,0 0-5 0,0 0-7 0,0 0-5 16,0 0-20-16,0 0-4 0,0 0 1 0,0 0-5 0,0 0-9 16,0 0 2-16,0 0-12 0,0 0 7 0,0 0-9 15,-6 15 5-15,6-15-8 0,0 0 5 0,-6 14-6 16,6-14 8-16,-4 13-6 0,4-13 6 0,-3 15-7 16,3-15 8-16,-4 14-5 0,4-14 8 0,-2 19-10 15,2-19 12-15,-5 19-7 0,5-19 5 0,0 19-7 16,0-19 8-16,0 18-13 0,0-18 8 0,0 18-7 15,0-18 7-15,3 15-10 0,-3-15 8 0,2 15-7 0,-2-15 6 16,0 0-6-16,4 17 14 0,-4-17-13 16,0 0 11-16,7 10-7 0,-7-10 6 0,0 0-6 0,0 0 5 15,0 0-10-15,21-7 11 0,-21 7-14 0,10-11 10 16,-10 11-8-16,14-15 7 0,-14 15-8 0,13-21 8 16,-5 9-12-16,-2 1 13 0,1 0-9 0,-1-1 7 15,0 2-8-15,-6 10 11 0,8-22-13 0,-8 22 10 16,6-19 0-16,-6 19-2 0,7-19 1 0,-7 19-2 15,2-13 1-15,-2 13-1 0,2-17-1 0,-2 17-3 16,0 0 0-16,-2-17 1 0,2 17-2 0,0 0 2 0,-7-14-1 16,7 14-1-16,0 0-1 0,0 0 2 15,-10-8 1-15,10 8-1 0,0 0-5 0,0 0 2 16,0 0 1-16,0 0 1 0,-27 1-9 0,27-1 10 0,0 0-5 16,-12 9 7-16,12-9-4 0,0 0 7 0,-17 14-9 15,17-14 10-15,-10 11-9 0,10-11 7 0,-10 12-5 16,10-12 6-16,-13 16-4 0,13-16 8 0,-10 14-11 15,10-14 10-15,-7 19-10 0,7-19 10 0,-9 17-9 0,9-17 9 16,-6 18-14-16,6-18 13 0,-4 16-9 16,4-16 8-16,-4 17-9 0,4-17 6 0,-2 15-10 15,2-15 7-15,0 0-9 0,2 21 9 0,-2-21-8 0,0 0 7 16,2 14-7-16,-2-14 10 0,0 0-7 16,0 0 8-16,10 9-7 0,-10-9 9 0,0 0-9 0,0 0 10 15,0 0-8-15,20-5 8 0,-20 5-10 0,12-11 9 16,-12 11-5-16,11-13 4 0,-11 13-5 0,12-15 8 15,-12 15-11-15,13-15 11 0,-13 15-10 0,8-13 7 16,-8 13-4-16,10-10 7 0,-10 10-6 0,6-8 5 16,-6 8-6-16,0 0 9 0,9-12-8 0,-9 12 14 15,0 0-8-15,0 0 10 0,0 0-7 0,8-11 8 16,-8 11-11-16,0 0 7 0,0 0-12 0,0 0 10 0,0 0-9 16,0 0 6-16,0 0-15 0,0 15 6 0,0-15 3 15,0 0 7-15,-4 14-2 0,4-14 0 0,0 0-8 16,0 21 10-16,0-21-8 0,0 0 10 0,0 21-8 15,0-21 7-15,4 13-9 0,-4-13 8 0,4 14-8 16,-4-14 10-16,4 11-9 0,-4-11 8 0,0 0-7 0,8 14 10 16,-8-14-6-16,0 0 24 0,11 11-18 15,-11-11 11-15,0 0-8 0,0 0 6 0,14 6-13 0,-14-6 12 16,0 0-16-16,0 0 12 0,0 0-15 0,20-6 12 16,-20 6-10-16,0 0 6 0,10-8-12 0,-10 8 12 15,0 0-14-15,11-9 8 0,-11 9-24 0,0 0-5 16,0 0-29-16,8-13-20 0,-8 13-33 0,0 0-28 15,0 0-39-15,0 0-198 0,6-11 172 0</inkml:trace>
  <inkml:trace contextRef="#ctx0" brushRef="#br0" timeOffset="-154207.491">12807 2820 43 0,'2'-15'144'0,"-2"15"-27"16,0 0-16-16,0-13-17 0,0 13-8 0,0 0-3 15,0 0-8-15,2-13-7 0,-2 13-8 0,0 0 2 16,0 0-13-16,0 0 3 0,0 0-13 0,0 0 3 0,0-15-9 16,0 15 1-16,0 0-4 0,0 0 3 15,0 0 0-15,0 0 7 0,0 0-4 0,0 0 7 0,0 0-9 16,0 0 3-16,4 15-7 0,-4-15 8 0,0 0-6 15,4 15 8-15,-4-15-4 0,0 15 7 0,0-15-7 16,2 17 9-16,-2-17-11 0,2 18 4 0,-2-18-10 16,2 20 7-16,-2-20 1 0,3 25-4 0,-3-25-1 15,0 25-3-15,0-25 0 0,2 28-21 0,-2-13 25 16,0-1-1-16,2 2-6 0,-2 0 6 0,2 1-19 16,-2 0 16-16,2-2-10 0,-2 2 12 0,2 1-18 0,-2-2 15 15,2 1-13-15,-2 0 17 0,2-1-12 0,0 0 6 16,-2 0-7-16,0 0 13 0,2 2-17 0,0-5 14 15,-2 3-16-15,2-4 11 0,-2 4-10 0,0-16 8 16,4 25-14-16,-4-25 8 0,5 24-7 0,-5-24 15 16,2 20-19-16,-2-20 17 0,2 21-14 0,-2-21 16 15,2 16-20-15,-2-16 12 0,4 14-7 0,-4-14 11 16,2 17-14-16,-2-17 14 0,0 0-15 0,2 14 14 16,-2-14-14-16,0 0 17 0,2 13-16 0,-2-13 14 0,0 0-14 15,0 0 15-15,0 0-16 0,4 12 12 16,-4-12-11-16,0 0 12 0,0 0-30 0,0 0-2 0,0 0-34 15,0 0-16-15,0 0-43 0,0 0-38 0,2 14-40 16,-2-14-232-16,0 0 104 0</inkml:trace>
  <inkml:trace contextRef="#ctx0" brushRef="#br0" timeOffset="-153392.975">13023 2996 143 0,'0'0'133'0,"0"0"-21"0,0 0-24 0,0 0-13 0,4-13-8 16,-4 13-6-16,0 0 0 0,0 0-3 0,0 0-6 15,0 0 7-15,0 0-7 0,0 0 3 0,0 0-6 16,0 0 4-16,0 0-6 0,0 0 13 0,4 13-7 16,-4-13-4-16,0 0-4 0,0 0 0 0,0 17-3 15,0-17-5-15,0 0-12 0,0 19 11 0,0-19-13 16,0 14 6-16,0-14-11 0,-2 17 11 0,2-17-7 16,0 16 10-16,0-16-16 0,-2 19 10 0,2-19-12 0,-2 21 10 15,2-21-14-15,0 21 14 0,0-21-9 16,-2 23 10-16,2-23-15 0,0 24 11 0,0-24-13 15,0 23 0-15,0-23-1 0,0 22 15 0,0-22-20 16,0 25 13-16,0-25-12 0,2 22 11 0,-2-22-15 16,0 22 12-16,0-22-15 0,2 19 13 0,-2-19-11 0,2 20 11 15,-2-20-14-15,4 14 14 0,-4-14-15 0,4 16 17 16,-4-16-18-16,4 14 15 0,-4-14-16 0,7 12 15 16,-7-12-14-16,6 13 17 0,-6-13-14 0,0 0 12 15,10 12-12-15,-10-12 11 0,0 0-12 0,13 10 10 16,-13-10-7-16,0 0 7 0,0 0-9 0,17 3 17 0,-17-3-20 15,0 0 33-15,0 0-38 0,0 0 21 0,23-3-17 16,-23 3 16-16,0 0-14 0,0 0 9 0,16-8-8 16,-16 8 13-16,0 0-28 0,11-10 30 0,-11 10-17 15,0 0 15-15,10-17-23 0,-10 17 19 0,4-10-13 16,-4 10 14-16,0 0-16 0,4-16 13 0,-4 16-16 16,0 0 17-16,2-19-13 0,-2 19 13 0,0 0-15 15,-2-17 16-15,2 17-11 0,0 0 11 0,-6-14-12 16,6 14 11-16,0 0-12 0,-10-11 12 0,10 11-12 15,0 0 13-15,0 0-15 0,-21-5 14 0,21 5-13 0,0 0 19 16,-18 5-20-16,18-5 18 0,-13 7-12 0,13-7 10 16,-12 15-10-16,12-15 5 0,-12 14-38 15,12-14-1-15,-10 18-33 0,10-18-16 0,-8 18-32 0,8-18-26 16,-4 20-24-16,4-20-46 0,0 16-117 0,0-16 209 16</inkml:trace>
  <inkml:trace contextRef="#ctx0" brushRef="#br0" timeOffset="-152818.452">13448 3495 156 0,'0'0'235'0,"0"0"-41"0,0 0-12 15,0 0-23-15,0 0 0 0,0 0-18 0,0 0-6 16,-17-7-27-16,17 7 12 0,0 0-23 0,0 0 7 16,0 0-22-16,0 0 7 0,0 0-27 0,0 0 7 15,0 0-28-15,0 0 16 0,0 0-8 0,0 0 10 16,0 0-14-16,0 0 6 0,0 0-1 0,0 0-16 15,0 0 1-15,6-13-1 0,-6 13-10 0,0 0-2 16,15-5-4-16,-15 5-1 0,0 0-5 0,20-7-3 0,-20 7-1 16,17-6 1-16,-17 6-2 0,21-5-5 0,-21 5-2 15,19-6 4-15,-19 6-3 0,19-3 1 16,-19 3 2-16,23-1-4 0,-23 1-2 0,20-4 4 0,-20 4-4 16,0 0 2-16,27-4-1 0,-27 4 4 0,0 0-2 15,23 0 0-15,-23 0 0 0,0 0-9 0,0 0-1 16,24-2-14-16,-24 2-12 0,0 0-17 0,0 0-15 15,0 0-24-15,0 0 4 0,0 0-39 0,27 0-25 0,-27 0-31 16,0 0-23-16,0 0-16 0,0 0-22 16,0 0-134-16,0 0 166 0</inkml:trace>
  <inkml:trace contextRef="#ctx0" brushRef="#br0" timeOffset="-152442.799">13533 3334 250 0,'-16'-7'234'0,"16"7"-32"15,0 0-15-15,0 0-22 0,0 0-3 16,0 0-31-16,0 0 8 0,0 0-37 0,0 0 4 0,0 0-25 16,-16-6 8-16,16 6-4 0,0 0-4 0,0 0-5 15,0 0 0-15,0 0-8 0,0 0-3 0,0 0-15 16,0 0 0-16,0 0-8 0,0 0-3 0,0 0-10 15,0 0-5-15,0 0-8 0,0 0-2 0,0 0-3 16,0 0-4-16,0 0 2 0,0 0-4 0,0 0-3 16,0 0 9-16,0 0-9 0,0 0 2 0,9 13-1 15,-9-13 2-15,0 0 11 0,15 6-15 0,-15-6-2 0,0 0 2 16,19 5 2-16,-19-5-7 0,0 0 6 0,23 6-4 16,-23-6 0-16,0 0-10 0,22 1-12 0,-22-1-13 15,0 0-13-15,21 2-17 0,-21-2-28 0,0 0-5 16,0 0-24-16,0 0-3 0,27 0-17 0,-27 0-5 15,0 0-4-15,0 0-8 0,0 0-10 0,0 0-28 16,0 0-121-16,0 0 218 0</inkml:trace>
  <inkml:trace contextRef="#ctx0" brushRef="#br0" timeOffset="-151988.38">13626 3316 65 0,'0'0'153'0,"0"0"-19"16,-8-9-21-16,8 9 0 0,0 0-10 0,0 0-9 15,-10-11 9-15,10 11-8 0,0 0 6 0,0 0-8 16,-8-9 6-16,8 9-12 0,0 0 12 0,0 0-16 15,0 0 11-15,-7-10-17 0,7 10 8 0,0 0 2 16,0 0 2-16,0 0-23 0,0 0-31 0,0 0 32 0,0 0-10 16,0 0-6-16,0 0-16 0,0 0-4 15,-8-8-11-15,8 8-4 0,0 0 0 0,0 0-11 0,0 0 11 16,0 0 0-16,0 0-4 0,0 0 0 0,0 0-4 16,0 0-2-16,23 2-1 0,-23-2-2 0,0 0-1 15,18 5 1-15,-18-5-1 0,0 0 2 0,21 6-1 16,-21-6-3-16,0 0-2 0,24 6 5 0,-24-6 1 15,16 6-4-15,-16-6 2 0,19 5-21 0,-19-5 23 16,19 5-2-16,-19-5 5 0,18 6-5 0,-18-6 4 16,17 10-7-16,-17-10 1 0,14 5 4 0,-14-5-3 0,13 7 0 15,-13-7-3-15,12 8 1 0,-12-8 4 16,0 0-5-16,11 12 3 0,-11-12 2 0,0 0-1 16,9 18 2-16,-9-18-1 0,2 12 1 0,-2-12 7 0,-2 14 5 15,2-14 3-15,-7 17 1 0,7-17 4 0,-5 16-1 16,5-16 0-16,-8 16-4 0,8-16 5 0,-10 18-1 15,10-18-4-15,-9 14 1 0,9-14-6 0,-8 15-2 16,8-15-1-16,-8 12 1 0,8-12-2 0,-6 10 3 16,6-10 0-16,0 0-2 0,-9 13 3 0,9-13-1 15,0 0-3-15,0 0 2 0,-8 12-4 0,8-12 1 16,0 0-6-16,0 0 0 0,0 0 0 0,0 0-4 0,-6 12-4 16,6-12-27-16,0 0-26 0,0 0-32 0,0 0-47 15,0 0-20-15,0 0-51 0,0 0-38 0,0 0-47 16,0 0-229-16,0 0-27 0</inkml:trace>
  <inkml:trace contextRef="#ctx0" brushRef="#br0" timeOffset="-150845.073">14185 3119 63 0,'0'0'222'0,"0"0"-55"0,0 0-33 0,0 0-30 16,0 0-19-16,2-14-20 0,-2 14 9 0,0 0 13 15,0 0 10-15,0 0-7 0,0 0 4 0,16-7-20 16,-16 7 4-16,0 0-21 0,0 0 15 0,21-4-18 16,-21 4 9-16,0 0-23 0,19-4 6 0,-19 4-20 15,0 0 7-15,29-3-17 0,-29 3 9 0,0 0-17 16,31-2 13-16,-31 2-21 0,23-4 14 0,-23 4-14 0,25-2 10 15,-25 2-14-15,25-3 16 0,-25 3-16 0,24-5 10 16,-24 5-13-16,24-5 9 0,-24 5-13 16,23-2 9-16,-23 2-11 0,19-6 14 0,-19 6-10 0,0 0 14 15,25-5-11-15,-25 5 15 0,0 0-10 0,0 0-18 16,22-4 38-16,-22 4 9 0,0 0-6 0,0 0-5 16,0 0-1-16,0 0-18 0,0 0 13 0,0 0-12 0,0 0 12 15,17 8-14-15,-17-8 12 0,0 0-13 16,-4 12 14-16,4-12-18 0,-2 12 17 0,2-12-17 0,-5 13 19 15,5-13-18-15,-4 19 16 0,4-19-17 0,-4 20 18 16,4-20-17-16,-6 24 18 0,6-24-15 0,-4 24 12 16,2-11-8-16,0 2 11 0,0-1-8 0,0 1 14 15,0-2-12-15,-1 0 16 0,3 2-14 0,0-15 12 16,-2 23-19-16,2-23 16 0,0 27-17 0,0-27 14 16,0 23-16-16,0-23 16 0,2 25-18 0,-2-25 23 15,3 19-23-15,-3-19 15 0,2 20-18 0,-2-20 17 0,4 16-17 16,-4-16 17-16,2 14-15 0,-2-14 18 0,4 14-22 15,-4-14 20-15,0 0-15 0,4 15 16 0,-4-15-14 16,0 0 25-16,0 0-6 0,2 13 17 0,-2-13-17 16,0 0 10-16,0 0-20 0,0 0 13 0,0 0-14 15,0 0 31-15,0 0-40 0,0 0 22 0,0 0-16 16,0 0 15-16,-25-2-12 0,25 2 12 0,0 0-15 16,-18-2 13-16,18 2-17 0,0 0 13 0,-23-3-16 15,23 3 23-15,0 0-18 0,-27-3 19 0,27 3-17 16,0 0 23-16,-25-3-20 0,25 3 14 0,0 0-17 15,-26 0 24-15,26 0-1 0,0 0-3 0,0 0-2 0,-31 0-5 16,31 0 0-16,0 0-2 0,-24 2-6 16,24-2 1-16,0 0-2 0,0 0 1 0,-25 5-5 0,25-5 0 15,0 0-1-15,0 0 0 0,0 0-6 0,-23 2 4 16,23-2 4-16,0 0-10 0,0 0-1 0,0 0-17 16,0 0-38-16,0 0-2 0,0 0-9 0,-16 6-34 15,16-6-29-15,0 0-13 0,0 0-25 0,0 0-15 16,0 0-19-16,0 0-22 0,0 0-166 0,22-4 148 0</inkml:trace>
  <inkml:trace contextRef="#ctx0" brushRef="#br0" timeOffset="-150465.539">14482 3360 138 0,'0'0'214'0,"0"0"-41"0,0 0-15 0,0 0-10 16,0 0-16-16,0 0 3 0,0 0-19 0,0 0-3 15,-10-11-23-15,10 11 9 0,0 0-18 0,0 0 10 16,0 0-21-16,0 0 19 0,-25-1-15 0,25 1 13 0,0 0-17 15,0 0 16-15,-31 0-17 0,31 0 15 0,0 0-6 16,-28 1 2-16,28-1-3 0,0 0-6 0,-29 0-6 16,29 0-10-16,0 0-8 0,-27-4-8 0,27 4-8 15,0 0-6-15,-22-1-5 0,22 1-4 0,0 0-3 16,0 0-5-16,-23-4-4 0,23 4-2 0,0 0-10 16,0 0-16-16,0 0-14 0,0 0-13 0,0 0-9 15,0 0-34-15,-23 2-6 0,23-2-26 0,0 0-14 0,0 0-46 16,0 0-20-16,0 0-30 0,8 9-36 15,-8-9-172-15,0 0 82 0</inkml:trace>
  <inkml:trace contextRef="#ctx0" brushRef="#br0" timeOffset="-148646.25">14784 3137 85 0,'0'0'172'0,"2"-16"-17"0,-2 16-16 0,2-13-10 0,-2 13-8 16,0 0-15-16,2-12-2 0,-2 12-20 0,0 0 1 16,0 0-20-16,0 0-5 0,2-15-18 0,-2 15-2 15,0 0-16-15,0 0 4 0,0 0-15 0,0 0 7 16,-6 11-13-16,6-11 9 0,-4 13-13 0,4-13 9 15,-6 16-8-15,6-16 15 0,-4 23-9 0,2-9 15 16,0 1-10-16,-1 0 11 0,-1 2-8 0,2-1 13 16,0 3-13-16,-2 0 11 0,2-1-17 0,-2 1 20 0,2-1-18 15,-2 0 12-15,2 1-21 0,0 0 18 16,-3-3-18-16,1 0 32 0,2 2-38 0,0-6 13 0,-2 1-16 16,4-13 10-16,-4 22-7 0,4-22 13 15,-2 17-8-15,2-17 20 0,-4 14-4 0,4-14 11 16,0 0-20-16,-5 16 8 0,5-16-15 0,0 0 14 0,0 0-19 15,0 0 11-15,0 0-13 0,0 0 14 0,0 0-21 16,0 0 13-16,5-19-15 0,-5 19 11 0,4-11-11 16,-4 11 17-16,6-13-13 0,-6 13 10 0,6-14-16 15,-6 14 15-15,6-14-11 0,-6 14 13 0,9-12-13 0,-9 12 2 16,0 0 1-16,8-15 17 0,-8 15-19 0,0 0 17 16,8-14-18-16,-8 14 15 0,0 0-15 15,0 0 16-15,8-10-18 0,-8 10 19 0,0 0-2 0,0 0 1 16,0 0-12-16,0 0 13 0,0 0-13 0,0 0 15 15,0 0-12-15,19 4 17 0,-19-4-13 0,0 0 15 16,6 13-16-16,-6-13 8 0,0 0-8 0,9 14 12 16,-9-14-13-16,6 13 14 0,-6-13-13 0,6 13 14 15,-6-13-14-15,6 17 17 0,-6-17-13 0,6 16 14 0,-6-16-21 16,5 13 12-16,-5-13-12 0,5 15 15 16,-5-15-14-16,4 13 11 0,-4-13-10 0,0 0 10 15,6 15-9-15,-6-15 8 0,0 0-15 0,6 10 21 16,-6-10-14-16,0 0 14 0,0 0-16 0,0 0 10 0,0 0-15 15,0 0 15-15,0 0-19 0,0 0 11 0,0 0-22 16,0 0 12-16,-4-14-15 0,4 14-20 0,-6-11 33 16,6 11 14-16,-8-14-13 0,8 14 15 0,-8-16-13 15,8 16 27-15,-8-12-29 0,8 12 14 0,-10-14-13 16,10 14 15-16,-9-13-15 0,9 13 16 0,-8-11-14 0,8 11 15 16,-6-9-14-16,6 9 16 0,0 0-16 15,-8-13 19-15,8 13-16 0,0 0 16 0,-6-11-15 0,6 11 14 16,0 0-11-16,0 0 26 0,0-14-7 0,0 14 15 15,0 0-17-15,4-12 14 0,-4 12-20 0,0 0 15 16,8-13-21-16,-8 13 29 0,6-11-34 0,-6 11 11 16,8-9-13-16,-8 9 11 0,9-11-20 0,-9 11-13 15,8-11-46-15,-8 11-26 0,8-9-55 0,-8 9-53 0,0 0-54 16,9-16-195-16,-9 16 74 0</inkml:trace>
  <inkml:trace contextRef="#ctx0" brushRef="#br0" timeOffset="-147941.529">15280 3235 189 0,'0'0'223'0,"0"0"-37"0,0 0-31 0,0 0-10 0,2-14-21 16,-2 14-5-16,0 0-23 0,0 0-6 0,2-12-22 15,-2 12 3-15,0 0-18 0,-4-15 13 0,4 15-26 16,0 0 5-16,-6-15-15 0,6 15 11 0,-4-10-16 16,4 10 9-16,-8-12-15 0,8 12 9 0,-8-11-17 15,8 11 10-15,-10-11-17 0,10 11 13 0,-12-12-14 16,12 12 9-16,-13-9-14 0,13 9 14 0,0 0-18 16,-20-9 18-16,20 9-20 0,0 0 11 0,0 0-10 15,-32 2 17-15,32-2-16 0,-16 6 14 0,16-6-39 0,-17 8 43 16,17-8-17-16,-14 12 20 0,14-12-22 15,-13 16 17-15,13-16-17 0,-15 20 16 0,9-10-14 16,2 1 11-16,0 0-10 0,-1 2 19 0,3 0-9 0,2-13 9 16,-4 24-4-16,4-24 14 0,0 28-11 0,0-28 21 15,4 25 1-15,-2-9-3 0,1-4-20 0,3 1 14 16,-2 2-21-16,2-4 20 0,0 0-20 0,0 1 23 16,-6-12-18-16,16 19 16 0,-16-19-22 0,16 14 13 15,-16-14-15-15,19 11 15 0,-19-11-18 0,21 5 14 16,-21-5-17-16,18 6 15 0,-18-6-26 0,0 0-5 0,29 2-36 15,-29-2-14-15,0 0-33 0,25 0-16 0,-25 0-31 16,0 0-22-16,18-6-20 0,-18 6-58 0,0 0-128 16,0 0 166-16</inkml:trace>
  <inkml:trace contextRef="#ctx0" brushRef="#br0" timeOffset="-147703.878">15100 3384 78 0,'-14'-9'251'0,"14"9"-43"0,0 0-30 15,0 0-14-15,0 0-23 0,0 0-6 0,0 0-32 16,0 0 1-16,0 0-6 0,0 0 13 0,0 0-18 16,0 0 13-16,0 0-25 0,0 0-2 0,10-9-23 15,-10 9 24-15,0 0-53 0,0 0 13 0,24-3-21 16,-24 3 4-16,0 0-14 0,27-3 6 0,-27 3-42 15,0 0-20-15,29-1-55 0,-29 1-37 0,0 0-49 0,33-2-46 16,-33 2-226-16,23-3 59 0</inkml:trace>
  <inkml:trace contextRef="#ctx0" brushRef="#br0" timeOffset="-147063.717">15563 3158 113 0,'0'0'254'0,"0"0"-46"0,0 0-35 16,-10-7-16-16,10 7-32 0,0 0-18 0,0 0-28 15,0 0-10-15,0 0-22 0,0 0-1 0,0 0-10 16,0 0 6-16,0 0-10 0,0 0 13 0,0 0-6 15,0 0 17-15,0 0-29 0,0 0 5 0,10-7-15 0,-10 7 10 16,0 0-21-16,25-6 15 0,-25 6-19 16,21-7 13-16,-21 7-16 0,25-10 13 0,-25 10-14 0,29-8 11 15,-29 8-12-15,26-8 8 0,-26 8-11 0,24-7 12 16,-24 7-16-16,21-6 11 0,-21 6-13 0,18-4 14 16,-18 4-10-16,0 0 12 0,0 0-3 0,27 2 10 15,-27-2-14-15,0 0 18 0,9 11-9 0,-9-11 15 16,0 15-9-16,0-15 23 0,-7 21-16 0,1-9 28 15,-2 2-18-15,0 0 17 0,-3 5-17 0,1-2 22 16,-2 1-15-16,-1 0 16 0,1 3-19 0,0-3 18 16,2 3-25-16,-2-3 9 0,-1 0-6 0,3 0-7 0,0 0-17 15,-1-3 16-15,3 3-20 0,2-3 14 0,-2-1-18 16,1 0 19-16,1-1-20 0,2-1 11 0,4-12-20 16,-8 16 17-16,8-16-22 0,-6 18-2 15,6-18-20-15,0 0 6 0,-5 15-25 0,5-15 1 0,0 0-26 16,0 0-4-16,0 0-20 0,15-6-5 0,-15 6-12 15,14-15-8-15,-3 3-10 0,-3 0-1 0,6-3-14 0,-1 1 8 16,1-3 5-16,1-2-108 0,1 0 80 16</inkml:trace>
  <inkml:trace contextRef="#ctx0" brushRef="#br0" timeOffset="-146808.824">15825 3240 131 0,'10'-13'147'16,"-1"5"-28"-16,-9 8-14 0,13-20 3 0,-13 20-6 16,12-12 3-16,-12 12-5 0,9-11 15 0,-9 11-9 15,0 0 13-15,10-13-22 0,-10 13 4 0,0 0-24 16,0 0 14-16,0 0-26 0,0 0 10 0,0 0-19 15,0 0 7-15,0 0-16 0,-4 16 11 0,4-16 2 16,-13 20-5-16,7-9-18 0,-2 2 12 0,0 2-17 0,0-1 9 16,0 3-14-16,0-4 17 0,-2 4-22 0,-1 0 22 15,3-1-21-15,-2 3 12 0,-1-1-22 0,3-5 13 16,0 1-22-16,-1 3 16 0,1-3-20 0,2 1 16 16,-2-3-19-16,1 0 19 0,1-1-26 15,2 0 25-15,4-11-21 0,-10 19 13 0,10-19-16 0,-7 16 9 16,7-16-37-16,-7 13 4 0,7-13-34 0,-4 10 4 15,4-10-32-15,0 0-1 0,-6 14-23 0,6-14 0 0,0 0-20 16,0 0-5-16,0 0-3 0,0 0-6 0,0 0 0 16,0 0 0-16,0 0-4 0,-10 7-116 15,10-7 84-15</inkml:trace>
  <inkml:trace contextRef="#ctx0" brushRef="#br0" timeOffset="-146544.081">15632 3559 71 0,'0'0'151'15,"0"0"-16"-15,-23-5-16 0,23 5 6 0,0 0-3 16,0 0 3-16,0 0 0 0,0 0 9 0,0 0-15 15,0 0-5-15,0 0-17 0,0 0 5 0,0 0-22 16,-21 0 5-16,21 0-23 0,0 0 5 0,0 0-24 16,0 0 20-16,0 0 1 0,0 0 14 0,0 0-22 0,0 0 36 15,0 0-43-15,0 0 15 0,17 6-22 16,-17-6 13-16,0 0-29 0,27 3 17 0,-27-3-26 0,24-3 18 16,-24 3-31-16,27-1 22 0,-27 1-29 0,32-2 24 15,-32 2-19-15,33-3 16 0,-33 3-25 0,31-3 24 16,-31 3-26-16,29 0 23 0,-29 0-22 0,27-3 22 15,-27 3-27-15,0 0 9 0,34 0-34 0,-34 0-5 16,0 0-39-16,27 3-14 0,-27-3-36 0,0 0-12 16,0 0-24-16,27 0-27 0,-27 0-26 0,0 0-48 15,0 0-127-15,0 0 149 0</inkml:trace>
  <inkml:trace contextRef="#ctx0" brushRef="#br0" timeOffset="-146246.323">15555 3334 227 0,'-13'-5'237'0,"13"5"-24"15,0 0-29-15,-19-6-7 0,19 6-24 0,0 0-9 16,-14-4-33-16,14 4-6 0,0 0-27 0,0 0 1 15,0 0-27-15,-15-9 5 0,15 9-14 0,0 0 38 16,0 0-6-16,0 0 23 0,0 0-17 0,0 0 10 16,0 0-14-16,0 0-8 0,27-1-16 0,-27 1-10 15,0 0-9-15,34-5-6 0,-34 5-6 0,29-2-3 16,-29 2-4-16,35-3-11 0,-35 3-25 0,37-3-37 0,-37 3-11 16,38-4-46-16,-38 4-24 0,34-4-48 0,-34 4-26 15,35-1-43-15,-35 1-244 0,33-3 9 0</inkml:trace>
  <inkml:trace contextRef="#ctx0" brushRef="#br0" timeOffset="-145761.395">16637 2789 189 0,'0'0'229'0,"0"0"-38"0,0 0-13 15,0 0-25-15,0 0-4 0,0 0-29 0,-6 11-1 0,6-11-23 16,-10 20 15-16,3-7-25 0,-3 4 12 16,0 3-3-16,-1 2-3 0,-3 5-4 0,1 2-6 15,-4 2 6-15,-2 9-12 0,1-1-4 0,-3 2-6 0,-2 11 0 16,1-1-1-16,-2 2-3 0,1 1 1 15,-2 1-9-15,1-3-8 0,1 2-6 0,0-5-7 0,6-5-5 16,-2-3-6-16,0-2-4 0,3 0-3 0,3-8-4 16,-1 1-1-16,4-4-5 0,-1-3 3 0,1-2-5 15,2-3-22-15,-1-1-14 0,3-5-16 0,0 0-23 16,3-1-28-16,3-13-29 0,-8 16-54 0,8-16-48 16,0 0-39-16,-7 13-52 0,7-13-156 0,0 0 38 15</inkml:trace>
  <inkml:trace contextRef="#ctx0" brushRef="#br0" timeOffset="-142047.994">16879 3313 12 0,'0'0'116'0,"0"0"-10"15,0 0-11-15,0-14-15 0,0 14-6 0,0 0-8 0,0 0-5 16,4-12-5-16,-4 12-3 0,0 0-4 0,0 0-4 15,0 0 9-15,0 0 4 0,2-16-7 16,-2 16 5-16,0 0-10 0,0 0 2 0,0 0-17 0,0 0 7 16,0 0-13-16,0 0 1 0,0 0-7 15,0 0 3-15,0 0-13 0,0 0 7 0,0 0-11 0,0 0 11 16,0 0-4-16,0 0 9 0,0 0-8 0,0 0 7 16,0 0-12-16,0 0 8 0,0 0-7 0,0 0 10 15,6 16-7-15,-6-16 11 0,0 0-5 0,3 17 8 16,-3-17-8-16,2 16 16 0,-2-16-15 0,2 14 11 15,-2-14-13-15,2 18 15 0,-2-18-18 0,2 21 11 16,-2-21-16-16,2 22 12 0,-2-22-17 0,4 25 13 16,-4-25-15-16,4 25 9 0,0-11-8 0,-2-2 11 0,2 3-10 15,1-3 11-15,-1 4-13 0,-4-16 13 0,8 22-16 16,-4-10 12-16,-4-12-13 0,8 21 15 0,-8-21-16 16,9 19 18-16,-9-19-13 0,8 19 11 0,-8-19-13 15,8 12 11-15,-8-12-13 0,8 13 14 0,-8-13-13 16,9 11 14-16,-9-11-13 0,0 0 14 0,12 8-12 15,-12-8 13-15,0 0-18 0,0 0 15 0,0 0-16 16,26-3 15-16,-26 3-15 0,0 0 11 0,19-10-11 0,-19 10 15 16,10-10-18-16,-10 10 17 0,10-11-9 0,-10 11 8 15,9-13-16-15,-9 13 14 0,8-12-12 16,-8 12 12-16,4-14-13 0,-4 14 14 0,2-12-16 0,-2 12 16 16,0 0-15-16,0-21 39 0,0 21-43 0,-2-11 14 15,2 11-13-15,0 0 13 0,-8-17-12 0,8 17 12 16,0 0-14-16,-11-10 21 0,11 10-20 0,0 0 13 15,0 0-12-15,0 0 15 0,0 0-25 0,-22 3-4 16,22-3-50-16,-13 13-7 0,13-13-32 0,-12 20-28 16,6-6-37-16,-1-4-59 0,1 3-120 0,3 0 189 15</inkml:trace>
  <inkml:trace contextRef="#ctx0" brushRef="#br0" timeOffset="-141533.354">17401 3648 123 0,'0'0'188'0,"0"0"-29"16,0 0-10-16,0 0-20 0,0 0-4 0,0 0-13 16,0 0 3-16,0 0-12 0,0 0 0 0,0 0-29 0,0 0 22 15,-19-3-17-15,19 3 2 0,0 0-19 0,0 0 6 16,0 0-24-16,0 0 4 0,0 0-24 16,0 0 11-16,0 0-11 0,0 0 21 0,0 0-9 0,0 0 16 15,0 0-27-15,0 0 11 0,0 0-13 0,0 0 6 16,25-2-20-16,-25 2 11 0,0 0-15 0,23-4 15 15,-23 4-23-15,15-3 20 0,-15 3-18 0,19-6 11 16,-19 6-17-16,19-5 14 0,-19 5-24 0,16-6-4 16,-16 6-29-16,0 0-5 0,23-3-30 0,-23 3-9 15,0 0-27-15,19-6-9 0,-19 6-20 0,0 0-28 16,0 0-37-16,0 0-148 0,0 0 179 0</inkml:trace>
  <inkml:trace contextRef="#ctx0" brushRef="#br0" timeOffset="-141279.64">17401 3543 224 0,'0'0'302'0,"0"0"-65"0,0 0-18 0,0 0-37 0,0 0-10 15,0 0-42-15,0 0 12 0,0 0-31 16,0 0 3-16,0 0-23 0,0 0 4 0,-4-12-32 15,4 12 7-15,0 0-17 0,0 0-3 0,16-6-25 0,-16 6 15 16,0 0-14-16,21-4-1 0,-21 4-7 0,0 0-1 16,22-2-3-16,-22 2-9 0,0 0-30 0,27 0-42 15,-27 0-23-15,0 0-51 0,24 0-42 0,-24 0-49 16,0 0-60-16,0 0-149 0,29 4 88 0</inkml:trace>
  <inkml:trace contextRef="#ctx0" brushRef="#br0" timeOffset="-139797.965">17844 3523 108 0,'0'0'164'0,"0"0"-29"0,0 0-13 0,0 0-6 16,0 0-8-16,0 0-8 0,0 0 4 0,0 0-16 15,0 0 1-15,0 0-12 0,0 0 6 0,0 0-14 16,0 0 5-16,0 0-17 0,0 0 7 0,0 16-15 15,0-16 4-15,0 0-11 0,0 20 10 0,0-20-19 16,0 12 5-16,0-12-22 0,2 17 14 0,-2-17-15 16,5 14 12-16,-5-14-18 0,2 15 11 0,-2-15-15 15,6 11 8-15,-6-11-8 0,8 11 10 0,-8-11-11 0,0 0 11 16,12 9-15-16,-12-9 12 0,0 0-11 0,0 0 14 16,24 0-16-16,-24 0 5 0,0 0 12 0,19-10-10 15,-19 10-15-15,14-13 14 0,-14 13-16 0,13-12 7 16,-13 12-29-16,10-17 10 0,-10 17-15 0,8-16 12 15,-8 16-7-15,7-14 6 0,-7 14-13 0,4-15 5 16,-4 15-8-16,0-15 13 0,0 15-7 0,-2-13 10 0,2 13-7 16,-7-16 15-16,7 16-6 0,-8-14 13 0,8 14 0 15,-8-11 6-15,8 11-8 0,-10-9 10 0,10 9-6 16,0 0 10-16,-17-9-9 0,17 9 8 0,0 0-6 16,0 0 9-16,-21 6-8 0,21-6 9 15,-10 8-4-15,10-8 4 0,-8 15-7 0,8-15 7 0,-8 16-5 16,8-16 5-16,-6 18-6 0,6-18 6 0,-4 19-6 15,4-19 8-15,-4 20-6 0,4-20 2 0,0 18-1 16,0-18 9-16,0 17-14 0,0-17 14 0,2 15-10 16,-2-15 9-16,0 0-10 0,4 16 12 0,-4-16-8 0,0 0 6 15,0 0-9-15,0 0 8 0,18 4-9 0,-18-4 9 16,0 0-10-16,16-11 9 0,-16 11-8 0,11-11 7 16,-11 11-8-16,8-13 8 0,-8 13-9 0,8-15 10 15,-8 15-9-15,6-11 7 0,-6 11-5 0,5-12 15 16,-5 12-4-16,0 0 23 0,4-17-6 0,-4 17 12 15,0 0-21-15,0 0 14 0,0 0-22 0,0-14 6 16,0 14-14-16,0 0 13 0,0 0-16 0,0 0 12 0,0 0-13 16,0 0 11-16,0 0-12 0,-2 13 13 0,2-13-18 15,0 0 26-15,2 15-2 0,-2-15 14 16,4 11-14-16,-4-11-3 0,8 15 11 0,-8-15 15 0,10 12-19 16,-10-12 11-16,13 12-15 0,-13-12 19 0,14 9-16 15,-14-9 18-15,15 9-16 0,-15-9 11 0,15 6-17 16,-15-6 10-16,0 0-18 0,27 2 10 15,-27-2-12-15,0 0 11 0,25 0-13 0,-25 0 8 0,19-6-25 16,-19 6-9-16,14-5-35 0,-14 5-14 0,15-8-36 16,-15 8-22-16,0 0-41 0,16-8-32 0,-16 8-50 15,0 0-134-15,0 0 159 0</inkml:trace>
  <inkml:trace contextRef="#ctx0" brushRef="#br0" timeOffset="-138993.511">18332 3232 130 0,'0'0'214'0,"0"0"-53"15,0 0-18-15,2-13-32 0,-2 13-14 0,0 0-13 0,0 0 3 16,0 0-15-16,0 0 7 0,0 0-12 0,-8 16 3 16,8-16-5-16,-4 13 3 0,4-13-9 0,-6 21 10 15,3-9-17-15,-2 1 13 0,1 2-20 0,0-1 12 16,-2 3-17-16,0-3 6 0,2 3-24 0,-3 0 14 15,1-1-21-15,0 1 19 0,2 0-23 0,-2-3 13 16,2 4-16-16,-3-4 11 0,3 0-21 0,0 1 18 16,-2-5-15-16,6-10 10 0,-6 20-14 0,6-20 33 0,-4 17-42 15,4-17 19-15,-7 15-14 0,7-15 20 16,0 0-12-16,-4 14 17 0,4-14-15 0,0 0-12 16,0 0 14-16,0 0 12 0,0 0-17 0,0 0 10 0,0 0-16 15,0 0 18-15,0 0-18 0,0 0 11 0,0-14-15 16,0 14 15-16,6-11-10 0,-6 11 14 0,5-13-19 15,-5 13 18-15,0 0-18 0,8-15 18 0,-8 15-23 16,0 0 20-16,4-11-16 0,-4 11 16 0,0 0-15 16,0 0 18-16,0 0-12 0,0 0 14 0,12-9-12 15,-12 9 15-15,0 0-17 0,0 0 16 0,11 9-12 16,-11-9 16-16,0 0-16 0,10 13 39 0,-10-13-41 0,8 10 13 16,-8-10-11-16,9 15 13 0,-9-15-16 0,10 12 18 15,-10-12-14-15,8 13 14 0,-8-13-16 0,13 13 17 16,-13-13-46-16,9 12 48 0,-9-12-15 0,10 10 10 15,-10-10-13-15,11 9 16 0,-11-9-17 0,0 0 16 16,12 11-41-16,-12-11 48 0,0 0-16 0,0 0 11 16,12 8-16-16,-12-8 12 0,0 0-17 0,0 0 9 15,0 0-26-15,0 0 8 0,0 0-35 0,0 0 13 0,-4-15-11 16,4 15 18-16,-10-11-16 0,10 11 17 16,-10-12-3-16,10 12 14 0,-11-12-7 0,11 12 15 15,-12-9-8-15,12 9 12 0,-12-10-8 0,12 10 17 0,-12-7 14 16,12 7-4-16,0 0-13 0,-12-11 24 15,12 11-12-15,0 0 14 0,-11-10-19 0,11 10 19 0,0 0-12 16,0 0 21-16,-8-11-6 0,8 11 14 0,0 0 8 16,0 0 19-16,2-16-6 0,-2 16-9 0,0 0-10 15,8-13-6-15,-8 13-4 0,9-16-6 0,-9 16-6 16,8-10-5-16,-8 10-7 0,10-11 0 0,-10 11-5 0,12-11-21 16,-12 11-39-16,12-14-54 0,-12 14-26 15,12-10-65-15,-12 10-61 0,15-11-56 0,-15 11-206 16,12-10-18-16</inkml:trace>
  <inkml:trace contextRef="#ctx0" brushRef="#br0" timeOffset="-133900.06">12613 4717 60 0,'-5'-10'129'16,"5"10"-10"-16,0 0-18 0,0 0-8 0,0 0-9 0,0 0-4 15,0 0-13-15,0 0-2 0,0 0-5 16,0 0-4-16,0 0-8 0,0 0-8 0,0 0-8 16,0 0-3-16,0 0-8 0,0 0-3 0,0 0 0 0,0 0 1 15,0 0 2-15,-18 4-2 0,18-4 2 0,0 0 2 16,0 0-2-16,-6 17-1 0,6-17 0 0,0 0 4 16,-7 12-3-16,7-12 2 0,0 0-1 0,-6 17 0 15,6-17 5-15,-4 16 1 0,4-16-3 0,-4 15-1 0,4-15-3 16,-2 21 1-16,2-21-1 0,-2 14-2 15,2-14 6-15,-2 19-4 0,2-19-2 0,0 17-1 16,0-17-4-16,0 14-5 0,0-14 2 0,4 13-1 0,-4-13-3 16,4 11 1-16,-4-11-2 0,0 0 0 0,14 13-4 15,-14-13 4-15,0 0-2 0,0 0 0 0,25-1-1 16,-25 1-1-16,15-8-2 0,-15 8 2 0,16-9-2 16,-16 9 3-16,14-13-3 0,-14 13 0 0,14-15-3 15,-8 5 1-15,-6 10-4 0,11-16 2 0,-11 16-4 16,8-16-4-16,-8 16 1 0,4-18 1 0,-4 18-2 15,0-16-2-15,0 16-5 0,0-15 9 0,0 15 2 16,-4-14-8-16,4 14 9 0,-4-11-8 0,4 11 14 16,0 0-2-16,-8-16 7 0,8 16-8 0,0 0 3 0,-11-9 0 15,11 9 1-15,0 0-2 0,0 0 2 0,0 0 0 16,0 0-1-16,-24 5 0 0,24-5 1 0,-10 8 0 16,10-8 1-16,-10 13-1 0,10-13 1 0,-11 15 0 15,11-15 8-15,-10 17-2 0,10-17 1 0,-10 18 2 16,10-18 2-16,-8 18-1 0,8-18-1 0,-7 19 1 15,7-19-1-15,-6 20-4 0,6-20-1 0,-2 17 0 16,2-17 2-16,-2 17-4 0,2-17-1 0,0 0 0 16,0 19 1-16,0-19-1 0,0 0-1 0,4 13 1 0,-4-13 2 15,0 0-3-15,0 0 1 0,0 0 0 16,17 5 0-16,-17-5-2 0,0 0-1 0,14-7 3 0,-14 7-1 16,8-9 0-16,-8 9 0 0,11-10 0 0,-11 10 0 15,8-11-1-15,-8 11 1 0,0 0 2 0,10-13-2 16,-10 13-1-16,0 0 4 0,8-13-1 0,-8 13 8 15,0 0 6-15,0 0 5 0,6-11 0 0,-6 11-2 0,0 0-4 16,0 0-2-16,0 0-4 0,0 0-2 16,0 0-1-16,0 0 0 0,0 0 2 0,0 0-3 15,0 14 4-15,0-14-2 0,0 0 8 0,-2 19 2 0,2-19-4 16,0 0-2-16,0 18 2 0,0-18 8 0,2 13-3 16,-2-13-3-16,2 15-1 0,-2-15-4 0,4 11 0 15,-4-11 2-15,0 0 6 0,8 16-1 0,-8-16-4 16,0 0 14-16,13 11 1 0,-13-11-2 0,0 0-3 15,0 0-5-15,0 0-4 0,22-3-2 0,-22 3-5 16,0 0-1-16,17-11-3 0,-17 11 3 0,10-9-3 16,-10 9-2-16,0 0-17 0,13-9-21 0,-13 9-25 0,0 0-24 15,10-7-35-15,-10 7-47 0,0 0-40 0,0 0-43 16,6-11-198-16,-6 11 78 0</inkml:trace>
  <inkml:trace contextRef="#ctx0" brushRef="#br0" timeOffset="-133433.826">12852 4435 105 0,'0'0'208'0,"0"-15"-39"0,0 15-21 16,2-13-26-16,-2 13-17 0,0 0-12 0,2-15-13 16,-2 15-11-16,0 0-7 0,0 0-9 0,3-13-3 0,-3 13 0 15,0 0 5-15,0 0 8 0,0 0 11 16,0 0 2-16,0 0-3 0,0 0-2 0,4 13-1 0,-4-13-2 16,2 17-5-16,-2-17-4 0,2 19-9 0,-2-19-4 15,4 25-23-15,-2-11 25 0,0 4-3 0,0-1-2 16,0 1-2-16,0 0-6 0,0 1-5 0,0 2 1 15,3 0 3-15,-3 3-1 0,2-1 2 0,-2 1-5 16,2-2 1-16,-2-3-4 0,0 2-2 0,0 0-2 16,0-1-5-16,2-1 3 0,-2-1-2 0,0 1-4 15,1-3-2-15,-1 0 0 0,0 2-3 0,0-4-2 0,0-1-2 16,-2 1 0-16,0-14-2 0,4 23 3 0,-4-23-2 16,3 21-1-16,-3-21-1 0,2 18 0 0,-2-18 2 15,2 16-6-15,-2-16 5 0,2 13-2 0,-2-13 0 16,0 0-3-16,2 17 3 0,-2-17-15 0,0 0-17 15,0 0-18-15,4 15-26 0,-4-15-16 0,0 0-22 16,0 0-23-16,0 0-30 0,3 13-29 0,-3-13-38 16,0 0-39-16,0 0-177 0,0 0 77 0</inkml:trace>
  <inkml:trace contextRef="#ctx0" brushRef="#br0" timeOffset="-132951.659">13171 4867 189 0,'0'0'251'0,"0"0"-55"0,4-14-26 0,-4 14-19 15,0 0-14-15,2-13-22 0,-2 13-9 0,0 0-26 16,0-18 0-16,0 18-16 0,0 0 5 0,0-21-15 15,0 21 8-15,0-13-4 0,0 13-1 0,-2-16 0 16,2 16-4-16,-2-13 0 0,2 13-7 0,-2-13-6 16,2 13-1-16,-2-14-5 0,2 14 0 0,0 0 0 15,-5-15 5-15,5 15-4 0,0 0-6 0,0 0-7 0,-8-12-3 16,8 12-14-16,0 0 3 0,0 0 0 16,0 0-2-16,0 0 0 0,-20 4 1 0,20-4-3 0,-11 8-4 15,11-8 2-15,-10 14-4 0,10-14 6 0,-10 18-1 16,10-18-2-16,-9 21-1 0,5-9 0 0,4-12 2 15,-6 22-3-15,6-22 1 0,-2 25-2 0,2-25 6 16,0 24 1-16,0-24-2 0,2 22 3 0,-2-22 10 16,8 20 1-16,-8-20 5 0,8 19 0 0,-8-19 7 15,13 17-2-15,-13-17-1 0,16 11-2 0,-16-11-1 16,17 9-4-16,-17-9-2 0,21 5-3 0,-21-5-3 0,0 0-4 16,31 3 2-16,-31-3-3 0,0 0-2 0,28-3-3 15,-28 3-2-15,0 0-22 0,26-3-19 16,-26 3-25-16,0 0-33 0,23-2-27 0,-23 2-37 0,0 0-32 15,0 0-28-15,25 2-45 0,-25-2-209 0,0 0 34 16</inkml:trace>
  <inkml:trace contextRef="#ctx0" brushRef="#br0" timeOffset="-132521.007">13618 4975 224 0,'0'0'259'0,"0"0"-46"0,0 0-25 0,0 0-8 0,0 0-15 15,-6-14-22-15,6 14-15 0,0 0-11 0,0 0-1 16,0 0-6-16,0 0-5 0,0 0-5 0,0 0-13 16,0 0-4-16,0 0-12 0,0 0-7 0,0 0-11 15,-6-10-8-15,6 10-9 0,0 0-6 0,0 0-8 16,0 0-6-16,0 0-3 0,0 0-2 0,0 0-2 16,0 0 2-16,0 0-5 0,0 0 6 0,0 0-8 15,0 0 4-15,0 0-6 0,23 0 2 0,-23 0-2 0,0 0 3 16,0 0-4-16,0 0 3 0,26 0-2 0,-26 0 0 15,0 0-1-15,0 0-1 0,26 0-1 0,-26 0 4 16,0 0-2-16,0 0 0 0,0 0-1 0,25 0 0 16,-25 0-7-16,0 0-12 0,0 0-15 0,0 0-13 15,0 0-16-15,0 0-17 0,27 2-19 0,-27-2-30 16,0 0-28-16,0 0-34 0,0 0-41 0,0 0-31 16,0 0-159-16,0 0 110 0</inkml:trace>
  <inkml:trace contextRef="#ctx0" brushRef="#br0" timeOffset="-132206.751">13608 4909 80 0,'0'0'313'0,"0"0"-67"16,0 0-35-16,0 0-18 0,-8-10-22 0,8 10-27 15,0 0-14-15,0 0-13 0,0 0-15 0,0 0-14 0,0 0-11 16,0 0-13-16,0 0 1 0,0 0 4 0,0 0 0 15,0 0 0-15,0 0-11 0,-2-13-5 16,2 13-10-16,0 0-5 0,0 0-23 0,0 0 18 0,14-5-9 16,-14 5 1-16,0 0-7 0,0 0-1 15,19-4-6-15,-19 4-1 0,0 0-5 0,0 0 5 0,24-2-7 16,-24 2 3-16,0 0-3 0,0 0 1 0,24-2-2 16,-24 2 2-16,0 0-2 0,0 0-17 0,23-1-14 15,-23 1-15-15,0 0-10 0,0 0-18 0,0 0-14 0,0 0-15 16,25-2-10-16,-25 2-18 0,0 0-12 15,0 0-15-15,0 0 0 0,0 0-5 0,12-9-7 0,-12 9-6 16,0 0-138-16,0 0 230 0</inkml:trace>
  <inkml:trace contextRef="#ctx0" brushRef="#br0" timeOffset="-131785.267">13706 4817 83 0,'0'0'159'0,"0"0"-19"0,0 0-15 0,-4-13 1 15,4 13 8-15,0 0-3 0,0 0 17 0,0 0 4 16,-4-12-10-16,4 12-2 0,0 0-8 0,0 0-6 0,0 0-6 15,0 0-13-15,0 0-9 0,-4-11-13 0,4 11-11 16,0 0-12-16,0 0-10 0,0 0-13 0,0 0-10 16,0 0-3-16,0 0-5 0,0 0-5 0,0 0-5 15,0 0-3-15,0 0 1 0,0 0 0 0,0 0-1 16,0 0-2-16,12 9-2 0,-12-9-3 0,0 0 5 16,12 8-2-16,-12-8-3 0,0 0-2 0,19 6 3 15,-19-6 2-15,0 0 0 0,19 10-2 0,-19-10-2 16,0 0-1-16,20 6 6 0,-20-6-5 0,0 0 0 15,19 9-1-15,-19-9 1 0,0 0-3 0,17 5 5 0,-17-5-3 16,0 0 1-16,17 8 0 0,-17-8 3 0,0 0-3 16,12 9 4-16,-12-9 1 0,0 0-3 0,9 10 6 15,-9-10 5-15,0 0 0 0,4 18 3 0,-4-18 1 16,-2 13 5-16,2-13 6 0,-2 17 0 0,2-17 0 16,-4 14-3-16,4-14 0 0,-7 17 0 0,7-17 1 15,-6 16 0-15,6-16-4 0,-4 16 3 0,4-16-3 16,-6 14 1-16,6-14-1 0,-6 12 0 0,6-12-1 15,0 0-4-15,-7 16 0 0,7-16 0 0,0 0-7 16,0 0-1-16,-3 13-4 0,3-13-3 0,0 0-2 16,0 0-7-16,0 0-17 0,0 0-22 0,0 0-23 15,0 0-37-15,0 0-36 0,0 0-52 0,0 0-59 16,0 0-75-16,0 0-276 0,16-4-116 0</inkml:trace>
  <inkml:trace contextRef="#ctx0" brushRef="#br0" timeOffset="-130024.041">14254 4594 79 0,'0'0'214'0,"0"0"-45"0,0 0-15 0,-4-13-19 0,4 13-8 16,0 0-19-16,0 0-1 0,0 0-18 0,0 0-5 15,0 0-21-15,-7-11 0 0,7 11-15 0,0 0 5 0,0 0-17 16,0 0 5-16,0 0-19 0,0 0 3 16,0 0-13-16,0 0 19 0,0 0-2 0,0 0 24 15,0 0-14-15,0 0-17 0,11-10-13 0,-11 10 12 0,0 0 12 16,0 0-9-16,20 4 2 0,-20-4-15 0,0 0 8 15,21 2-17-15,-21-2 18 0,0 0-21 0,27 1 14 16,-27-1-16-16,0 0 15 0,33-1-17 0,-33 1 16 16,21-3-17-16,-21 3 15 0,19-4-13 0,-19 4 11 15,21-6-11-15,-21 6 11 0,19-5 1 0,-19 5-3 16,14-6-5-16,-14 6-9 0,17-7 14 0,-17 7-13 16,0 0 16-16,18-7-2 0,-18 7-11 0,0 0 12 15,13-8 2-15,-13 8 0 0,0 0-2 0,0 0-3 16,0 0 3-16,12-7 1 0,-12 7 1 0,0 0-5 0,0 0 0 15,0 0-2-15,0 0-2 0,0 0 3 0,0 0-1 16,0 0 0-16,0 0-13 0,0 0 14 0,-4 16-16 16,4-16 19-16,0 0-12 0,-4 15 12 0,4-15-12 15,-2 15 12-15,2-15-9 0,-2 17 16 0,2-17-15 16,-2 22 12-16,2-22-13 0,0 22 33 0,0-22-24 16,0 28-14-16,0-16 20 0,0 4-12 0,2 0 21 15,-2 1-1-15,0-3-2 0,0 3-3 0,0 0 0 0,2-1-5 16,-2 1-3-16,2-3 2 0,-2 4 0 0,0-4-2 15,2 1 2-15,0 0-1 0,-2 0-4 0,0-15 1 16,4 23 2-16,-4-23-3 0,2 27 1 0,-2-27-3 16,2 20-1-16,-2-20 2 0,4 21 0 15,-4-21-1-15,2 16 17 0,-2-16-20 0,3 15-2 0,-3-15 1 16,2 13 0-16,-2-13 3 0,0 0-1 0,4 16-4 16,-4-16 4-16,0 0 0 0,0 0 1 0,2 13 3 15,-2-13-4-15,0 0 6 0,0 0 0 0,0 0 1 16,0 0 4-16,2 15-4 0,-2-15 1 0,0 0 1 15,0 0-2-15,0 0-1 0,0 0-1 0,0 0-3 0,0 0 0 16,0 0-1-16,-23 1 0 0,23-1-2 0,0 0 2 16,0 0 3-16,-23-2-7 0,23 2 4 0,0 0 4 15,0 0-3-15,-24-6 8 0,24 6-1 0,0 0 4 16,-21-5-4-16,21 5-3 0,0 0-1 0,-23-3 0 16,23 3 5-16,0 0-2 0,-25-2 4 0,25 2 6 15,0 0-3-15,-23-4-4 0,23 4 2 0,0 0-3 16,-25-1 2-16,25 1-2 0,0 0 2 0,0 0-7 0,-25-2 6 15,25 2-7-15,0 0 3 0,0 0-5 0,0 0-2 16,-23-2-1-16,23 2 0 0,0 0-15 0,0 0 17 16,0 0-11-16,0 0-7 0,0 0-12 0,0 0-16 15,0 0-25-15,0 0-25 0,0 0-32 0,0 0-34 16,-18 4-14-16,18-4-25 0,0 0-28 0,0 0-232 16,0 0 63-16</inkml:trace>
  <inkml:trace contextRef="#ctx0" brushRef="#br0" timeOffset="-129430.076">14535 4849 47 0,'0'0'198'0,"0"0"-36"0,0 0-27 0,0 0-12 16,0 0-4-16,0 0-13 0,0 0 7 0,0 0-13 16,0 0 0-16,0 0-17 0,0 0 9 0,0 0-16 15,0 0 15-15,0 0-19 0,0 0 8 0,-13-6-19 16,13 6 10-16,0 0-20 0,0 0 7 0,0 0-1 16,0 0-2-16,0 0 0 0,-21 6-9 0,21-6 0 15,0 0 5-15,0 0-5 0,-21 5-6 0,21-5-8 16,0 0 8-16,-18 5 1 0,18-5-4 0,0 0-3 0,-23 5-9 15,23-5-2-15,0 0 0 0,-21 6 3 0,21-6-1 16,0 0 3-16,-23 2-1 0,23-2-4 16,0 0-5-16,-19 3-2 0,19-3-2 0,0 0-5 0,-21 4-3 15,21-4 2-15,0 0 2 0,0 0-5 0,-21 2-3 16,21-2-1-16,0 0 0 0,0 0 2 0,0 0-3 16,0 0-2-16,-20 3 0 0,20-3 3 0,0 0-1 15,0 0-5-15,0 0 3 0,0 0 1 0,0 0-5 16,0 0 0-16,0 0-6 0,0 0-2 0,0 0-11 15,0 0-13-15,0 0-17 0,0 0-14 0,0 0-13 16,0 0-22-16,0 0-26 0,0 0-16 0,0 0-34 0,0 0-19 16,0 0-28-16,0 0-247 0,4 13 42 0</inkml:trace>
  <inkml:trace contextRef="#ctx0" brushRef="#br0" timeOffset="-126508.31">14768 5036 111 0,'0'0'218'16,"0"0"-42"-16,0 0-19 0,0 0-21 0,0 0-12 15,0 0-14-15,0 0-8 0,0 0-13 0,0 0-15 0,0 0-7 16,0 0-6-16,0 0-5 0,0 0 1 0,0 0-5 16,0 0 3-16,0 0-3 0,0 0 0 0,0 0 1 15,0 0-8-15,0 0-2 0,0 0-10 0,0 0-4 16,0 0 24-16,0 0-23 0,0 0-20 0,0 0-3 16,4-19-1-16,-4 19-2 0,6-11 0 0,-6 11 0 15,8-13-6-15,-8 13 6 0,8-16-4 0,-8 16 2 16,13-21-1-16,-9 10 2 0,2-2-5 0,-2 3 6 0,1-3-4 15,2-1 0-15,-3 0-6 0,2 0-4 0,-2 0-6 16,2-1-2-16,-2 0 3 0,1 1-1 0,-3-2-4 16,2 2-2-16,-2-1-2 0,0 0-10 0,0 2 14 15,-2 13-13-15,4-26 12 0,-4 26-9 0,0-24-5 16,0 24 17-16,0-22-7 0,0 22 11 0,0-20-8 16,0 20 9-16,-2-18-10 0,2 18 14 0,-2-17-6 15,2 17 10-15,-4-15-5 0,4 15 10 0,-2-13-10 16,2 13 13-16,0 0-7 0,-6-15 11 0,6 15-9 15,0 0 11-15,-7-11-10 0,7 11 6 0,0 0-7 16,0 0 8-16,0 0-11 0,0 0 10 0,0 0-9 0,0 0 9 16,-22 2-5-16,22-2 15 0,0 0-7 0,-10 15 15 15,10-15-7-15,-6 14 11 0,6-14-11 0,-6 19 16 16,6-19-7-16,-6 21 8 0,2-9-7 0,2 1 8 16,-3 2-10-16,3 0 10 0,0 2 2 0,0-4-2 15,0 5 8-15,2-4-6 0,0 3 0 0,0 1-3 16,0-3 3-16,2 1 0 0,0 0-8 0,2-1-2 15,-2-1 0-15,3 2 4 0,1-5-4 0,-2 1-7 0,2 1-3 16,0-2-1-16,-6-11 0 0,14 19-9 16,-14-19 5-16,14 18-2 0,-14-18 2 0,13 13-4 0,-13-13-2 15,14 10-2-15,-14-10 0 0,13 9 1 0,-13-9-13 16,12 7-35-16,-12-7-22 0,0 0-66 0,12 10 2 16,-12-10-50-16,0 0-41 0,0 0-54 0,0 0-173 15,0 0 74-15</inkml:trace>
  <inkml:trace contextRef="#ctx0" brushRef="#br0" timeOffset="-125687.33">15266 4751 85 0,'0'0'194'0,"0"0"-27"16,0 0-30-16,0 0-7 0,0 0-23 15,0 0 2-15,0 0-13 0,0 0 0 0,0 0-19 0,0 0-1 16,4 10-18-16,-4-10 7 0,0 0-13 0,0 0 14 16,0 0-13-16,0 0 17 0,0 0-10 0,0 0 13 15,0 0-19-15,0 0 4 0,0 0-25 0,0 0 11 16,0 0-26-16,0 0 10 0,8-10-19 0,-8 10 13 15,0 0-19-15,2-15 13 0,-2 15-17 0,0 0 14 16,0-19-17-16,0 19 11 0,0-12-12 0,0 12 9 16,0-15-21-16,0 15 11 0,-2-14-15 0,2 14 16 0,-4-16-11 15,4 16 15-15,-4-12-11 0,4 12 12 0,-4-12-15 16,4 12 12-16,0 0-15 0,-10-10 15 0,10 10-11 16,0 0 15-16,0 0-13 0,-14-10 14 0,14 10-13 15,0 0 17-15,0 0-36 0,-21 4 38 0,21-4-14 16,-12 9 18-16,12-9-17 0,-10 13 12 0,10-13-13 15,-13 18 12-15,7-6-12 0,0-2 14 0,-1 4-8 16,3-1 18-16,0 0-2 0,0 1 2 0,0 1-1 0,0 1 3 16,2-1 1-16,0 1 3 0,0-3-1 15,2 5-10-15,0-5 10 0,0 1 4 0,2 2-7 0,2-4 7 16,-2 1 4-16,2 0-5 0,-4-13-1 0,10 21-4 16,-10-21-3-16,13 16-21 0,-13-16 22 15,12 14-2-15,-12-14-3 0,15 11-4 0,-15-11-3 0,16 6 0 16,-16-6-3-16,0 0-5 0,23 6-20 0,-23-6-25 15,0 0-29-15,19 2-30 0,-19-2-38 0,0 0-28 16,0 0-37-16,0 0-45 0,0 0-175 0,23-2 104 16</inkml:trace>
  <inkml:trace contextRef="#ctx0" brushRef="#br0" timeOffset="-125465.469">15134 4910 79 0,'0'0'338'0,"0"0"-74"0,0 0-60 0,0 0-12 15,0 0-35-15,0 0-21 0,-4-11-22 0,4 11 9 16,0 0 2-16,0 0-11 0,0 0-6 0,0 0-16 16,15-9-14-16,-15 9-10 0,0 0-15 0,20-8-10 15,-20 8-8-15,19-5-6 0,-19 5-4 0,23-7-6 0,-23 7-31 16,29-10-36-16,-29 10-47 0,30-7-21 0,-30 7-47 15,29-8-39-15,-29 8-40 0,31-5-236 0,-31 5 39 16</inkml:trace>
  <inkml:trace contextRef="#ctx0" brushRef="#br0" timeOffset="-124843.47">15513 4651 212 0,'0'0'202'16,"0"0"-54"-16,0 0-26 0,0 0-32 0,0 0-11 15,0 0-17-15,0 0 9 0,0 0-11 0,0 0 6 0,0 0-15 16,0 0 2-16,0 0-1 0,0 0-11 16,0 0-14-16,0 0 7 0,20-3-13 0,-20 3 4 15,0 0-10-15,22-4 3 0,-22 4-11 0,19-8 5 0,-19 8-9 16,24-10 5-16,-9 1-9 0,-3 2-3 0,3 2-14 15,-3-2-1-15,1-1-11 0,1 2 7 0,-14 6 2 16,22-14 6-16,-22 14-2 0,18-10 7 0,-18 10-6 16,15-7 8-16,-15 7-3 0,14-5 16 0,-14 5 3 15,0 0 15-15,0 0 2 0,0 0 10 0,19 5-6 16,-19-5 16-16,0 0-8 0,0 14 16 0,0-14-7 16,-4 18 14-16,4-18-14 0,-6 20 16 0,-1-8-14 15,3 0 18-15,-2 3-10 0,0-2 14 0,0 2-5 16,-3 1-4-16,3 1-3 0,-4 0-2 0,3 3 1 0,-4-2-5 15,1 3-3-15,0-1-7 0,-1 1 0 0,-1-1-7 16,2-1-3-16,-3 2-1 0,3-2-12 0,-1 0-1 16,1-1-5-16,2-3-2 0,0-2-1 0,-1-2-2 15,3 2-3-15,1-2-11 0,5-11-17 0,-8 16-11 16,8-16-22-16,-9 15-17 0,9-15 4 0,0 0-3 16,0 0-9-16,0 0-3 0,0 0-14 0,0 0-1 15,0 0-21-15,18-5 1 0,-18 5-12 0,17-18-6 0,-7 7-12 16,0 1-17-16,3-3-12 0,-3 2-125 15,2-2 238-15</inkml:trace>
  <inkml:trace contextRef="#ctx0" brushRef="#br0" timeOffset="-124386.03">15798 4742 143 0,'0'0'161'0,"8"-11"-27"16,-8 11-5-16,9-11-8 0,-9 11 2 0,0 0-7 16,8-11 7-16,-8 11-10 0,0 0 4 0,0 0-22 0,10-10 4 15,-10 10-23-15,0 0 6 0,0 0-17 0,0 0 11 16,0 0-14-16,0 0 11 0,0 0-13 15,-2 17 12-15,2-17-12 0,-6 13-14 0,6-13 7 0,-8 19-5 16,1-8-6-16,-1 2-1 0,2-1-1 0,-4 2 0 16,1-1-3-16,-1 5-3 0,0-2-4 0,-1 0-9 15,1 0-4-15,-2 0-4 0,3 0 1 0,-1-2-5 16,1-1-5-16,0 2 6 0,-1-5-5 0,2 2 1 16,0-1-3-16,8-11-1 0,-15 20-1 0,15-20-7 15,-12 15-10-15,12-15-5 0,-13 13-7 0,13-13-9 16,-10 11-1-16,10-11-5 0,-13 10-17 0,13-10 29 0,0 0 10 15,-14 7 5-15,14-7-4 0,0 0 5 0,0 0 8 16,-14 7-8-16,14-7 9 0,0 0 0 0,0 0 2 16,0 0 0-16,0 0-3 0,-17 6 2 0,17-6 3 15,0 0-2-15,0 0 1 0,0 0 3 0,0 0-4 16,0 0 2-16,0 0 8 0,0 0 4 0,0 0 6 16,0 0 5-16,0 0 2 0,0 0-2 0,21 4-3 15,-21-4-1-15,0 0 5 0,24 0-28 0,-24 0 30 16,0 0-1-16,31-2-2 0,-31 2-4 0,23 0-3 15,-23 0-1-15,27-2-1 0,-27 2-4 0,26 0 1 0,-26 0 0 16,29-4-2-16,-29 4-7 0,29-5 4 0,-29 5-1 16,29-5-2-16,-29 5-3 0,27-6 7 0,-27 6-8 15,22-8-20-15,-22 8-17 0,20-6-5 0,-20 6-29 16,17-5-21-16,-17 5-44 0,0 0-26 0,18-9-37 16,-18 9-42-16,0 0-222 0,0 0 52 0</inkml:trace>
  <inkml:trace contextRef="#ctx0" brushRef="#br0" timeOffset="-124142.799">15617 4910 207 0,'0'0'338'15,"0"0"-74"-15,0 0-24 0,-8-11-33 0,8 11-24 16,0 0-42-16,0 0-8 0,0 0-22 0,-8-9-24 15,8 9-16-15,0 0 8 0,0 0 2 0,0 0-18 0,0 0 12 16,0 0-12-16,0 0-11 0,0 0-14 0,0 0-2 16,26 0-7-16,-26 0-4 0,0 0-6 0,34 0-5 15,-34 0-1-15,26-4-26 0,-26 4-35 0,30-4-35 16,-30 4-43-16,33-3-36 0,-33 3-50 0,36-6-36 16,-36 6-277-16,35-3-26 0</inkml:trace>
  <inkml:trace contextRef="#ctx0" brushRef="#br0" timeOffset="-123666.942">16473 4278 54 0,'0'0'266'0,"0"0"-56"0,0 0-26 16,0 0-16-16,0 0-13 0,-4 13-12 0,4-13-22 15,-4 18-12-15,-3-6-8 0,3 6 3 0,-2-4-19 0,0 9 0 16,-2-1 1-16,-1 1-5 0,0 8-4 16,-1-1 3-16,-3 2 6 0,1 3-3 0,-3 4-7 0,1 2-14 15,-1-3 4-15,1 5-5 0,-3-2-8 0,3 0-11 16,1-1-5-16,0-5-3 0,-1 8-5 0,1-10-9 16,3 1-2-16,0-2-2 0,-1-2 0 0,3 0-6 15,0-4-2-15,2-2-1 0,-1 0-3 0,1-1-1 16,0-7-1-16,2 0 2 0,0 2-1 0,0-6-1 15,4-12 0-15,-5 25-6 0,5-25-10 0,-6 20-19 16,6-20-15-16,-4 16-22 0,4-16-28 0,-4 15-19 0,4-15-31 16,0 0-52-16,-3 17-47 0,3-17-49 0,0 0-199 15,0 0 13-15</inkml:trace>
  <inkml:trace contextRef="#ctx0" brushRef="#br0" timeOffset="-122721.023">16935 4961 204 0,'0'0'207'0,"0"0"-44"0,0 0-12 0,0 0-21 0,0 0-8 16,0 0-21-16,8-10 1 0,-8 10-18 0,0 0-1 15,0 0-19-15,2-15 5 0,-2 15-21 0,0 0 4 16,0-14-17-16,0 14 11 0,0 0-11 0,0-19 9 16,0 19-17-16,0 0 15 0,-2-19-16 0,2 19 14 0,-2-14-11 15,2 14 10-15,-6-11-17 0,6 11 12 0,0 0 2 16,-8-17-5-16,8 17-3 0,0 0-1 16,-9-13-4-16,9 13-6 0,0 0-4 0,0 0-3 0,-18-6-10 15,18 6 4-15,0 0 0 0,-17 9 1 0,17-9-3 16,-12 11 3-16,12-11-6 0,-12 16 2 0,12-16 3 15,-10 20-5-15,4-9 2 0,6-11 2 0,-10 21-5 16,10-21 2-16,-5 23 0 0,5-23-1 0,-2 22 0 16,2-22 1-16,2 22 3 0,-2-22 0 0,7 23 6 15,-3-13 3-15,4 2 2 0,-2-3 2 0,-6-9 2 16,18 16-6-16,-18-16 4 0,23 13-8 0,-23-13 4 0,24 12 0 16,-24-12-7-16,25 5 0 0,-25-5 4 15,23 4-3-15,-23-4-12 0,25 2-27 0,-25-2-35 0,19 2-38 16,-19-2-50-16,0 0-48 0,29 0-51 0,-29 0-229 15,0 0 30-15</inkml:trace>
  <inkml:trace contextRef="#ctx0" brushRef="#br0" timeOffset="-122394.365">17356 5059 324 0,'10'-11'292'0,"-10"11"-60"0,0 0-30 16,0 0-19-16,0 0-36 0,0 0-22 0,0 0-10 15,12-9-9-15,-12 9 11 0,0 0-30 0,0 0-9 16,0 0-8-16,0 0-7 0,15-7-11 0,-15 7-2 0,0 0-9 15,0 0-4-15,0 0-7 0,20-5-2 0,-20 5-10 16,0 0-4-16,0 0-2 0,23-4 3 0,-23 4-5 16,0 0-4-16,20-4 1 0,-20 4-19 0,0 0-20 15,20-2-18-15,-20 2-44 0,0 0 1 0,0 0-30 16,25-3-25-16,-25 3-24 0,0 0-26 0,0 0-36 16,0 0-180-16,19-8 124 0</inkml:trace>
  <inkml:trace contextRef="#ctx0" brushRef="#br0" timeOffset="-122172.895">17380 4961 108 0,'0'0'423'0,"0"0"-98"15,0 0-55-15,0 0-33 0,0 0-19 0,-4-12-15 16,4 12-18-16,0 0-18 0,0 0-23 0,8-9-22 0,-8 9-18 15,0 0-22-15,15-9-15 0,-15 9-11 0,0 0-14 16,23-6-14-16,-23 6-17 0,0 0-30 0,23-8-42 16,-23 8-74-16,0 0-15 0,25-6-67 0,-25 6-70 15,0 0-317-15,27-1-114 0</inkml:trace>
  <inkml:trace contextRef="#ctx0" brushRef="#br0" timeOffset="-119921.771">17873 4875 38 0,'0'0'153'0,"0"0"-10"0,0 0-24 15,0 0-6-15,0 0-4 0,0 0-5 0,0 0-7 16,0 0 5-16,0 0-7 0,0 0 8 15,0 0-13-15,0 0-8 0,0 0-21 0,0 0 4 0,0 0-16 16,0 0 10-16,-14 9-5 0,14-9-2 0,0 0-4 16,-8 15-6-16,8-15 1 0,-5 15-8 0,5-15 2 0,-4 17-8 15,4-17 1-15,-4 18-3 0,4-18-7 0,-2 18 2 16,2-18-3-16,-2 21 2 0,2-21-1 16,2 16-1-16,-2-16-6 0,2 19 0 0,-2-19 0 0,6 13-1 15,-6-13-2-15,7 11-4 0,-7-11 3 0,0 0-2 16,16 6 4-16,-16-6-4 0,0 0 1 0,20-5-5 15,-20 5 3-15,14-9-8 0,-14 9 6 0,17-16-2 16,-9 7 1-16,0-1 0 0,1-1-2 0,-3 2-3 0,-2-3-4 16,2 1-1-16,0 1 2 0,-6 10 0 15,7-20-6-15,-7 20-4 0,2-21 0 0,-2 21-2 16,2-18 2-16,-2 18 1 0,-4-17-4 0,4 17-12 0,-5-15 15 16,5 15-12-16,-8-12 11 0,8 12-9 0,-8-12 16 15,8 12-9-15,0 0 11 0,-15-7-10 0,15 7 14 16,0 0 1-16,0 0 3 0,-22 5-3 0,22-5-1 15,-11 11 8-15,11-11-3 0,-10 15-2 0,10-15 1 16,-10 19-2-16,10-19 3 0,-10 18-2 0,10-18 0 16,-6 20 1-16,6-20-2 0,-6 21 0 0,6-21-1 15,-2 16 1-15,2-16 0 0,-2 18 1 0,2-18 1 16,0 0 2-16,4 16 2 0,-4-16 5 0,0 0-2 16,8 9-3-16,-8-9-3 0,0 0 7 0,0 0-6 0,20-4 1 15,-20 4-2-15,0 0 3 0,21-9-3 0,-21 9 1 16,14-9-3-16,-14 9 2 0,12-9 0 0,-12 9 0 15,11-7 1-15,-11 7 0 0,0 0 2 0,12-12-2 16,-12 12 6-16,0 0 7 0,0 0-1 0,13-9 1 16,-13 9-8-16,0 0-2 0,0 0-1 0,0 0-3 15,0 0 2-15,0 0-4 0,0 15 3 0,0-15-1 16,0 0-3-16,0 17 2 0,0-17 2 0,0 0 0 0,0 16 4 16,0-16 0-16,4 12 10 0,-4-12-8 15,6 13 2-15,-6-13 4 0,8 12 0 0,-8-12 7 16,10 11 0-16,-10-11-1 0,13 9 2 0,-13-9-4 0,0 0 1 15,22 5-4-15,-22-5-7 0,0 0 2 0,0 0-2 16,31-1-1-16,-31 1-5 0,0 0-6 0,22-5-20 16,-22 5-31-16,0 0-43 0,21-10-39 0,-21 10-49 15,10-7-48-15,-10 7-279 0,0 0-12 0</inkml:trace>
  <inkml:trace contextRef="#ctx0" brushRef="#br0" timeOffset="-119399.186">18334 4942 80 0,'0'0'261'16,"0"0"-51"-16,0 0-11 0,0 0-36 0,0 0-12 0,0 0-28 15,0 0-7-15,29 0-21 0,-29 0 2 0,0 0-27 16,0 0 8-16,21-2-21 0,-21 2 6 0,0 0-21 16,21-9 8-16,-21 9-11 0,12-11-5 0,-12 11-8 15,17-14-18-15,-9 5 10 0,-8 9-15 0,14-20 13 16,-6 7-14-16,0 0 10 0,-2 0-13 0,2-2 10 16,-2 1-17-16,1-3 1 0,-1-2-29 0,0-1 4 15,-2-2-22-15,0 0 6 0,0-1-14 0,1-3 18 0,-3 1 2 16,0 0 16-16,-2 3-5 0,0 0 13 0,0 2-1 15,0 0 3-15,-2 1 16 0,0 0 3 0,-3 3 22 16,1-1 4-16,0 3 5 0,0 1-4 0,-2 1 2 16,6 12-5-16,-10-14-1 0,10 14 1 0,-13-10 1 15,13 10 2-15,0 0 10 0,-18 6-1 0,18-6 6 16,-12 13-1-16,12-13 1 0,-12 24 7 0,6-9-5 16,1 1 1-16,1 3-2 0,2 1-2 0,0 4-2 0,0 0-10 15,2 2 3-15,2 2-2 0,0-1 2 16,0-2 0-16,2 1-4 0,3-2 5 0,-1-1-7 0,0 2 4 15,2-4-9-15,0-1-1 0,2-2-5 0,-2-2-2 16,2 1-3-16,-1-6-2 0,1 2-3 16,0-2-4-16,-1-2-10 0,1 1-29 0,-10-10-38 0,19 14-41 15,-19-14-42-15,14 14-56 0,-14-14-53 0,15 7-58 16,-15-7-177-16,12 9 8 0</inkml:trace>
  <inkml:trace contextRef="#ctx0" brushRef="#br0" timeOffset="-108308.207">18794 2624 78 0,'0'0'86'0,"0"0"-9"15,0 0-15-15,0 0-13 0,0 0-17 0,0 0-2 0,0 0-6 16,0 0-1-16,0 0-11 0,0 0 0 0,0 0-1 15,0 0-5-15,0 0-1 0,0 0 1 16,0 0 0-16,0 0 0 0,0 0 2 0,0 0 7 0,0 0-7 16,0 0 1-16,11-9 3 0,-11 9 0 0,0 0 3 15,0 0 5-15,0 0 1 0,0 0-2 0,0 0 5 16,0 0-8-16,0 0 1 0,0 0-3 0,22 5 7 16,-22-5 5-16,0 0-4 0,0 0-3 0,9 9 4 0,-9-9-1 15,0 0 4-15,8 15-10 0,-8-15 0 0,0 0-4 16,6 13-1-16,-6-13 1 0,2 13-5 15,-2-13 9-15,4 15-6 0,-4-15 1 0,4 15-3 0,-4-15 2 16,2 17 1-16,-2-17 2 0,5 18-3 16,-5-18 0-16,2 18-2 0,-2-18 0 0,2 18-2 0,-2-18 4 15,4 21-12-15,-4-21 12 0,2 21-4 0,-2-21 11 16,2 19-6-16,-2-19 2 0,0 21 0 0,0-21 5 16,2 20-7-16,-2-20 6 0,2 23-8 0,-2-23 9 15,0 20-8-15,0-20 5 0,0 21-5 0,0-21 0 16,0 22-4-16,0-22 4 0,2 20-8 0,-2-20 7 0,0 23-10 15,0-23 9-15,0 21-8 0,0-21 6 16,0 21-9-16,0-21 11 0,0 22-9 0,0-22 3 0,0 22-5 16,0-22 8-16,0 22-7 0,0-22 6 0,0 23-6 15,0-23 5-15,2 25-4 0,-2-25 4 0,0 24-5 16,0-24 11-16,2 25-11 0,-2-25 7 0,0 25-3 16,0-25 12-16,2 27-3 0,-2-27 7 0,0 25-10 15,0-25 8-15,0 26-10 0,2-11 8 0,-2-15-9 16,0 26 8-16,0-26-11 0,0 26 10 0,0-26-13 15,0 25 3-15,0-25 0 0,0 27 4 0,0-27-1 0,0 25 0 16,0-25-7-16,0 24 6 0,0-24-5 0,0 26 5 16,0-13-9-16,0-13 12 0,0 26-12 0,0-26 11 15,3 24-7-15,-3-24 8 0,0 28-9 0,0-28 6 16,1 24-6-16,1-11 7 0,-2-13-12 0,2 25 12 16,-2-25-8-16,2 23 8 0,-2-23-8 0,4 22 8 15,-4-22-9-15,6 21 10 0,-6-21-12 0,4 19 12 16,-4-19-9-16,6 18 9 0,-6-18-9 0,7 17 10 15,-7-17-38-15,6 12 44 0,-6-12-13 0,8 14 9 0,-8-14-10 16,8 12 6-16,-8-12-5 0,11 13 8 0,-11-13-10 16,10 11 9-16,-10-11-9 0,12 7 10 0,-12-7-12 15,11 8 8-15,-11-8-9 0,0 0 11 0,16 9-10 16,-16-9 10-16,0 0-11 0,17 8 10 0,-17-8-8 16,0 0 10-16,0 0-11 0,15 9 6 0,-15-9-7 15,0 0 12-15,0 0-15 0,0 0 15 0,15 5-10 16,-15-5 9-16,0 0-8 0,0 0 6 0,0 0-5 15,0 0 6-15,0 0-7 0,0 0 7 0,0 0-9 0,0 0 11 16,16 6-12-16,-16-6 10 0,0 0-10 16,0 0 11-16,0 0-11 0,0 0 9 0,0 0-7 15,0 0 10-15,0 0-13 0,0 0 11 0,0 0-10 0,0 0 11 16,0 0-12-16,0 0 11 0,0 0-8 0,0 0 7 16,0 0-8-16,0 0 8 0,0 0-10 0,0 0 10 15,0 0-10-15,0 0 11 0,0 0-9 0,0 0 12 16,0 0-11-16,0 0 6 0,0 0-8 0,0 0 9 15,17-6-11-15,-17 6 16 0,0 0-13 0,0 0 8 0,0 0-8 16,0 0 11-16,0 0-9 0,0 0 12 16,0 0-12-16,0 0 15 0,0 0-12 0,0 0 9 0,0 0-12 15,0 0 8-15,0 0-10 0,0 0 13 0,0 0-8 16,0 0 9-16,0 0-10 0,0 0 11 0,0 0-17 16,0 0 16-16,0 0-8 0,0 0 10 0,0 0-11 15,0 0 16-15,0 0-17 0,0 0 8 0,0 0-7 16,0 0 9-16,0 0-10 0,0 0 8 0,0 0-11 15,0 0 10-15,0 0-10 0,0 0 10 0,0 0-15 16,0 0 16-16,0 0-13 0,-6 11 13 0,6-11-14 16,0 0 13-16,0 0-9 0,0 0 7 0,0 0-10 15,-9 10 10-15,9-10-8 0,0 0 10 0,0 0-14 0,0 0 12 16,-10 9-10-16,10-9 9 0,0 0-2 0,0 0 1 16,-6 11-8-16,6-11 10 0,0 0-12 0,0 0 11 15,-8 15-10-15,8-15 12 0,0 0-10 0,-7 12 10 16,7-12-11-16,0 0 14 0,-6 12-9 0,6-12 12 15,0 0-11-15,-3 15 9 0,3-15-12 0,0 0 13 16,-4 16-11-16,4-16 14 0,0 0-5 0,-4 17 16 16,4-17-13-16,-2 13 8 0,2-13 1 0,0 15-3 0,0-15-3 15,-2 15 1-15,2-15-3 0,-2 14-2 0,2-14-1 16,0 18 2-16,0-18 0 0,0 15 1 16,0-15-2-16,2 17-3 0,-2-17 6 0,0 19 2 0,0-19-1 15,2 17-2-15,-2-17 8 0,2 20 1 0,-2-20-1 16,2 22-4-16,-2-22-2 0,2 23-5 0,-2-23 2 15,2 25-1-15,0-12-2 0,0-1-1 0,-1 6 3 16,1-4-1-16,0 1-6 0,3 2 0 0,-3 0 2 16,0-3 0-16,2 4 0 0,-2 0 2 0,0-2-6 15,2 2 3-15,0-1-3 0,-2 2 2 0,2 1 0 16,-2-1 0-16,3-1-2 0,-1 1 2 0,-2 0-1 0,2 0 2 16,0 2-3-16,-2 3 4 0,2-2-2 0,0 1-2 15,-2 0 2-15,3 0-1 0,-3-2 4 0,2 3 2 16,-2-3-3-16,0 1-1 0,2-1 8 0,-2-3-3 15,0 3 3-15,-2-1-2 0,2 0-1 0,0 1-5 0,-2-3 4 16,2 0-2-16,-2 3 6 0,0-3-2 16,0 3 5-16,0-3-1 0,0 1-1 0,-2-3 0 15,0 2 1-15,2 0-6 0,-2 0 5 0,0-1-3 0,0-1 0 16,0 3-1-16,-2-4-4 0,2 0 6 0,0 1 2 16,-2 0-2-16,-1 2-1 0,1-4 14 0,0 3-13 15,0-1 10-15,-2-1-9 0,2 2 6 0,-2-2-8 16,1-2 10-16,1 2-7 0,-2-2 8 0,0-1-13 15,2 1 15-15,-2-3-10 0,6-10 14 0,-9 20-14 16,9-20 12-16,-9 17-17 0,9-17 14 0,-8 13-18 16,8-13 21-16,-11 12-25 0,11-12 13 0,-10 9-17 15,10-9 14-15,-8 11-15 0,8-11 13 0,0 0-14 16,-15 11 14-16,15-11-17 0,0 0 16 0,-10 10-14 0,10-10 12 16,0 0-15-16,0 0 14 0,-12 9-14 0,12-9 12 15,0 0-15-15,0 0 14 0,0 0-15 0,-7 9 12 16,7-9-15-16,0 0 3 0,0 0-24 0,0 0 3 15,-2 17-26-15,2-17-10 0,0 0-15 0,0 0-23 16,6 15-24-16,-6-15-33 0,0 0-38 0,9 14-29 16,-9-14-21-16,0 0-230 0,12 8 30 0</inkml:trace>
  <inkml:trace contextRef="#ctx0" brushRef="#br0" timeOffset="-104542.351">19320 3559 53 0,'0'0'141'0,"0"0"-16"0,0 0-15 0,0 0-27 0,0 0-7 16,0 0-13-16,0 0-11 0,0 0-11 0,0 0-2 16,0 0-11-16,0 0-1 0,0 0 0 0,9-11 2 15,-9 11 0-15,0 0 5 0,0 0 2 0,0 0 1 16,0 0-5-16,0 0 4 0,0 0-4 0,0 0 1 16,0 0-8-16,0 0 4 0,0 0-9 0,0 0 5 15,0 0-9-15,0 0 5 0,0 0-8 0,0 0 6 0,0 0-9 16,0 0 7-16,0 0-8 0,0 0 6 0,0 18-8 15,0-18 21-15,0 0-26 0,0 0 9 0,-2 14-8 16,2-14 16-16,0 0-6 0,0 16 10 0,0-16-16 16,0 0 13-16,0 20-10 0,0-20 9 0,0 14-12 15,0-14 10-15,-3 13-11 0,3-13 8 0,3 16-10 16,-3-16 7-16,0 14-8 0,0-14 8 0,2 16-5 16,-2-16 9-16,0 15-11 0,0-15 8 0,0 17-12 0,0-17-2 15,2 17 4-15,-2-17 13 0,1 14-13 16,-1-14 13-16,2 15-12 0,-2-15 14 0,2 17-12 0,-2-17 12 15,2 14-12-15,-2-14 10 0,4 14-14 0,-4-14 9 16,2 12-6-16,-2-12 6 0,4 14-13 0,-4-14 15 16,0 0-13-16,6 16 10 0,-6-16-11 0,0 0 13 15,5 13-15-15,-5-13 11 0,0 0-14 0,6 13 17 16,-6-13-15-16,0 0 12 0,6 11-14 0,-6-11 14 16,0 0-9-16,0 0 8 0,10 12-11 0,-10-12 13 15,0 0-11-15,0 0 13 0,17 6-14 0,-17-6 12 0,0 0-9 16,0 0 6-16,0 0-9 0,0 0 10 0,23 3-13 15,-23-3 13-15,0 0-10 0,0 0 13 16,0 0-15-16,0 0 13 0,0 0-13 0,24-3 14 0,-24 3-11 16,0 0 12-16,0 0-14 0,0 0 9 0,15-6-8 15,-15 6 9-15,0 0-13 0,0 0 17 0,0 0-13 16,10-12 12-16,-10 12-16 0,0 0 16 0,0 0-14 16,4-11 19-16,-4 11-21 0,0 0 13 0,0 0-12 0,2-15 12 15,-2 15-9-15,0 0 12 0,0 0-16 16,0 0 13-16,-2-14-13 0,2 14 16 0,0 0-12 15,0 0 11-15,-6-16-46 0,6 16 53 0,0 0-14 0,0 0 8 16,-10-11-11-16,10 11 12 0,0 0-14 0,0 0 17 16,-11-9-15-16,11 9 20 0,0 0-14 0,0 0 11 15,0 0-16-15,-12-6 12 0,12 6-14 0,0 0 11 16,0 0-12-16,0 0 14 0,0 0-14 0,0 0 12 16,-23 1-11-16,23-1 9 0,0 0-14 0,0 0 15 15,-14 9-11-15,14-9 12 0,0 0-14 0,-13 11 14 16,13-11-12-16,0 0 10 0,-10 15-13 0,10-15 13 15,0 0 5-15,-8 17-5 0,8-17-15 0,-6 9 13 16,6-9-13-16,0 0 8 0,-7 14-19 0,7-14-6 0,0 0-30 16,-2 16-13-16,2-16-28 0,0 0-18 0,0 0-25 15,7 11-23-15,-7-11-35 0,0 0-113 0,0 0 226 16</inkml:trace>
  <inkml:trace contextRef="#ctx0" brushRef="#br0" timeOffset="-103993.305">19646 3748 63 0,'0'0'179'16,"0"-14"-24"-16,0 14-21 0,0 0-4 0,0 0-29 15,0 0 2-15,0 0-14 0,0-15 6 0,0 15-11 16,0 0-2-16,0 0-15 0,0 0-2 0,0 0-14 15,0 0 3-15,0 0-14 0,0 0 5 0,0 0-16 16,0 0 6-16,0 0-10 0,0 0 16 0,0 0-10 16,0 0 16-16,0 0-15 0,0 0 12 0,-6 13-22 15,6-13 15-15,0 0-11 0,0 19 14 0,0-19-8 0,0 15 14 16,0-15-17-16,2 16 9 0,-2-16-13 0,0 19 11 16,0-19-18-16,2 18 41 0,-2-18-33 0,2 22-17 15,-2-22 17-15,4 21-7 0,-4-21 0 0,2 20-8 16,-2-20-4-16,4 21 4 0,-4-21-1 0,4 18-4 15,-4-18 0-15,5 17-3 0,-5-17 1 0,4 15-2 0,-4-15 3 16,4 12-1-16,-4-12-3 0,0 0 15 16,2 15-17-16,-2-15 4 0,0 0-4 0,4 12-4 0,-4-12-8 15,0 0-15-15,0 0-11 0,0 0-36 0,0 0-2 16,4 12-45-16,-4-12-4 0,0 0-16 0,0 0-3 16,0 0-7-16,0 0-4 0,0 0-7 0,-4-12-12 15,4 12 1-15,0 0-84 0,-8-12 80 0</inkml:trace>
  <inkml:trace contextRef="#ctx0" brushRef="#br0" timeOffset="-103692.165">19577 3878 146 0,'0'0'173'0,"0"0"-24"0,-9-11-5 16,9 11-21-16,0 0-3 0,0 0-12 0,0 0-2 15,0 0-19-15,0 0 0 0,-10-8-17 0,10 8 5 16,0 0-13-16,0 0 6 0,0 0-20 0,0 0 9 15,0 0-20-15,0 0 4 0,0 0-20 0,0 0 15 0,0 0 13 16,0 0-3-16,0 0 7 0,0 0 10 0,0 0-23 16,0 0 9-16,0 0-13 0,0 0 12 0,19-6-17 15,-19 6 7-15,0 0-13 0,0 0 7 0,24 0-23 16,-24 0 17-16,0 0-19 0,0 0 9 0,26-2-16 16,-26 2 13-16,0 0-11 0,25 0 10 0,-25 0-15 15,0 0 9-15,23-5-10 0,-23 5 10 0,0 0-38 16,23-1-9-16,-23 1-30 0,0 0-6 0,0 0-28 15,24 0-10-15,-24 0-20 0,0 0-9 0,0 0-11 16,25-3-20-16,-25 3-22 0,0 0-154 0,0 0 192 0</inkml:trace>
  <inkml:trace contextRef="#ctx0" brushRef="#br0" timeOffset="-103177.95">19960 3795 16 0,'10'-13'160'0,"-10"13"-17"0,0 0-25 16,7-15-14-16,-7 15-15 0,0 0-4 0,6-13-14 15,-6 13-4-15,0 0-5 0,6-15 3 0,-6 15-4 16,0 0 2-16,4-14-10 0,-4 14 5 0,0 0-7 15,0-13 12-15,0 13-7 0,0 0 13 0,0-16-16 16,0 16 6-16,0 0-15 0,-4-12 6 0,4 12-10 16,0 0 11-16,-8-11-20 0,8 11 12 0,0 0-16 15,-11-11 7-15,11 11-9 0,0 0 7 0,-14-5-16 16,14 5 9-16,0 0-17 0,0 0 11 0,-23-5-17 0,23 5 13 16,0 0-20-16,-18 5 19 0,18-5-14 0,0 0 12 15,-18 9-18-15,18-9 14 0,-10 7-11 0,10-7 14 16,-11 11-18-16,11-11 21 0,-6 12-12 0,6-12-7 15,-6 14 14-15,6-14 10 0,-4 15-6 0,4-15 8 16,0 16-10-16,0-16 13 0,2 18-13 0,-2-18 23 16,8 15-19-16,-8-15 16 0,11 17-23 0,-11-17 17 15,18 18-13-15,-18-18 12 0,18 14-5 0,-18-14 0 0,22 11 1 16,-22-11-3-16,23 11-2 0,-23-11 1 16,23 8 4-16,-23-8 3 0,21 7-5 0,-21-7 2 0,20 2-6 15,-20-2-2-15,0 0-4 0,27 3 1 0,-27-3-10 16,0 0 11-16,0 0-5 0,32-2-2 0,-32 2 1 15,0 0-15-15,19-3-19 0,-19 3-27 0,0 0-34 16,16-7-16-16,-16 7-47 0,0 0-33 0,15-7-47 16,-15 7-297-16,0 0-37 0</inkml:trace>
  <inkml:trace contextRef="#ctx0" brushRef="#br0" timeOffset="-102256.287">20574 3809 113 0,'0'0'217'0,"0"0"-42"0,0 0-23 0,0 0-15 15,0 0-17-15,0 0-4 0,0 0-16 0,0 0-1 16,0 0-24-16,0 0-1 0,0 0-17 0,0 0 3 16,0 0-16-16,0 0 3 0,0 0-18 0,0 0 11 15,0 0-18-15,0 0 8 0,0 0-14 0,0 0 16 0,0 0-21 16,0 0 27-16,0 0-15 0,0 0 12 0,0 0-23 15,0 0 15-15,0 0-13 0,0 0 7 0,27 1-16 16,-27-1 12-16,0 0-44 0,0 0 46 0,27 0-17 16,-27 0 13-16,0 0-19 0,24 0 23 0,-24 0-25 15,0 0 17-15,24 2-18 0,-24-2 3 0,0 0-30 16,0 0-2-16,27-2-19 0,-27 2-5 0,0 0-19 16,0 0-22-16,0 0-37 0,0 0-47 0,0 0-223 15,0 0 129-15</inkml:trace>
  <inkml:trace contextRef="#ctx0" brushRef="#br0" timeOffset="-101992.125">20568 3742 10 0,'0'0'271'16,"0"0"-63"-16,0 0-27 0,0 0-37 0,0 0-12 0,0 0-27 15,0 0-5-15,0 0-27 0,0 0-9 0,0 0-8 16,0 0 6-16,0 0 8 0,0 0 7 0,0 0-13 16,0 0 5-16,0 0-19 0,0 0 4 0,0 0-23 15,0 0 7-15,0 0-17 0,0 0 7 0,0 0-17 16,0 0 14-16,25-3-21 0,-25 3 12 0,0 0-17 16,0 0-8-16,27-1-39 0,-27 1-22 0,0 0-45 15,23-4-39-15,-23 4-31 0,0 0-40 0,27-2-141 0,-27 2 176 16</inkml:trace>
  <inkml:trace contextRef="#ctx0" brushRef="#br0" timeOffset="-101010.428">21211 3652 1 0,'0'0'234'15,"0"0"-41"-15,0 0-33 0,0 0-15 0,0 0-22 16,0 0-9-16,0 0-17 0,0 0-2 0,-23 5-11 15,23-5-1-15,0 0-16 0,-10 10 7 0,10-10-14 0,0 0 13 16,-11 15-10-16,11-15 4 0,-6 10-18 16,6-10 9-16,-6 17-53 0,6-17 56 0,-4 12-24 0,4-12 9 15,-4 17-24-15,4-17 14 0,-2 13-22 0,2-13 11 16,0 0-18-16,4 18 18 0,-4-18-24 16,4 11 13-16,-4-11-16 0,0 0 13 0,12 12-13 0,-12-12 17 15,0 0-17-15,19 6 13 0,-19-6-18 0,0 0 14 16,21-3-11-16,-21 3 14 0,16-6-39 0,-16 6 8 15,13-9-45-15,-13 9 35 0,15-11-16 0,-15 11 19 16,12-10-17-16,-12 10 8 0,9-17-8 0,-9 17 12 0,8-14-10 16,-8 14 8-16,4-12-8 0,-4 12 10 0,2-15-5 15,-2 15 14-15,-2-15-5 0,2 15 13 0,-4-15-4 16,4 15 10-16,-6-12-4 0,6 12 11 0,-11-14-1 16,11 14 11-16,-10-9-6 0,10 9 6 0,0 0-8 15,-19-8 9-15,19 8-8 0,0 0 7 0,0 0-7 16,-25 6 6-16,25-6-9 0,-15 7 11 0,15-7-9 15,-14 13 11-15,14-13-12 0,-13 13 11 0,13-13-5 0,-12 15 9 16,12-15-7-16,-10 14 11 0,10-14 4 16,-9 17-6-16,9-17-10 0,-6 15 12 0,6-15-13 15,-2 14 11-15,2-14-13 0,0 0 10 0,0 18-11 0,0-18 13 16,0 0-14-16,8 13 8 0,-8-13-10 0,0 0 9 16,0 0-10-16,21 4 9 0,-21-4-7 0,0 0 7 15,21-8-18-15,-21 8 6 0,14-7-15 0,-14 7 8 16,15-10-3-16,-15 10 8 0,12-10-6 0,-12 10 13 0,11-6-6 15,-11 6 14-15,0 0-8 0,13-11 23 16,-13 11-4-16,0 0 21 0,0 0-10 0,12-8 14 16,-12 8-15-16,0 0 9 0,0 0-21 0,0 0 8 0,0 0-17 15,0 0 11-15,0 0-16 0,0 0 12 16,0 0-10-16,0 0 17 0,0 0-19 0,13 10 13 0,-13-10-13 16,0 0 23-16,2 11-16 0,-2-11 13 0,0 0-14 15,6 14 13-15,-6-14-14 0,0 0 16 0,6 15-16 16,-6-15 11-16,0 0-50 0,10 13 56 0,-10-13-14 15,0 0 14-15,13 11-15 0,-13-11 10 0,0 0-12 16,12 7 13-16,-12-7-18 0,0 0 15 0,0 0-15 16,19 5 12-16,-19-5-12 0,0 0 8 0,0 0-14 15,20-5 5-15,-20 5-39 0,0 0-16 0,14-9-38 0,-14 9-19 16,10-9-31-16,-10 9-25 0,8-9-28 0,-8 9-58 16,7-12-115-16,-7 12 176 0</inkml:trace>
  <inkml:trace contextRef="#ctx0" brushRef="#br0" timeOffset="-100262.875">21516 3409 120 0,'0'0'191'0,"0"0"-48"0,0 0-25 0,0 0-25 16,2-14-14-16,-2 14-12 0,0 0 6 0,0 0-3 0,0 0 10 16,0 0-8-16,0 0-1 0,0 0-9 15,0 0 4-15,4 15-6 0,-4-15 10 0,-2 15-17 0,2-15 12 16,-4 20-19-16,4-20 14 0,-5 25-13 0,4-11 14 16,-3 3-17-16,2-2 9 0,-2 3-16 0,0-1 5 15,0-1-10-15,0 1 14 0,0 1-1 0,2-3-12 16,-3 4-18-16,1-3 9 0,2 1-11 0,-2-2 8 15,0-1-17-15,2 1 12 0,2-15-18 0,-4 23 11 16,4-23-12-16,-4 18 16 0,4-18-15 0,-2 15 8 16,2-15-8-16,-3 13 16 0,3-13-19 0,0 0 17 0,0 0-16 15,-2 16 14-15,2-16-19 0,0 0 14 16,0 0-18-16,0 0 8 0,0 0-21 0,11-14 7 16,-11 14-10-16,0 0 18 0,8-17-18 0,-8 17 21 15,4-13-13-15,-4 13 20 0,0 0-15 0,8-15 14 0,-8 15-9 16,0 0 15-16,9-12-16 0,-9 12 15 0,0 0-13 15,0 0 13-15,6-14-13 0,-6 14 18 0,0 0-16 16,0 0 14-16,0 0-16 0,10-9 14 0,-10 9-9 0,0 0 15 16,0 0-15-16,0 0 22 0,0 0-11 15,18 6 15-15,-18-6-19 0,0 0 17 0,10 9-14 16,-10-9 15-16,0 0-14 0,12 13 18 0,-12-13-4 0,0 0-7 16,11 14-13-16,-11-14 14 0,0 0-16 0,12 14 14 15,-12-14-17-15,0 0 17 0,9 14-20 0,-9-14 18 16,0 0-16-16,10 10 17 0,-10-10-19 0,0 0 12 15,0 0-4-15,8 11 12 0,-8-11-17 0,0 0 19 16,0 0-18-16,0 0 27 0,0 0-51 0,0 0 5 16,0 0-19-16,0 0 6 0,0 0-19 0,0 0 7 15,-4-13-22-15,4 13 33 0,-8-11-2 0,8 11 17 0,-9-12-5 16,9 12 16-16,-12-13-7 0,12 13 15 16,-10-10-6-16,10 10 14 0,-11-11-4 0,11 11 18 0,-8-9-3 15,8 9 14-15,0 0-15 0,-12-14 12 0,12 14-19 16,0 0 14-16,-7-11-7 0,7 11 27 0,0 0-2 15,0 0 31-15,0-16-14 0,0 16 15 0,0 0-26 16,7-13 24-16,-7 13-12 0,0 0-2 0,8-14-8 16,-8 14-8-16,0 0-11 0,12-10-5 0,-12 10-2 15,0 0-9-15,13-10-15 0,-13 10-38 0,0 0-55 16,12-7-42-16,-12 7-95 0,0 0-87 0,13-7-243 0,-13 7-76 16</inkml:trace>
  <inkml:trace contextRef="#ctx0" brushRef="#br0" timeOffset="-99177.412">21971 3543 79 0,'0'0'230'0,"0"0"-42"16,0 0-20-16,0 0-22 0,0-16-11 0,0 16-18 15,0 0-10-15,0 0-22 0,0 0-11 0,0 0-21 0,0 0 0 16,0 0-16-16,0 0 6 0,0 0 2 0,0 0 22 16,0 0-7-16,0 0 19 0,0 0-24 0,0 0 12 15,9 11-20-15,-9-11 17 0,2 16-20 0,-2-16 11 16,4 21-26-16,-4-21 14 0,4 21-21 0,-2-7 8 16,0 1-13-16,0-1 10 0,0 4-17 0,2-4 11 15,-2 3-19-15,3-3-5 0,-1 1 8 0,-2 2 12 16,2-3-15-16,0 0 12 0,0-2-14 0,-2 2 9 15,-2-14-12-15,7 22 12 0,-7-22-17 0,4 17 17 16,-4-17-13-16,6 14 14 0,-6-14-16 0,4 13 14 16,-4-13-22-16,0 0-6 0,2 13-32 0,-2-13-35 0,0 0 15 15,0 0 4-15,0 0-20 0,0 0 1 0,0 0-13 16,0 0 8-16,-19-8-1 0,19 8 17 0,-10-13 8 16,10 13 18-16,-12-12 7 0,12 12 12 0,-13-15 2 15,13 15 12-15,-14-12 4 0,14 12 13 0,-13-16 2 16,13 16 14-16,-12-13 4 0,12 13 7 0,-11-11-1 15,11 11 9-15,-9-8-4 0,9 8 12 0,-8-13-8 16,8 13 9-16,0 0-11 0,-10-8 4 0,10 8-13 0,0 0 7 16,0 0-15-16,-8-11 21 0,8 11-15 15,0 0 33-15,0 0-3 0,0 0 21 0,0 0-15 0,0 0 12 16,0 0-17-16,0 0 21 0,0 0-20 0,0 0 14 16,0 0-37-16,26 0 40 0,-26 0-45 0,0 0 13 15,24 3-24-15,-24-3 14 0,0 0-20 0,29 2 16 16,-29-2-24-16,0 0 14 0,31 2-20 0,-31-2 21 15,0 0-27-15,31 0-3 0,-31 0-40 0,0 0-9 16,27 0-40-16,-27 0-24 0,0 0-37 0,28-2-26 16,-28 2-26-16,0 0-52 0,0 0-161 0,29 0 103 0</inkml:trace>
  <inkml:trace contextRef="#ctx0" brushRef="#br0" timeOffset="-98325.633">22427 3675 109 0,'-6'-11'232'0,"6"11"-53"0,0 0-28 0,0 0-21 0,0 0-22 15,-14-5-2-15,14 5-15 0,0 0-5 16,0 0-18-16,-15 5 2 0,15-5-13 0,0 0 9 0,-11 13-14 15,11-13 4-15,0 0-17 0,-13 12 11 0,13-12-14 16,-4 13 9-16,4-13-12 0,-6 15 10 0,6-15-13 16,-2 13 16-16,2-13-15 0,0 15 8 0,0-15-17 15,2 14 9-15,-2-14-18 0,4 12 11 0,-4-12-18 16,4 11 16-16,-4-11-42 0,9 9 43 0,-9-9-17 0,0 0 14 16,15 7-18-16,-15-7 15 0,0 0-19 0,0 0 18 15,29-3-20-15,-29 3 14 0,14-11-20 0,-14 11 2 16,15-15-22-16,-7 6 3 0,0 0-18 0,-1-3 17 15,-1 1-14-15,-6 11 15 0,8-18-7 0,-8 18 16 16,6-19-8-16,-6 19 15 0,2-18-13 0,-2 18 14 16,0-16-7-16,0 16 11 0,-6-18-6 0,6 18 9 15,-8-12 0-15,8 12 13 0,-8-11-13 0,8 11 12 0,-11-9 4 16,11 9-10-16,0 0-7 0,-16-9 8 16,16 9-12-16,0 0 12 0,0 0-6 0,-21 6 7 15,21-6-11-15,0 0 13 0,-16 13-12 0,16-13 13 16,-9 11-13-16,9-11 12 0,-8 15-10 0,8-15 9 0,-7 17-5 15,7-17 12-15,-6 17-11 0,6-17 11 0,-2 15-13 16,2-15 10-16,-3 17-14 0,3-17 14 0,3 14-13 16,-3-14 14-16,0 0-15 0,6 15 15 0,-6-15-14 15,0 0 11-15,11 7-3 0,-11-7 2 0,0 0-9 16,0 0 8-16,25-4-13 0,-25 4 7 0,14-7-17 16,-14 7 8-16,13-11-10 0,-13 11 13 0,12-11-10 0,-12 11 18 15,10-11-11-15,-10 11 11 0,0 0-9 0,13-12 18 16,-13 12-5-16,0 0 17 0,10-9-12 0,-10 9 17 15,0 0-20-15,0 0 13 0,0 0-14 0,0 0 10 16,0 0-18-16,0 0 16 0,0 0-10 0,0 0 17 16,13 8-10-16,-13-8 9 0,0 0-12 0,2 14 10 15,-2-14-11-15,0 0 18 0,4 17-19 0,-4-17 10 16,4 13-14-16,-4-13 17 0,6 13-18 0,-6-13 17 0,8 12-14 16,-8-12 15-16,10 9-17 0,-10-9 15 15,12 7-17-15,-12-7 20 0,0 0-23 0,23 4 16 16,-23-4-19-16,0 0 19 0,25-4-34 0,-25 4-6 0,18-6-39 15,-18 6-16-15,15-7-37 0,-15 7-22 0,14-9-37 16,-14 9-28-16,11-9-233 0,-11 9 91 0</inkml:trace>
  <inkml:trace contextRef="#ctx0" brushRef="#br0" timeOffset="-97828.031">22779 3719 142 0,'0'0'246'0,"0"0"-42"16,0 0-34-16,0 0-21 0,0 0-31 0,0 0 10 15,0 0-39-15,0 0-4 0,0 0-19 0,0 0-3 16,24 0-21-16,-24 0 3 0,0 0-14 0,0 0 0 0,17-10-15 15,-17 10 4-15,9-11-9 0,-9 11 2 16,11-12-9-16,-11 12 10 0,10-17-13 0,-10 17 11 0,12-21-12 16,-8 9 1-16,3-1-20 0,-3-1-4 0,0 0-15 15,0-3-4-15,0 2-10 0,-2-3 3 0,0 0 2 16,0 0 9-16,0-1 2 0,-2 0 12 0,3 2 0 16,-6-1 13-16,3 2 7 0,-2-2 20 0,0 4 5 0,0-1 20 15,0 2 1-15,2 13 12 0,-6-20-10 0,6 20 6 16,-8-17-11-16,8 17 2 0,-9-10-11 15,9 10 12-15,0 0-11 0,0 0 10 0,0 0-8 0,0 0 13 16,-28 7-16-16,28-7 20 0,-9 11-10 0,9-11 13 16,-8 20-7-16,5-7 9 0,1 0-14 0,-2 2 18 15,4 2-25-15,-2-1 18 0,2 1-8 0,0 0 0 16,2 1-1-16,0 0-3 0,0 1 12 0,2-1-5 16,1-2 3-16,-1 3-5 0,2-2-4 0,5 1-1 15,-5-1-9-15,4 0-6 0,-1-2-4 0,-1 0-6 16,-2-3 1-16,2 1-4 0,1 0 0 0,-1-1-25 0,-2-1-53 15,0 0-31-15,-6-11-60 0,13 14-80 0,-13-14-92 16,8 14-302-16,-8-14-141 0</inkml:trace>
  <inkml:trace contextRef="#ctx0" brushRef="#br0" timeOffset="-95263.858">23493 3896 34 0,'0'0'166'0,"0"0"-8"0,0 0-36 0,0 0-1 0,0 0-15 16,0 0-7-16,0 0-11 0,-15-5 2 0,15 5-12 16,0 0 7-16,0 0-12 0,0 0 4 0,0 0-11 15,0 0 6-15,0 0-12 0,0 0 6 0,0 0-18 16,0 0 13-16,0 0-23 0,0 0 11 0,0 0-19 15,0 0 6-15,0 0-20 0,0 0 4 0,0 0-13 16,0 0 15-16,0 0-13 0,0 0 19 0,0 0-11 16,0 0 15-16,0 0-20 0,4-13 10 0,-4 13-2 0,0 0-1 15,0 0-11-15,19-5 9 0,-19 5-10 0,0 0 13 16,23-6-16-16,-23 6 11 0,0 0-11 0,26-4 19 16,-26 4-19-16,0 0 15 0,29 0-18 0,-29 0 9 15,0 0-9-15,29-1 7 0,-29 1-8 0,0 0 9 16,28 0 0-16,-28 0-3 0,0 0 2 0,29 1-5 15,-29-1-2-15,0 0 25 0,23 0-33 0,-23 0 5 16,0 0-2-16,0 0-22 0,26 0 11 0,-26 0-8 16,0 0-11-16,0 0-27 0,23-7 7 0,-23 7-19 15,0 0-16-15,12-5 3 0,-12 5-7 0,0 0-32 0,8-12-19 16,-8 12-21-16,0 0-51 0,0 0-108 0,2-12 216 16</inkml:trace>
  <inkml:trace contextRef="#ctx0" brushRef="#br0" timeOffset="-94332.298">23591 3760 134 0,'0'0'158'0,"-17"-6"-26"15,17 6-7-15,0 0-5 0,0 0-16 0,0 0-4 16,0 0-7-16,0 0 5 0,0 0-10 0,-18-3 4 15,18 3-19-15,0 0 8 0,0 0-12 0,0 0 6 16,0 0-15-16,0 0 8 0,0 0-6 0,0 0-2 16,0 0-17-16,-22-3 8 0,22 3-19 0,0 0 12 15,0 0-22-15,0 0 8 0,0 0-18 0,0 0 14 0,0 0-17 16,0 0 8-16,0 0-9 0,0 0 8 0,0 0-13 16,0 0 14-16,0 0-18 0,0 0 13 0,0 0-12 15,0 0 22-15,0 0-15 0,0 0 21 0,0 0-19 16,0 0 13-16,0 0-18 0,0 0 18 0,0 0-20 15,0 0 17-15,10 11-46 0,-10-11 43 0,0 0-18 16,18 3 18-16,-18-3-19 0,0 0 15 0,23 1-17 16,-23-1 13-16,0 0-12 0,23 3 14 0,-23-3-16 15,0 0 19-15,0 0-19 0,26 1 17 0,-26-1-22 0,0 0 17 16,0 0-12-16,0 0 29 0,29 0-22 0,-29 0-19 16,0 0 4-16,0 0-29 0,19-5 7 0,-19 5-23 15,0 0 3-15,11-8-12 0,-11 8 13 0,0 0-14 16,9-9 6-16,-9 9-5 0,0 0 6 0,4-11-7 15,-4 11 15-15,0 0 3 0,0 0 11 0,2-15 4 16,-2 15 13-16,0 0-2 0,0 0 9 0,-8-12-1 16,8 12 11-16,0 0-2 0,-9-11 18 0,9 11-3 15,0 0 11-15,0 0-6 0,-9-7 10 0,9 7-6 16,0 0 11-16,0 0-9 0,0 0 7 0,-12-9-5 0,12 9 7 16,0 0-8-16,0 0 11 0,0 0-9 0,0 0 13 15,-11-9-8-15,11 9 12 0,0 0-10 0,0 0 9 16,0 0-12-16,0 0 19 0,0 0-27 0,0 0 12 15,0 0-21-15,0 0 15 0,0 0-20 0,-12-7 16 16,12 7-21-16,0 0 17 0,0 0-30 0,0 0 30 16,0 0-13-16,0 0 22 0,0 0-10 0,0 0 12 15,0 0-16-15,0 0 9 0,8 13-16 0,-8-13 15 16,0 0-18-16,12 7 16 0,-12-7-17 0,0 0 13 16,17 12-13-16,-17-12 14 0,13 6-17 0,-13-6 14 0,19 8-13 15,-19-8 13-15,19 7-16 0,-19-7 14 0,20 8-13 16,-20-8 15-16,19 5-14 0,-19-5 12 15,21 8-13-15,-21-8 15 0,18 4-12 0,-18-4 8 0,19 6-12 16,-19-6 17-16,15 9-18 0,-15-9 18 0,0 0-19 16,19 5 17-16,-19-5-17 0,0 0 16 0,14 7-11 15,-14-7 17-15,0 0-10 0,0 0 21 0,15 8-4 16,-15-8-7-16,0 0 1 0,0 0-2 0,0 0-5 0,0 0 0 16,2 12-1-16,-2-12-2 0,0 0 2 0,0 0-1 15,-6 12-2-15,6-12 0 0,0 0 0 0,-9 11 5 16,9-11 7-16,0 0 0 0,-10 12-2 0,10-12-1 15,-8 11 1-15,8-11 2 0,-8 11-4 0,8-11 7 16,-9 14-1-16,9-14 0 0,-8 11 0 0,8-11-2 16,-7 11-2-16,7-11-5 0,-6 10 1 0,6-10-1 15,0 0 0-15,-9 14-1 0,9-14-1 0,0 0-3 0,0 0 1 16,-8 11-2-16,8-11-2 0,0 0 1 0,0 0-2 16,0 0 0-16,0 0-1 0,-6 13 1 15,6-13 1-15,0 0-1 0,0 0 2 0,0 0-9 16,0 0-14-16,0 0-18 0,0 0-25 0,0 0-23 0,0 0-23 15,18 4-22-15,-18-4-41 0,0 0-34 0,0 0-36 16,0 0-237-16,0 0 34 0</inkml:trace>
  <inkml:trace contextRef="#ctx0" brushRef="#br0" timeOffset="-93147.158">24186 3420 39 0,'0'0'147'0,"0"0"-18"0,0 0-24 15,0 0-13-15,-2-13-6 0,2 13-3 0,0 0-8 16,0 0-3-16,0 0-9 0,0 0 5 0,0 0-7 16,0 0 6-16,-4-13-3 0,4 13 7 0,0 0-13 15,0 0 2-15,0 0-10 0,0 0 0 0,0 0-16 0,0 0 7 16,0 0-15-16,0 0 8 0,0 0-15 0,0 0 12 16,0 0-13-16,0 0 9 0,0 0-10 0,0 0 8 15,0 0-9-15,-2 13 9 0,2-13-13 0,0 0 8 16,0 16-7-16,0-16 10 0,0 15-13 0,0-15 15 15,-2 16-7-15,2-16 0 0,2 19-7 0,-2-19 19 16,0 20-16-16,0-20 15 0,2 23-18 0,-2-23 17 16,4 23-16-16,-4-23 26 0,2 25-33 0,-2-25 15 15,4 24-17-15,-4-24 14 0,5 25-14 0,-3-11 19 0,2-2-3 16,-4-12-6-16,4 25-3 0,-4-25-6 0,6 20 7 16,-6-20-8-16,6 23 4 0,-6-23-2 0,9 18-2 15,-9-18-2-15,8 16 0 0,-8-16 0 16,8 18 0-16,-8-18 4 0,8 8-3 0,-8-8 2 0,11 11 2 15,-11-11-4-15,0 0 2 0,13 6 0 0,-13-6-4 16,0 0-1-16,0 0 1 0,0 0 2 0,29-2-15 16,-29 2 13-16,0 0-16 0,15-8 11 0,-15 8-15 15,0 0 11-15,12-11-12 0,-12 11 19 0,0 0-20 16,6-12 14-16,-6 12-13 0,0 0 18 0,0-17-15 0,0 17 16 16,0 0-11-16,-6-15 15 0,6 15-15 0,0 0 17 15,-8-15-14-15,8 15 17 0,0 0-15 0,-11-12 13 16,11 12-14-16,0 0 16 0,-12-6-14 0,12 6 12 15,0 0-13-15,0 0 15 0,0 0-12 0,-23 5 10 16,23-5-4-16,0 0 3 0,-13 13-13 0,13-13 13 16,-8 13-12-16,8-13 14 0,-9 13-15 0,9-13 14 15,-6 16-27-15,6-16-12 0,-6 17-40 0,6-17-28 0,-4 15-29 16,4-15-18-16,0 14-16 0,0-14-23 0,6 12-187 16,-6-12 171-16</inkml:trace>
  <inkml:trace contextRef="#ctx0" brushRef="#br0" timeOffset="-92482.372">24544 3514 186 0,'0'0'165'0,"0"0"-33"15,0 0-8-15,0 0-13 0,4-13-3 0,-4 13-15 16,0 0 8-16,0 0-17 0,0 0 4 0,0 0-14 16,0 0 14-16,0 0-12 0,0 0 3 0,0 0-14 15,0 0 13-15,0 0-13 0,4 13 9 0,-4-13-18 16,0 0 14-16,2 20-24 0,-2-20 14 0,0 18-17 15,0-18 8-15,2 23-16 0,-2-23 10 0,4 20-23 0,0-6 16 16,0 0-24-16,-2-1 18 0,2-1 2 0,2 2-5 16,-2 1-5-16,0-3-4 0,3 0-8 0,-3 0 6 15,2 0-10-15,0 1 1 0,-2-3-6 0,-4-10 1 16,11 19 4-16,-11-19-8 0,10 19 6 0,-10-19 0 16,8 15-6-16,-8-15 2 0,6 12 0 0,-6-12 0 0,7 11-4 15,-7-11 5-15,0 0-4 0,6 14-9 0,-6-14-17 16,0 0-15-16,0 0-25 0,0 0 3 0,0 0-22 15,0 0 17-15,0 0-9 0,0 0 18 0,0 0 0 16,-23-8 31-16,23 8-16 0,-12-9 18 0,12 9-4 16,-13-11 14-16,13 11-4 0,-12-12 11 0,12 12-5 15,-13-14 11-15,13 14-7 0,-10-11 10 0,10 11-5 16,-12-11 8-16,12 11-9 0,-12-11 13 0,12 11-4 16,-10-10 19-16,10 10-8 0,-10-9 18 0,10 9-8 15,0 0 19-15,-15-11-34 0,15 11 44 0,0 0-23 0,-10-9 16 16,10 9-30-16,0 0 13 0,0 0-19 15,0 0 7-15,-10-10-15 0,10 10 15 0,0 0-8 0,0 0 24 16,0 0-10-16,0 0 20 0,0 0-18 0,0 0 14 16,0 0-19-16,16-4 16 0,-16 4-18 0,0 0 8 15,0 0-20-15,29 0 15 0,-29 0-19 0,0 0 16 16,28-2-17-16,-28 2 9 0,0 0-39 0,33-4-8 16,-33 4-39-16,23-1-11 0,-23 1-29 0,22-2-22 0,-22 2-29 15,0 0-20-15,34-3-16 0,-34 3-217 0,0 0 116 16</inkml:trace>
  <inkml:trace contextRef="#ctx0" brushRef="#br0" timeOffset="-92015.105">25015 3636 146 0,'0'0'191'15,"0"0"-36"-15,0 0-16 0,4-15-13 0,-4 15-20 16,0 0-3-16,0 0-18 0,0-12-1 0,0 12-12 16,0 0 1-16,-4-14-10 0,4 14 9 0,0 0-9 15,-6-11 2-15,6 11-15 0,0 0 11 0,-8-11-12 0,8 11 14 16,0 0-22-16,-10-10 30 0,10 10-38 15,0 0 5-15,-16-6-18 0,16 6 12 0,0 0-14 0,0 0 10 16,-23-3-14-16,23 3 14 0,0 0-19 0,-18 5 12 16,18-5-22-16,-15 5 14 0,15-5-12 0,-14 9 15 15,14-9-18-15,-13 9 16 0,13-9-12 0,-12 13 14 16,12-13-13-16,-13 12 25 0,13-12-23 0,-8 14-14 16,8-14 13-16,-7 15 18 0,7-15-15 0,-4 16 19 15,4-16-19-15,0 15 22 0,0-15-16 0,2 17 10 16,-2-17-4-16,7 17-2 0,-7-17 4 0,13 16-4 15,-13-16-3-15,14 13-1 0,-14-13-2 0,21 15-2 16,-21-15-3-16,22 9 1 0,-22-9-1 0,23 8-3 0,-23-8 1 16,23 7 2-16,-23-7-3 0,21 4 1 0,-21-4-18 15,0 0-21-15,30 1-38 0,-30-1-20 0,0 0-61 16,24-1-25-16,-24 1-48 0,0 0-64 0,21-6-161 16,-21 6 75-16</inkml:trace>
  <inkml:trace contextRef="#ctx0" brushRef="#br0" timeOffset="-91376.27">25375 3788 90 0,'0'0'239'16,"0"0"-47"-16,0 0-22 0,0 0-11 0,0 0-20 15,0 0-7-15,0 0-20 0,0 0-37 0,-12-10 21 16,12 10 0-16,0 0-22 0,0 0 8 0,0 0-22 16,0 0 4-16,0 0-19 0,0 0 7 0,0 0-20 0,0 0 7 15,0 0-13-15,0 0 29 0,0 0-16 0,0 0 12 16,0 0-6-16,0 0-1 0,0 0-9 0,0 0-3 15,0 0-6-15,16 8-4 0,-16-8-9 0,0 0-2 16,0 0-1-16,21 5-3 0,-21-5 0 0,0 0-2 16,0 0-1-16,29 0 0 0,-29 0-4 0,0 0-4 15,23-2-10-15,-23 2-7 0,0 0-26 0,23-1 8 16,-23 1-22-16,0 0 7 0,0 0-16 0,23-4 6 0,-23 4-21 16,0 0-7-16,0 0-23 0,0 0-45 15,0 0-36-15,0 0-235 0,0 0 101 0</inkml:trace>
  <inkml:trace contextRef="#ctx0" brushRef="#br0" timeOffset="-91064.687">25358 3689 98 0,'0'0'299'0,"0"0"-71"0,0 0-32 0,0 0-32 16,0 0-5-16,0 0-30 0,0 0-15 0,0 0-27 16,0 0 2-16,0 0-19 0,0 0 23 0,0 0-1 15,0 0 3-15,0 0-11 0,0 0-1 0,0 0-8 16,0 0-10-16,0 0-6 0,0 0-11 0,0 0-6 16,0 0-9-16,0 0-8 0,27 2 11 0,-27-2-21 15,0 0-4-15,0 0-2 0,27 0 1 0,-27 0-5 16,0 0-1-16,23-2-1 0,-23 2-10 0,0 0-19 15,24-1-22-15,-24 1-34 0,0 0-11 0,0 0-40 16,29 0-20-16,-29 0-40 0,0 0-36 0,0 0-260 0,0 0 23 16</inkml:trace>
  <inkml:trace contextRef="#ctx0" brushRef="#br0" timeOffset="-85232.883">25849 3639 47 0,'0'0'231'0,"-6"-11"-38"0,6 11-27 15,0 0-17-15,0 0-22 0,0 0-6 0,0 0-23 0,0 0-6 16,0 0-23-16,0 0-5 0,0 0-18 16,0 0 11-16,0 0-32 0,0 0 3 0,0 0-12 15,-16 10 8-15,16-10-13 0,0 0 14 0,-9 10-6 0,9-10 18 16,-4 14-20-16,4-14 12 0,-6 15-8 0,6-15 16 16,-6 14-17-16,6-14 15 0,-6 21-17 0,6-21 8 15,-7 18-16-15,7-18 12 0,-4 18-12 0,4-18 6 16,-2 19-11-16,2-19 11 0,0 17-14 0,0-17 8 15,4 14-13-15,-4-14 19 0,4 12-20 0,-4-12 18 16,0 0-16-16,13 9 15 0,-13-9-18 0,0 0 15 16,0 0-11-16,27-2 11 0,-27 2-15 0,14-8 12 0,-14 8-14 15,19-17 9-15,-19 17-25 0,15-14 16 16,-15 14-15-16,15-18 13 0,-15 18-5 0,10-19 4 0,-10 19-16 16,8-16 13-16,-8 16-17 0,5-15 10 0,-5 15-10 15,2-18 11-15,-2 18-7 0,-5-14 12 0,5 14-7 16,-2-14 8-16,2 14-6 0,-6-12 9 0,6 12-7 15,0 0 8-15,-8-13-6 0,8 13 9 0,0 0-7 16,0 0 13-16,0 0-7 0,0 0 8 0,-26 4-10 16,26-4 9-16,-12 11-5 0,12-11 6 0,-11 13-4 15,11-13 10-15,-10 19-14 0,10-19 11 0,-8 21-8 0,8-21 8 16,-9 20-9-16,9-20 10 0,-8 19-7 0,8-19 7 16,-4 20-8-16,4-20 7 0,-2 16-7 15,2-16 8-15,-2 13-9 0,2-13 10 0,0 0-8 0,4 15 10 16,-4-15-14-16,0 0 12 0,0 0-9 0,0 0 6 15,21 2-6-15,-21-2 8 0,0 0-9 0,18-9 8 16,-18 9-6-16,15-11 5 0,-15 11-4 0,11-6 5 16,-11 6-9-16,11-9 9 0,-11 9-6 0,0 0 10 15,12-14-12-15,-12 14 11 0,0 0-10 0,8-9 11 0,-8 9-8 16,0 0 6-16,0 0-9 0,0 0 10 16,0 0-11-16,0 0 12 0,0 0-11 0,0 0 10 0,0 0-10 15,0 0 6-15,0 0-6 0,0 0 9 0,0 0-9 16,0 0 14-16,0 17-6 0,0-17 9 0,0 0-9 15,4 13 11-15,-4-13-11 0,0 0 15 0,9 14-11 16,-9-14 10-16,0 0-15 0,12 15 21 0,-12-15-13 16,0 0 12-16,14 11-13 0,-14-11 16 0,0 0-17 15,19 6 14-15,-19-6-16 0,0 0 7 0,0 0-11 16,29-2 10-16,-29 2-16 0,0 0 14 0,21-7-13 0,-21 7 3 16,13-8-31-16,-13 8-6 0,13-6-29 15,-13 6-14-15,0 0-29 0,16-11-16 0,-16 11-15 0,0 0-29 16,8-8-38-16,-8 8-101 0,0 0 235 0</inkml:trace>
  <inkml:trace contextRef="#ctx0" brushRef="#br0" timeOffset="-84733.972">26227 3269 174 0,'2'-17'195'0,"-2"17"-50"0,0 0-14 15,0-14-23-15,0 14-11 0,0 0-15 0,0 0-6 16,0 0-8-16,0 0 9 0,0 0-3 0,0 0 0 16,0 0-10-16,0 0 6 0,0 0-11 0,-2 19 15 15,2-19-10-15,-5 19 17 0,1-5-18 0,2 0 14 0,-2 2-21 16,0 2 13-16,0 1-14 0,0 1 14 16,0 4 5-16,-3-2-9 0,3 0-24 0,0 4 17 0,0-2-25 15,0 2 15-15,0-2-8 0,2 0-6 0,0 0-6 16,0-1-3-16,2-3-5 0,0 1-3 15,2-1 3-15,0-1-3 0,0 1-7 0,2-4-2 0,0 0 0 16,2 2-8-16,-2-4 7 0,5 1-2 16,-3-1-2-16,2-2 3 0,0-1-1 0,-1-1 0 0,3 1-2 15,-10-11 0-15,14 16-1 0,-14-16 1 0,15 13-4 16,-15-13-12-16,14 10-16 0,-14-10-17 0,13 11-15 0,-13-11-31 16,10 9-2-16,-10-9-31 0,0 0-15 15,13 9-28-15,-13-9-20 0,0 0-17 0,15 7-20 0,-15-7-188 16,0 0 124-16</inkml:trace>
  <inkml:trace contextRef="#ctx0" brushRef="#br0" timeOffset="-83671.984">26528 3402 41 0,'0'0'172'0,"0"0"-30"0,0 0-24 0,0 0-3 0,0 0-14 15,0 0-4-15,0 0-11 0,0 0 11 16,0 0-18-16,0 0 8 0,0 0-11 0,-2 21 18 15,2-21-30-15,0 20 7 0,0-20-11 0,-2 27 5 0,0-13-14 16,0 4 11-16,0-3-15 0,0 4 12 0,-2-1-20 16,0 3 15-16,2-1-16 0,-2 1 17 0,-1-1-17 15,1-4 12-15,0 3-12 0,0-1 7 0,0 0-19 16,0-4 10-16,0 1-18 0,2-3 2 0,2-12-6 16,-7 21 11-16,7-21-13 0,-2 17 17 0,2-17-25 15,-4 12 17-15,4-12-18 0,0 0 11 0,0 0-14 16,0 0 12-16,0 0-13 0,0 0 8 0,0 0-28 0,0 0 8 15,0 0-15-15,6-12 5 0,-6 12-13 0,7-13 13 16,-7 13-16-16,6-13 15 0,-6 13-9 0,6-15 13 16,-6 15-10-16,6-13 19 0,-6 13 11 0,6-11-12 15,-6 11-9-15,7-11 14 0,-7 11-10 0,0 0 14 16,6-15-11-16,-6 15 16 0,0 0-14 0,0 0 11 16,6-13-10-16,-6 13 13 0,0 0-14 0,0 0 18 15,0 0-2-15,0 0-1 0,0 0-8 0,0 0 10 16,0 0-11-16,0 0 21 0,21 6-16 0,-21-6 19 0,0 0-14 15,6 14 12-15,-6-14-13 0,6 11 12 0,-6-11-12 16,6 12 15-16,-6-12-16 0,6 14 14 0,-6-14-15 16,7 13 15-16,-7-13-13 0,8 14 12 0,-8-14-16 15,8 12 16-15,-8-12-16 0,8 13 16 0,-8-13-18 16,7 10 13-16,-7-10-15 0,0 0 14 0,7 14-14 16,-7-14 25-16,0 0-29 0,8 9 17 0,-8-9-13 15,0 0 15-15,0 0-15 0,0 0 17 0,8 11-17 16,-8-11 12-16,0 0-13 0,0 0 15 0,0 0-23 0,0 0 17 15,0 0-21-15,-4-12 8 0,4 12-15 16,0 0 16-16,-8-14-13 0,8 14 19 0,-8-13-14 16,8 13 19-16,-10-10-14 0,10 10 16 0,-10-12-13 0,10 12 10 15,-10-8-9-15,10 8 16 0,0 0-13 0,-15-14 16 16,15 14-14-16,0 0-11 0,-10-11 18 0,10 11 9 16,0 0-9-16,0 0 7 0,-8-13-20 0,8 13 19 15,0 0-14-15,0 0 18 0,2-15-21 0,-2 15 18 16,0 0-13-16,6-12 16 0,-6 12-17 0,0 0 20 15,12-15-22-15,-12 15 19 0,9-9-16 0,-9 9 16 16,10-10-17-16,-10 10 10 0,0 0-15 0,12-10-4 0,-12 10-40 16,0 0-18-16,11-11-43 0,-11 11-33 0,0 0-45 15,0 0-53-15,9-8-173 0,-9 8 118 0</inkml:trace>
  <inkml:trace contextRef="#ctx0" brushRef="#br0" timeOffset="-82532.553">26797 3557 46 0,'2'-18'188'0,"-2"18"-39"0,0 0-17 15,0 0-7-15,0 0-17 0,0-14-2 0,0 14-10 16,0 0 3-16,0 0-20 0,0 0 0 0,0 0-18 16,0 0-2-16,0 0-17 0,0 0 6 0,0 0-12 15,0 0 13-15,0 0-12 0,0 0 10 0,-4 13-4 16,4-13-5-16,0 16-9 0,0-16 6 0,0 17-11 0,0-17 13 15,0 21-11-15,0-21 5 0,4 24-9 0,-4-24-6 16,2 27 6-16,0-13 12 0,0 2-18 0,0-3 8 16,3 2-15-16,-3 1 11 0,2-5-17 0,-2 3 13 15,-2-14-13-15,8 24 10 0,-8-24-11 0,6 20 7 16,-6-20-12-16,7 15 13 0,-7-15-17 0,8 14 12 16,-8-14-19-16,0 0 0 0,8 13-22 0,-8-13 3 15,0 0-24-15,0 0 0 0,0 0-13 0,0 0-2 16,0 0-15-16,0 0-5 0,0 0-4 0,0 0 4 15,0 0 6-15,0 0-6 0,0-15 11 0,0 15 9 16,-10-9 18-16,10 9 9 0,-11-9 12 0,11 9 15 0,-10-9 6 16,10 9 7-16,-12-8 12 0,12 8 4 0,-11-9 8 15,11 9 12-15,0 0 1 0,-12-10 9 0,12 10-2 16,0 0 5-16,-12-8 3 0,12 8 1 0,0 0-9 16,0 0 1-16,-11-10-13 0,11 10 2 0,0 0-11 15,0 0 3-15,0 0-5 0,0 0 30 0,0 0 4 16,0 0 8-16,-4-11-10 0,4 11 6 0,0 0-16 15,0 0 3-15,0 0-13 0,17-5 5 0,-17 5-17 0,0 0 11 16,20-4-16-16,-20 4 19 0,0 0-28 16,25-5 8-16,-25 5-19 0,19-4-21 0,-19 4-32 15,18-3-29-15,-18 3-31 0,0 0-28 0,26-7-23 0,-26 7-210 16,0 0 158-16</inkml:trace>
  <inkml:trace contextRef="#ctx0" brushRef="#br0" timeOffset="-82049.894">27080 3746 28 0,'0'0'209'0,"0"0"-23"16,0 0-31-16,0 0-14 0,19-4-23 0,-19 4-14 15,0 0-25-15,12-8-9 0,-12 8-22 0,9-9-4 0,-9 9-12 16,10-12-6-16,-10 12-8 0,10-15-1 16,-10 15-10-16,11-20-15 0,-5 8-8 0,-2-2-13 15,0 1-15-15,0-1-13 0,-2-1-5 0,2 0-1 0,-4-2 8 16,2 2 14-16,-2-3 7 0,0 1 5 0,0 3 6 16,-2-4 4-16,2 4 4 0,-4-2 5 0,2 2 12 15,0 0 11-15,-2 1 9 0,4 13 10 0,-6-21 6 16,6 21 7-16,-6-16-3 0,6 16-2 0,-7-13-11 15,7 13 4-15,0 0-7 0,-10-12 8 0,10 12 3 16,0 0 10-16,0 0-6 0,0 0 10 0,0 0-7 16,-21 8 14-16,21-8-7 0,-4 11 12 0,4-11-8 0,-4 19 21 15,4-19-29-15,-4 20 14 0,4-20-13 16,-2 25 15-16,0-8-14 0,2-3 20 0,0 2-19 0,0 0 15 16,-2 0-18-16,2 1 12 0,2-2-30 0,-2 3 18 15,2-4-22-15,0 1 20 0,2 0-29 0,0-2 16 16,0 0-20-16,1 1 13 0,1-4-16 0,2 1 15 15,0-2-21-15,1 0 11 0,-9-9-14 0,16 15 9 16,-16-15-41-16,18 10-12 0,-18-10-53 0,18 7-31 16,-18-7-54-16,19 4-41 0,-19-4-45 0,0 0-213 15,0 0 33-15</inkml:trace>
  <inkml:trace contextRef="#ctx0" brushRef="#br0" timeOffset="-81472.141">27311 3213 167 0,'-2'-14'198'0,"2"14"-26"15,0 0-5-15,0 0-24 0,0 0 2 0,0 0-20 16,0 0 0-16,0 0-30 0,10 10 2 0,-10-10-25 16,0 0 1-16,11 17-24 0,-11-17 12 0,13 14-17 15,-13-14 13-15,12 19-20 0,-3-8 8 0,1 0-20 0,-2 2 11 16,2 2-18-16,-1-3 17 0,3 7-18 16,-4-2 17-16,5 1-19 0,-5 2 15 0,2 1-12 0,-1-1 9 15,-1 1-15-15,-3 0 16 0,1 3-18 0,-2-3 18 16,1 2-18-16,-3-2 21 0,0 0-17 0,-2 0 20 15,0-2-13-15,-2 4 17 0,0-3-13 0,-3 0 10 16,1 2-20-16,0-1 16 0,-1-1-18 0,-1-1 17 16,0-3-2-16,-1-1 0 0,3 0-5 0,-2 0-3 15,0-3 2-15,0 2-4 0,2-3 0 0,4-11-1 16,-9 17-3-16,9-17-3 0,-8 15-1 0,8-15-4 0,-6 12-2 16,6-12 0-16,-6 11-12 0,6-11-6 0,0 0-19 15,-9 15-41-15,9-15-9 0,0 0-38 16,-8 10-20-16,8-10-41 0,0 0-24 0,0 0-29 0,-10 9-48 15,10-9-143-15,0 0 108 0</inkml:trace>
  <inkml:trace contextRef="#ctx0" brushRef="#br0" timeOffset="-75150.448">26865 4321 149 0,'0'0'147'0,"0"0"-30"0,0 0-9 0,0 0-10 15,0 0-9-15,0 0-5 0,0 0-9 0,0 0-2 0,0 0-8 16,0 0-6-16,0 0-7 0,0 0-4 15,0 0 0-15,0 0-1 0,0 0-2 0,0 0 2 0,0 0-2 16,0 0 1-16,0 0-1 0,0 0 0 0,0 0 3 16,0 0-5-16,0 0-2 0,0 0-10 0,-20-3-8 15,20 3-3-15,0 0-4 0,0 0-2 0,0 0-6 16,0 0-3-16,-4-15-2 0,4 15 1 0,0 0-1 16,0 0-3-16,-7-12 2 0,7 12-1 0,0 0 1 15,-10-9 1-15,10 9-4 0,0 0-4 0,0 0 5 16,-23-6-2-16,23 6 11 0,0 0-11 0,-20 2-1 0,20-2 3 15,-15 7-2-15,15-7 7 0,-14 9-5 0,14-9 0 16,-16 11-2-16,16-11 4 0,-14 18-12 0,14-18 9 16,-13 19-6-16,7-8 13 0,0 0-11 0,2 3 10 15,0-1-7-15,-1-2 13 0,1 1-2 0,2 2 8 16,2-14-1-16,-4 24 16 0,4-24-15 0,0 24 12 16,0-24-12-16,0 26 14 0,0-26-12 0,2 24 17 15,2-12-5-15,0 2 14 0,1-2-21 0,-1 0-5 16,0-2-3-16,2 2 2 0,0-1-6 0,-6-11 0 15,13 19 1-15,-13-19-6 0,14 14 0 0,-14-14-4 0,14 13 5 16,-14-13-5-16,14 9 2 0,-14-9-1 0,17 6-4 16,-17-6-4-16,0 0-12 0,24 2-15 15,-24-2-28-15,0 0-11 0,23-5-31 0,-23 5-24 0,0 0-38 16,17-7-44-16,-17 7-33 0,0 0-151 0,0 0 154 16</inkml:trace>
  <inkml:trace contextRef="#ctx0" brushRef="#br0" timeOffset="-74841.941">26633 4573 194 0,'0'0'183'15,"0"0"-36"-15,0 0-12 0,0 0-5 0,0 0-4 16,0 0 4-16,10-10-20 0,-10 10-1 0,0 0-20 0,0 0 7 16,17-6-18-16,-17 6 6 0,0 0-22 0,20-4 1 15,-20 4-9-15,0 0-9 0,25-5-8 0,-25 5-8 16,0 0-4-16,29-4-3 0,-29 4-3 0,20-4-6 16,-20 4-2-16,20-5-3 0,-20 5 6 0,23-6-10 15,-23 6-23-15,21-7-29 0,-21 7-7 0,20-8-23 16,-20 8-11-16,17-3-20 0,-17 3-17 0,17-6-22 15,-17 6-44-15,0 0-173 0,16-7 178 0</inkml:trace>
  <inkml:trace contextRef="#ctx0" brushRef="#br0" timeOffset="-73471.239">27026 4414 183 0,'-11'-9'176'0,"11"9"-33"0,0 0-12 0,0 0-8 16,0 0-16-16,0 0-2 0,0 0-17 0,0 0-6 16,0 0-21-16,0 0-5 0,0 0-17 0,0 0 23 15,0 0-1-15,0 0-27 0,0 0 28 0,0 0 5 0,0 0-24 16,0 0 3-16,0 0-16 0,26 0 6 0,-26 0-20 16,0 0 9-16,27-3-15 0,-27 3 8 15,25-4-15-15,-25 4 10 0,29-9-16 0,-29 9-4 0,31-10-21 16,-15 4 4-16,0 3-8 0,-2-4 12 0,-14 7-3 15,27-10 10-15,-27 10-3 0,23-9 11 0,-23 9-6 16,18-5 16-16,-18 5-1 0,0 0 11 0,19-7-13 16,-19 7 10-16,0 0-11 0,0 0 9 0,0 0-4 0,0 0 18 15,10 12-15-15,-10-12 21 0,-6 15 1 16,6-15 4-16,-8 17-6 0,2-7 14 0,-1 4-15 16,1-1 10-16,-2 2-12 0,0-1 12 0,-1 1-12 0,1 4 12 15,0-1-15-15,0 1 8 0,-1 0-11 0,1-3 12 16,0 2-15-16,2 1 17 0,-2-5-20 0,2 3 12 15,0 1-15-15,0-4 14 0,0-1-27 0,1 2 21 16,-1-3-5-16,2-1-7 0,4-11-11 0,-8 18 13 16,8-18-14-16,-6 18 15 0,6-18-5 0,-4 13-13 15,4-13 4-15,0 0-26 0,0 0-4 0,0 0-25 16,0 0 8-16,0 0-20 0,0 0 6 0,0 0-17 0,10-16-2 16,-10 16-14-16,16-21-3 0,-7 13-8 15,3-7 3-15,-2-1 5 0,4-1 4 0,-2 2 8 0,1 1 5 16,-1-3 15-16,0 2 13 0,-1 2 9 0,-1 2 14 15,0-2 11-15,1 2 14 0,-1 0 20 0,-10 11 17 16,15-19 9-16,-15 19 20 0,12-14 5 0,-12 14 18 16,9-14-11-16,-9 14 18 0,9-10-11 0,-9 10 6 15,0 0-21-15,8-12 1 0,-8 12-20 0,0 0 9 0,0 0-18 16,0 0 8-16,0 0-12 0,0 0 9 16,0 0-11-16,-2 13 15 0,2-13-18 0,-6 13 18 0,6-13-18 15,-7 15 16-15,7-15-15 0,-7 19 13 0,7-19-18 16,-10 23 16-16,6-9-15 0,0-1 18 0,-3-3-17 15,3 3 11-15,0 2-13 0,-2-3 7 0,2 0-15 16,0-1 8-16,4-11-16 0,-9 21 9 0,9-21-14 16,-6 18 16-16,6-18-19 0,-6 15 19 0,6-15-22 15,-4 13 16-15,4-13-14 0,0 0 10 0,-6 16-24 16,6-16 3-16,0 0-24 0,-7 11 0 0,7-11-23 16,0 0 9-16,0 0-30 0,-4 14-1 0,4-14 1 15,0 0 15-15,0 0 2 0,0 0 20 0,-12 9 0 16,12-9 12-16,0 0 2 0,0 0 13 0,-15 10 1 0,15-10 8 15,0 0-3-15,-14 8 17 0,14-8 0 0,0 0 15 16,-16 9 3-16,16-9 11 0,0 0 0 0,-14 8 16 16,14-8-6-16,0 0 17 0,0 0-12 0,-17 9 13 15,17-9-15-15,0 0 14 0,0 0-20 0,0 0 10 0,-14 6-19 16,14-6 14-16,0 0-1 0,0 0-8 16,0 0-4-16,0 0-9 0,0 0-5 0,0 0-4 15,0 0 6-15,0 0 11 0,0 0 8 0,0 0 3 0,0 0-11 16,0 0 0-16,0 0-6 0,0 0 0 15,25-2-5-15,-25 2-10 0,0 0 7 0,26-5-5 0,-26 5 0 16,20-2-1-16,-20 2-4 0,23-4-2 0,-23 4 0 16,25-2 0-16,-25 2-3 0,23-2 2 0,-23 2-3 15,22-1-1-15,-22 1 2 0,0 0-1 0,29 0-3 16,-29 0 3-16,0 0 1 0,24-5-4 0,-24 5-10 16,0 0-9-16,0 0-14 0,29-1-25 0,-29 1 5 15,0 0-26-15,0 0 4 0,0 0-30 0,27 0-11 16,-27 0-24-16,0 0-7 0,0 0-17 0,0 0-20 0,0 0-17 15,18-8-224-15,-18 8 109 0</inkml:trace>
  <inkml:trace contextRef="#ctx0" brushRef="#br0" timeOffset="-73142.967">27140 4596 212 0,'0'0'248'0,"0"0"-27"0,0 0-32 16,-16-8-8-16,16 8-26 0,0 0-13 0,0 0-32 16,0 0-5-16,-13-7-30 0,13 7 0 0,0 0-25 15,0 0 16-15,0 0 1 0,0 0 24 0,0 0 4 16,0 0-9-16,0 0-11 0,15-9 1 0,-15 9-7 0,0 0 1 15,25-2-14-15,-25 2-8 0,0 0-7 0,34-3-10 16,-34 3-4-16,27 0-8 0,-27 0-2 0,29 0-3 16,-29 0-2-16,31 0-3 0,-31 0-3 0,28 0-14 15,-28 0-26-15,30 0-24 0,-30 0-32 0,27 0-13 16,-27 0-43-16,25 0-36 0,-25 0-49 0,0 0-46 16,31 3-228-16,-31-3 2 0</inkml:trace>
  <inkml:trace contextRef="#ctx0" brushRef="#br0" timeOffset="-70921.832">28008 3976 80 0,'0'0'170'0,"0"0"-26"0,0 0-20 0,0 0-9 16,0 0-15-16,0 0-2 0,9-9-10 0,-9 9-2 15,0 0-7-15,0 0 4 0,0 0-9 0,0 0 5 16,0 0-10-16,0 0 7 0,0 0-11 0,6-11 11 15,-6 11-26-15,0 0 16 0,0 0-29 0,0 0 4 16,0 0-22-16,0 0 6 0,0 0-15 0,0 0 12 16,0 0-18-16,0 0 12 0,0 0-14 0,0 0 11 0,0 0 11 15,0 0-14-15,0 0-15 0,29-2 16 0,-29 2-11 16,0 0 9-16,22-1-10 0,-22 1 12 0,0 0-17 16,28-2 15-16,-28 2-18 0,0 0 19 0,32-3-14 15,-32 3 12-15,0 0-13 0,31-3 11 0,-31 3-12 16,0 0 11-16,26-4-13 0,-26 4 19 0,18-3-17 15,-18 3 10-15,16-4-22 0,-16 4 1 0,15-8-19 16,-15 8-6-16,14-5-12 0,-14 5-6 0,11-9-8 16,-11 9-18-16,0 0-14 0,12-11-18 0,-12 11-25 15,0 0-42-15,0 0-145 0,0 0 209 0</inkml:trace>
  <inkml:trace contextRef="#ctx0" brushRef="#br0" timeOffset="-70184.583">28046 3884 108 0,'0'0'222'16,"0"0"-34"-16,0 0-28 0,0 0-15 0,-21-4-22 16,21 4-5-16,0 0-21 0,0 0-5 0,0 0-19 15,0 0 1-15,0 0-13 0,0 0 1 0,0 0-15 16,0 0-1-16,0 0-14 0,0 0 14 0,0 0-5 15,-12-7 24-15,12 7-24 0,0 0 14 0,0 0-18 16,0 0 12-16,0 0-19 0,0 0 13 0,18-2-18 16,-18 2 6-16,0 0-17 0,0 0 10 0,24-6 2 0,-24 6-13 15,0 0-13-15,29-2 14 0,-29 2-21 0,21-3 19 16,-21 3-21-16,20-1 20 0,-20 1-21 16,23-3 5-16,-23 3-28 0,23-3 1 0,-23 3-23 0,20-2 10 15,-20 2-19-15,0 0 14 0,24-5-7 0,-24 5 3 16,0 0 2-16,19-4 0 0,-19 4 0 0,0 0-15 15,0 0-5-15,16-4 1 0,-16 4 1 0,0 0 5 16,0 0 2-16,9-11 1 0,-9 11 2 0,0 0 11 16,0 0 10-16,0 0 3 0,0-15 5 0,0 15 11 15,0 0 4-15,0 0 12 0,-5-16 8 0,5 16 9 16,0 0 4-16,-4-14 12 0,4 14 8 0,0 0 4 0,-6-11 5 16,6 11 8-16,0 0 7 0,0 0-3 15,-6-12 4-15,6 12 3 0,0 0 12 0,0 0-9 0,-6-13 21 16,6 13-32-16,0 0 25 0,0 0-35 0,0 0 9 15,0 0-27-15,0 0 16 0,0 0-22 0,-9-8 12 16,9 8-21-16,0 0 11 0,0 0-1 0,0 0 16 16,0 0-19-16,0 0 10 0,0 0-15 0,0 0 13 15,5 10-18-15,-5-10 19 0,0 0-18 0,10 12 10 0,-10-12-15 16,10 9 10-16,-10-9-20 0,13 9 21 16,-13-9-18-16,16 10 14 0,-16-10-19 0,19 10 16 0,-19-10-18 15,20 9 14-15,-20-9-11 0,23 10 12 0,-23-10-16 16,20 7 16-16,-20-7-14 0,18 8 13 0,-18-8-13 15,19 7 17-15,-19-7-18 0,12 7 19 0,-12-7-16 16,0 0 14-16,17 8 3 0,-17-8 13 0,0 0-15 16,12 8 20-16,-12-8-20 0,0 0 22 0,0 0-19 15,5 14 15-15,-5-14-19 0,0 0 22 0,-7 15-19 16,7-15 22-16,-8 12-23 0,8-12 18 0,-10 12-23 0,10-12 22 16,-11 13-28-16,11-13 21 0,-10 13-2 15,10-13-3-15,-8 12-9 0,8-12 2 0,-9 10-2 0,9-10-2 16,0 0-4-16,-10 15 0 0,10-15-2 0,0 0-10 15,-8 10-15-15,8-10-4 0,0 0-31 0,-6 10-4 16,6-10-34-16,0 0-8 0,0 0-33 0,0 0-28 16,2 15-44-16,-2-15-38 0,0 0-266 0,0 0-16 15</inkml:trace>
  <inkml:trace contextRef="#ctx0" brushRef="#br0" timeOffset="-63115.651">28714 3876 49 0,'0'0'70'0,"0"0"24"0,0 0-10 0,5-13-10 15,-5 13-15-15,0 0 2 0,0 0-5 0,0 0 0 16,0 0 4-16,0 0 5 0,6-10 2 0,-6 10 3 15,0 0 2-15,0 0-1 0,0 0 3 0,0 0-5 16,0 0-4-16,0 0-6 0,0 0-7 0,0 0-9 16,0 0-6-16,0 0-8 0,0 0-6 0,0 0-5 0,0 0-4 15,0 0-3-15,-11 12 0 0,11-12 1 16,0 0-7-16,-6 15 2 0,6-15-1 0,-4 11-5 16,4-11 4-16,0 0-1 0,0 21 0 0,0-21 2 0,0 12-3 15,0-12 2-15,4 14 2 0,-4-14 1 0,4 10-2 16,-4-10 2-16,9 12 1 0,-9-12-9 0,0 0 16 15,14 8 0-15,-14-8-2 0,0 0 0 0,0 0-1 16,29-1-6-16,-29 1 0 0,15-5-2 0,-15 5-1 16,17-11 1-16,-17 11-2 0,14-13-1 0,-14 13 1 15,17-17 0-15,-17 17 0 0,12-18-2 0,-12 18 0 16,11-18 3-16,-11 18-5 0,8-14 3 0,-8 14-3 0,4-17-1 16,-4 17-3-16,2-15-3 0,-2 15 7 0,0 0-10 15,-2-18-3-15,2 18 3 0,0 0-3 0,-8-14-3 16,8 14 4-16,0 0 0 0,-8-15 8 0,8 15-4 15,0 0 1-15,0 0 1 0,0 0-1 0,-23-1 2 16,23 1 3-16,0 0-1 0,-17 10-1 0,17-10 1 16,-14 11 2-16,14-11-2 0,-13 15 1 0,13-15 3 15,-11 14 0-15,11-14-3 0,-12 18 3 0,12-18 0 0,-13 15 1 16,13-15-4-16,-8 17 4 0,8-17-3 16,-8 12-2-16,8-12 0 0,-4 12-2 0,4-12 2 0,0 0-1 15,-2 17 2-15,2-17 0 0,0 0 3 0,0 0 0 16,0 0-2-16,0 0 1 0,16 3 1 0,-16-3-1 15,0 0-2-15,17-9-4 0,-17 9-5 0,14-11-4 16,-14 11 0-16,11-11-4 0,-11 11 3 0,13-13 1 16,-13 13 5-16,10-11 2 0,-10 11 3 0,8-13 5 15,-8 13-1-15,0 0 4 0,11-13 5 0,-11 13 4 16,0 0-3-16,0 0 1 0,0 0-5 0,6-9-1 0,-6 9 1 16,0 0 0-16,0 0-1 0,0 0 1 0,0 0-1 15,0 0 7-15,0 0-2 0,2 15 3 0,-2-15 5 16,0 0-8-16,4 11 3 0,-4-11-4 0,0 0 5 15,6 13 5-15,-6-13-1 0,0 0 0 0,11 12 2 16,-11-12 1-16,0 0-3 0,10 13 2 0,-10-13 1 16,0 0 2-16,0 0 0 0,19 6-3 0,-19-6-2 15,0 0-3-15,0 0-1 0,0 0-5 0,20-2-1 16,-20 2-2-16,0 0 0 0,0 0-1 0,0 0-15 0,0 0-23 16,21-1-17-16,-21 1-15 0,0 0-22 15,0 0-17-15,0 0-19 0,0 0-23 0,0 0-33 0,0 0-122 16,0 0 235-16</inkml:trace>
  <inkml:trace contextRef="#ctx0" brushRef="#br0" timeOffset="-62607.286">29108 3255 15 0,'0'0'175'0,"0"-23"-16"0,0 23-22 0,2-19-13 16,-2 19-12-16,2-19-15 0,-2 19-13 0,0-15-11 15,0 15-16-15,0 0-7 0,2-19-13 0,-2 19-6 0,0 0-3 16,2-14 8-16,-2 14 12 0,0 0-3 0,0 0-1 15,0 0 0-15,0 0-1 0,9 11-1 0,-9-11 3 16,2 16-3-16,-2-16 3 0,2 25-3 0,0-10 1 16,-2 1 1-16,2 3 0 0,0 2-1 0,0 0 1 15,-2 3-3-15,2 2 1 0,0 3-2 0,0-3 8 16,0 4-1-16,-2-1 13 0,2 3-12 0,3-2-17 16,-3-1 17-16,0 3-20 0,2 0 5 0,-2-3-11 0,2 0 19 15,0 2-23-15,0-2 18 0,0-2-23 0,1 1 15 16,-1 0-17-16,0-4 9 0,0 2-22 15,0-4 22-15,0 0-20 0,0-3 17 0,1-3-20 16,-2-1 17-16,1 2-20 0,-2-4 0 0,2-1 13 0,-4-12 7 16,4 21-21-16,-4-21 18 0,6 17-16 0,-6-17 17 15,2 14-18-15,-2-14 15 0,0 0-15 0,4 19 16 16,-4-19-15-16,0 0 17 0,3 15-21 0,-3-15 16 16,0 0-31-16,0 0-3 0,4 13-44 0,-4-13-18 15,0 0-46-15,0 0-29 0,0 0-24 0,0 0-17 16,0 0-17-16,0 0-42 0,0 0-123 0,0 0 158 0</inkml:trace>
  <inkml:trace contextRef="#ctx0" brushRef="#br0" timeOffset="-61924.97">29445 3616 1 0,'0'0'185'0,"0"0"-22"0,2-18-48 15,-2 18 9-15,0 0-11 0,0 0-8 0,0-14-9 16,0 14-5-16,0 0-8 0,0 0-12 0,0 0-4 16,0 0-13-16,0-15-9 0,0 15-5 0,0 0-4 15,0 0 3-15,0 0 9 0,0 0 0 0,0 0 2 16,0 0-1-16,-2 19 3 0,2-19-5 0,-2 16-2 15,2-16 4-15,0 21-9 0,0-21-5 0,-2 26-1 16,2-11-2-16,0 1-7 0,0 0 1 0,0 3-3 16,0 0-1-16,0-3 11 0,2 3-8 0,-2 1-16 15,2-2 13-15,0 0-21 0,0 0 16 0,0-1-18 0,0 1 17 16,0-3-15-16,3 2 11 0,-1-5-14 0,0 2 12 16,0-1-13-16,0-2 14 0,-4-11-12 0,10 16 10 15,-10-16-13-15,11 14 16 0,-11-14-16 0,13 6 16 16,-13-6-15-16,0 0 1 0,0 0 0 0,27-3-4 15,-27 3 5-15,15-10 0 0,-15 10-2 0,10-12-2 16,-10 12 3-16,8-17-3 0,-8 17 2 0,6-15 6 16,-6 15-8-16,4-18 21 0,-4 18-23 0,-2-19 6 0,2 19-3 15,-2-16 0-15,2 16 2 0,-6-17 1 0,6 17-1 16,-8-11 0-16,8 11-3 0,-8-9 4 0,8 9-1 16,0 0-3-16,-17-9 2 0,17 9 2 0,0 0-2 15,-16 9 0-15,16-9-5 0,-13 8 3 0,13-8-6 16,-9 12-8-16,9-12-5 0,-10 14-11 0,10-14-10 15,-7 19-14-15,7-19-10 0,-8 17-9 0,8-17-16 16,-4 18-15-16,4-18-15 0,-4 17-16 0,4-17-20 16,0 17-34-16,0-17-115 0,0 12 230 0</inkml:trace>
  <inkml:trace contextRef="#ctx0" brushRef="#br0" timeOffset="-61326.194">29726 3760 102 0,'6'-18'161'0,"-6"18"-24"0,5-12-20 16,-5 12-7-16,4-13-16 0,-4 13-11 0,0 0-11 15,6-16-7-15,-6 16-9 0,0 0-4 0,6-13-10 16,-6 13-3-16,0 0 3 0,0 0 12 0,0 0-4 16,8-10 5-16,-8 10-13 0,0 0 1 0,0 0-5 15,0 0 4-15,9 10-2 0,-9-10-6 0,0 0-5 0,6 16 0 16,-6-16-8-16,4 17 0 0,-4-17-2 0,6 20 5 16,-6-20-4-16,4 25-1 0,0-13 2 0,0 2 1 15,-2 3 0-15,2-3-6 0,0 1-1 0,-2 0-3 16,2-1-2-16,0-1-2 0,0 2 0 0,0-1-4 15,1-2-2-15,-5-12-1 0,8 20 2 0,-8-20-2 16,6 19 0-16,-6-19-21 0,4 14 11 0,-4-14 4 16,6 14-3-16,-6-14-11 0,0 0-6 0,5 13-17 15,-5-13-13-15,0 0-13 0,0 0 0 0,0 0-4 0,0 0 2 16,0 0-1-16,0 0 6 0,0 0 9 0,0 0 13 16,-15-6 1-16,15 6 10 0,0 0 6 0,-16-11 10 15,16 11 12-15,-13-10 3 0,13 10 11 0,-12-7 6 16,12 7 1-16,0 0 10 0,-18-10 2 0,18 10 6 15,0 0 0-15,-14-6 5 0,14 6-7 0,0 0 6 16,-15-9-1-16,15 9 2 0,0 0-2 0,0 0-3 16,-12-7-2-16,12 7-3 0,0 0 0 0,0 0-4 15,0 0-2-15,0 0-5 0,-13-7-5 0,13 7-2 16,0 0 8-16,0 0 8 0,0 0-2 0,0 0 2 0,0 0-1 16,0 0 2-16,0 0-5 0,0 0 1 0,0 0-6 15,0 0-1-15,29 2-6 0,-29-2-3 0,0 0 0 16,25-2-28-16,-25 2-28 0,0 0-32 0,28-2-36 15,-28 2-26-15,0 0-37 0,27 0-29 0,-27 0-170 16,0 0 166-16</inkml:trace>
  <inkml:trace contextRef="#ctx0" brushRef="#br0" timeOffset="-60925.897">30095 3851 39 0,'0'0'173'0,"8"-13"-24"0,-8 13-27 16,0 0-16-16,7-19-11 0,-7 19-19 0,4-12-6 16,-4 12-10-16,6-16-7 0,-6 16-3 0,4-14 5 0,-4 14-2 15,4-17 3-15,-4 17 4 0,2-15 4 0,-2 15-5 16,2-15-3-16,-2 15-10 0,0 0 1 0,-4-17-8 15,4 17-8-15,0 0-9 0,-8-11-2 0,8 11-6 16,0 0-4-16,0 0-1 0,-23 2 7 0,23-2 4 16,-13 6 8-16,13-6-9 0,-17 11 9 0,17-11-7 15,-12 13-2-15,12-13 0 0,-13 14 5 0,13-14-1 16,-10 18-2-16,10-18-5 0,-6 18 2 0,6-18-3 0,-2 20 0 16,2-20-3-16,0 20-1 0,0-20-2 15,4 21 5-15,-4-21-5 0,8 18 1 0,-8-18 1 0,13 19-2 16,-13-19-3-16,14 14-2 0,-14-14 0 0,21 16 0 15,-21-16-3-15,15 12-1 0,-15-12 1 0,19 10-27 16,-19-10-16-16,16 8-63 0,-16-8-31 0,17 9-48 16,-17-9-38-16,0 0-198 0,21 6 115 0</inkml:trace>
  <inkml:trace contextRef="#ctx0" brushRef="#br0" timeOffset="-59739.079">30293 4041 93 0,'0'0'197'0,"0"0"-46"16,0 0-32-16,0 0-23 0,0 0-12 0,0 0-14 15,0 0 0-15,0 0-6 0,0 0-1 0,0 0-5 0,0 0-4 16,0 0-10-16,0 0 0 0,0 0-5 15,2 13 2-15,-2-13-5 0,0 0-4 0,2 14-6 0,-2-14-2 16,0 0-4-16,2 17 0 0,-2-17-5 0,0 0-3 16,2 15-3-16,-2-15 1 0,0 0-5 0,4 17 4 15,-4-17-9-15,0 0 4 0,4 15-2 0,-4-15 0 16,0 0 0-16,0 0-5 0,4 13 0 0,-4-13-9 16,0 0-7-16,0 0-7 0,0 0-4 0,0 0-6 15,0 0-14-15,4 12-10 0,-4-12-9 0,0 0-13 0,0 0-3 16,0 0-4-16,0 0 2 0,0 0 5 0,-4-11 10 15,4 11 4-15,0 0 12 0,-4-12 11 0,4 12 10 16,0 0 7-16,-2-17 10 0,2 17 6 0,0 0 8 16,-4-17-25-16,4 17 48 0,0 0 23 0,-2-15-16 15,2 15 15-15,0 0-4 0,0-17 5 0,0 17 1 16,0 0 2-16,-2-12-1 0,2 12 6 0,0 0-1 16,0 0-2-16,0-15-7 0,0 15-3 0,0 0-6 15,0 0-6-15,0 0-8 0,0 0-1 0,0 0-4 0,0-15-3 16,0 15 3-16,0 0 7 0,0 0 1 0,0 0 3 15,0 0-1-15,0 0 4 0,0 0-1 0,0 0-2 16,0 0-6-16,0 0 0 0,0 0-4 0,18-3 0 16,-18 3-4-16,0 0 0 0,0 0-4 0,0 0 3 15,0 0-5-15,25 1 3 0,-25-1-3 0,0 0-1 16,0 0 0-16,0 0 2 0,29-1-4 0,-29 1 2 16,0 0-5-16,0 0 6 0,0 0-3 0,26-2 2 0,-26 2-1 15,0 0 1-15,0 0-3 0,0 0 3 0,21-4-3 16,-21 4 6-16,0 0-2 0,0 0 0 0,0 0-3 15,0 0 1-15,0 0 0 0,0 0-2 0,18-2 0 16,-18 2-1-16,0 0 2 0,0 0 0 0,0 0-3 16,0 0 3-16,0 0-3 0,0 0 3 0,0 0-4 15,0 0 5-15,0 0-3 0,0 0 3 0,0 0 3 16,0 0 0-16,17 3 0 0,-17-3 1 0,0 0 0 16,0 0 0-16,0 0-3 0,0 0 2 0,4 14-3 15,-4-14 8-15,0 0-6 0,0 0 0 0,0 0 2 16,4 13 4-16,-4-13-3 0,0 0 2 0,0 0-5 0,4 14-1 15,-4-14-6-15,0 0 11 0,0 0-5 16,2 15 5-16,-2-15-5 0,0 0 0 0,0 0 0 0,4 14 1 16,-4-14-2-16,0 0 0 0,0 0-2 0,5 12 4 15,-5-12-4-15,0 0 2 0,0 0-3 0,4 15 1 16,-4-15-9-16,0 0-2 0,0 0-11 0,0 0-10 16,8 9-11-16,-8-9-11 0,0 0-5 0,0 0-9 15,0 0-12-15,0 0-7 0,0 0-14 0,0 0-19 0,0 0-124 16,8 11 76-16</inkml:trace>
  <inkml:trace contextRef="#ctx0" brushRef="#br0" timeOffset="-59162.859">30357 4178 134 0,'0'0'149'0,"0"0"-14"0,0 0-11 15,0 0-11-15,0 0-16 0,0 0-6 0,0 0-7 16,0 0-1-16,0 0-3 0,0 0-3 0,0 0-10 16,14-7-6-16,-14 7-11 0,0 0-8 0,0 0-6 15,0 0-6-15,0 0-5 0,0 0-2 0,0 0-4 16,20-3-4-16,-20 3-2 0,0 0 2 0,0 0-10 15,0 0 1-15,20 3 0 0,-20-3 0 0,0 0-1 16,0 0-2-16,21 8 0 0,-21-8-1 0,0 0-4 0,17 6-9 16,-17-6-16-16,0 0-19 0,16 4-14 15,-16-4-23-15,0 0-22 0,0 0-27 0,27 2-30 16,-27-2-141-16,0 0 236 0</inkml:trace>
  <inkml:trace contextRef="#ctx0" brushRef="#br0" timeOffset="-56692.899">4698 10696 227 0,'0'0'182'0,"0"0"-29"16,-9-14-19-16,9 14-8 0,0 0-25 15,-6-13-7-15,6 13-12 0,0 0 8 0,-8-14-19 0,8 14 9 16,-6-11-17-16,6 11 9 0,-7-13-15 0,7 13 10 16,0 0-18-16,-10-17 10 0,10 17-21 15,-5-11 9-15,5 11-6 0,-8-10-9 0,8 10-6 0,-9-12-2 16,9 12-5-16,0 0-5 0,-14-12-3 0,14 12-3 16,-13-8 1-16,13 8-3 0,0 0-2 0,-16-12 2 15,16 12-2-15,0 0 1 0,-17-6-3 0,17 6-2 16,0 0 2-16,-16-5 1 0,16 5 15 0,0 0-18 15,0 0 0-15,-21 2-4 0,21-2 5 0,0 0 0 0,-14 13-2 16,14-13 2-16,-9 15-3 0,9-15 1 16,-5 14 1-16,5-14-2 0,-6 21 2 0,6-21-4 0,-2 22 4 15,2-22 1-15,-2 24-4 0,2-24 4 0,0 22 0 16,0-22 1-16,2 23-4 0,-2-23 3 0,4 24 2 16,-4-24 1-16,5 22 5 0,-5-22-3 0,9 20 4 15,-9-20-5-15,8 18 0 0,-8-18 7 0,14 15-10 16,-14-15 2-16,13 15-4 0,-13-15 0 0,12 11 5 15,-12-11-5-15,15 9-14 0,-15-9-21 0,12 9-37 16,-12-9-17-16,0 0-42 0,19 6-35 0,-19-6-40 0,0 0-227 16,0 0 99-16</inkml:trace>
  <inkml:trace contextRef="#ctx0" brushRef="#br0" timeOffset="-56432.534">4508 10764 396 0,'0'0'317'15,"0"0"-75"-15,0 0-21 0,0 0-36 0,0 0-28 16,0 0-16-16,0 0-18 0,-3-11-18 0,3 11-10 16,0 0-1-16,0 0-2 0,0 0-4 0,0 0-23 15,0 0 6-15,0 0-9 0,0 0-5 0,0 0-19 0,20-4-8 16,-20 4-3-16,0 0-9 0,0 0 1 15,0 0-5-15,29-2-2 0,-29 2-24 0,0 0-27 16,23-4-26-16,-23 4-26 0,0 0-35 0,22-6-57 16,-22 6-41-16,17-6-46 0,-17 6-250 0,0 0-18 15</inkml:trace>
  <inkml:trace contextRef="#ctx0" brushRef="#br0" timeOffset="-55836.325">4827 10524 186 0,'0'0'312'0,"0"0"-72"0,0 0-28 15,-13-10-36-15,13 10-10 0,0 0-41 0,0 0-5 16,0 0-21-16,0 0-18 0,-8-11-16 0,8 11-14 0,0 0-10 15,0 0-9-15,0 0-8 0,0 0-1 0,0 0-3 16,0 0-7-16,0 0 4 0,12-9-7 16,-12 9-1-16,0 0 0 0,15-6-2 0,-15 6 0 0,0 0-3 15,21-7 1-15,-21 7-3 0,0 0-2 0,20-7 2 16,-20 7 1-16,0 0-1 0,21-4-1 0,-21 4 1 16,0 0-2-16,0 0 9 0,0 0 4 0,25 2 3 15,-25-2 3-15,0 0 0 0,10 9 6 0,-10-9-2 0,4 13 0 16,-4-13-2-16,2 14 5 0,-2-14 7 15,-2 20-3-15,2-20-1 0,-2 23-2 0,0-10 4 16,0 1-6-16,0 1-1 0,0 0-6 0,-2 1 0 16,2 0 0-16,-2-3 2 0,1 3 1 0,-1-3-1 15,2 2-2-15,0 0-5 0,0-2 0 0,2-13-3 0,-4 22-3 16,4-22-3-16,-4 22 13 0,4-22-15 0,-4 20-2 16,4-20-5-16,0 15-18 0,0-15-16 0,-2 14-16 15,2-14-22-15,0 0-11 0,0 16-24 0,0-16-1 16,0 0-23-16,0 0-13 0,0 0-22 0,0 0-10 15,0 0-16-15,0 0-37 0,18-10-105 0,-18 10 201 16</inkml:trace>
  <inkml:trace contextRef="#ctx0" brushRef="#br0" timeOffset="-55343.292">5016 10581 176 0,'0'0'279'0,"4"-13"-54"15,-4 13-11-15,0 0-23 0,4-15 3 0,-4 15-20 16,0 0-18-16,0 0-16 0,0 0-24 0,0 0-19 15,0 0-14-15,0 0-15 0,0 0-12 0,0 0-7 16,0 0-6-16,0 0-3 0,-12 15-4 0,12-15-4 0,-4 16-1 16,4-16-7-16,-7 21 0 0,7-21-1 0,-6 23 2 15,6-23 1-15,-4 25-3 0,2-12 0 0,-2 2 5 16,2-2-10-16,0 1-10 0,0 2 4 0,0-3-3 16,0-1-4-16,2-12 0 0,-3 25-2 0,3-25-1 15,0 23-2-15,0-23-16 0,-2 21-16 0,2-21-14 16,0 19-14-16,0-19-20 0,-2 14-13 0,2-14-29 15,0 14-6-15,0-14-25 0,0 0 0 0,-6 13-3 16,6-13 13-16,0 0 14 0,0 0 19 0,-10 11 11 16,10-11 15-16,0 0 14 0,0 0 13 0,0 0 19 0,-20 1 29 15,20-1 8-15,0 0 21 0,0 0 10 0,0 0 20 16,0 0 5-16,-25 0 18 0,25 0-4 0,0 0 14 16,0 0-11-16,0 0 10 0,0 0-16 0,0 0 13 15,0 0-18-15,0 0 18 0,0 0-19 0,-22 0 11 16,22 0-6-16,0 0-5 0,0 0 0 0,0 0 0 15,0 0 7-15,0 0-2 0,0 0 11 0,0 0-5 16,0 0-7-16,0 0-3 0,0 0-9 0,0 0-14 0,0 0-2 16,22 3-1-16,-22-3-5 0,0 0-6 15,23-3-6-15,-23 3-2 0,18-4-4 0,-18 4-2 16,20-2-1-16,-20 2-3 0,23-8-4 0,-23 8-3 0,23-5-12 16,-23 5-16-16,20-6-16 0,-20 6-15 0,21-3-13 15,-21 3-22-15,19-5-27 0,-19 5-21 0,0 0-30 16,21-6-14-16,-21 6-21 0,0 0-29 0,0 0-200 15,23-4 95-15</inkml:trace>
  <inkml:trace contextRef="#ctx0" brushRef="#br0" timeOffset="-55097.056">4899 10732 320 0,'0'0'361'16,"0"0"-88"-16,0 0-25 0,0 0-47 0,0 0-28 16,-16-7-24-16,16 7-22 0,0 0 0 0,0 0-2 0,0 0-1 15,0 0-12-15,0 0-20 0,0 0-9 16,0 0-12-16,0 0-10 0,0 0-8 0,24-1-10 0,-24 1-7 16,0 0-6-16,27-5-6 0,-27 5-4 0,22-5-2 15,-22 5-8-15,29-7-25 0,-29 7-28 0,31-8-48 16,-31 8-44-16,31-7-62 0,-31 7-61 0,29-4-68 15,-29 4-241-15,26-1-81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1:52:40.43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4870 14624 38 0,'0'0'70'0,"0"0"-7"15,0 0-8-15,0 0-6 0,0 0 2 0,0 0-7 16,0 0-1-16,0 0 2 0,0 0-2 0,0 0 5 15,0 0 1-15,0 0 1 0,0 0-5 0,0 0 0 0,0 0 3 16,0 0-3-16,0 0 6 0,0 0-6 0,0 0-4 16,0 0-8-16,0 0-1 0,0 0-8 15,0 0-1-15,0 0-11 0,0 0 4 0,0 0-8 0,0 0 2 16,0 0-6-16,0 0 4 0,0 0-5 0,0 0 7 16,0 0-1-16,0 0 9 0,0 0-1 0,0 0 17 15,0 0-6-15,0 0 6 0,0 0-12 0,0 0 8 16,0 0-15-16,0 0 9 0,0 0-10 0,0 0 11 0,0 0-6 15,0 0 15-15,0 0-11 0,0 0 9 16,0 0-14-16,21 3 11 0,-21-3-11 0,0 0 7 16,0 0-14-16,0 0 9 0,0 0-10 0,0 0 10 0,0 0-6 15,20 2 5-15,-20-2-15 0,0 0 10 0,0 0-15 16,0 0 16-16,0 0-13 0,17 6 14 0,-17-6-1 16,0 0-1-16,0 0-2 0,0 0-2 0,16 5 1 15,-16-5-3-15,0 0-18 0,0 0 20 0,0 0-3 16,18 6 1-16,-18-6 0 0,0 0-4 0,0 0 2 15,0 0 2-15,0 0-2 0,21 1-31 0,-21-1 38 16,0 0-5-16,0 0-19 0,0 0 19 0,0 0 2 16,0 0 2-16,29 0-9 0,-29 0-2 0,0 0 6 15,0 0-4-15,0 0 0 0,20-1-2 0,-20 1 1 0,0 0-2 16,0 0 0-16,0 0 0 0,25 0 1 0,-25 0 0 16,0 0-1-16,0 0 2 0,0 0-3 0,23-3-1 15,-23 3 2-15,0 0 2 0,0 0-2 0,0 0 1 16,0 0-1-16,26 0 0 0,-26 0 3 0,0 0-2 15,0 0 0-15,0 0 1 0,18-4-3 0,-18 4-11 0,0 0 21 16,0 0-8-16,0 0 0 0,17-6 0 16,-17 6-1-16,0 0-12 0,0 0 15 0,16-6-13 0,-16 6 12 15,0 0-11-15,0 0 15 0,0 0-2 0,17-5-2 16,-17 5-12-16,0 0 17 0,0 0-17 0,0 0 18 16,19-4-6-16,-19 4 1 0,0 0 1 0,0 0-4 15,0 0 4-15,0 0-6 0,0 0 6 0,22-2-2 16,-22 2-14-16,0 0-2 0,0 0 23 0,0 0-5 15,0 0 4-15,0 0-4 0,0 0-4 0,0 0 1 16,24-1-1-16,-24 1 2 0,0 0-1 0,0 0 2 16,0 0-2-16,0 0 0 0,0 0 1 0,0 0-2 0,0 0 0 15,25-1 0-15,-25 1-1 0,0 0 0 16,0 0 2-16,0 0 0 0,0 0-1 0,0 0 0 0,21 2 0 16,-21-2 1-16,0 0 0 0,0 0 0 0,0 0 1 15,0 0-1-15,20 2-21 0,-20-2 26 0,0 0 0 16,0 0-4-16,0 0 5 0,0 0-4 0,0 0 1 15,23 2-3-15,-23-2 2 0,0 0-3 0,0 0 1 0,0 0 0 16,0 0 0-16,21-2-2 0,-21 2 1 0,0 0 1 16,0 0 2-16,0 0-1 0,0 0-3 15,0 0 2-15,20-3-1 0,-20 3 0 0,0 0 0 0,0 0-1 16,0 0 3-16,0 0-1 0,18-6 0 0,-18 6-1 16,0 0 0-16,0 0-20 0,0 0 25 0,21-4-2 15,-21 4-3-15,0 0 3 0,0 0-4 0,0 0 0 16,20-6 3-16,-20 6 1 0,0 0-2 0,0 0-2 15,17-3 3-15,-17 3-1 0,0 0 0 0,0 0-1 16,16-6 0-16,-16 6 0 0,0 0 2 0,0 0-2 16,17-3 0-16,-17 3 0 0,0 0 1 0,0 0-2 15,0 0 3-15,23-5-2 0,-23 5-2 0,0 0 2 16,0 0 1-16,0 0-1 0,20-5-22 0,-20 5 26 0,0 0-1 16,0 0-1-16,0 0 0 0,22-3 3 0,-22 3-3 15,0 0-1-15,0 0 1 0,17-6-4 0,-17 6 4 16,0 0-4-16,0 0 4 0,0 0 0 0,20-2-1 15,-20 2-2-15,0 0-1 0,0 0 1 0,0 0 4 16,0 0-3-16,23-2-1 0,-23 2-1 0,0 0 2 16,0 0 1-16,0 0-1 0,21-3 3 0,-21 3-4 15,0 0 0-15,0 0 2 0,0 0-19 0,22-3 22 0,-22 3 0 16,0 0 1-16,0 0-5 0,0 0 1 0,22-5 1 16,-22 5-1-16,0 0 2 0,0 0-3 0,0 0-3 15,23-4 3-15,-23 4-1 0,0 0 0 0,0 0 3 16,0 0 0-16,18-3-1 0,-18 3 0 0,0 0 0 15,0 0-3-15,0 0 4 0,21-5-1 0,-21 5-1 16,0 0 0-16,0 0 1 0,21-4-1 0,-21 4 0 16,0 0 0-16,0 0-2 0,18-8-18 0,-18 8 24 15,0 0 1-15,0 0-3 0,19-2 2 0,-19 2-3 16,0 0 2-16,0 0-1 0,21-3-1 0,-21 3-1 0,0 0-1 16,0 0 2-16,15-6-1 0,-15 6 1 0,0 0 1 15,0 0-2-15,0 0 0 0,23-3 2 0,-23 3-1 16,0 0-1-16,0 0-1 0,0 0 2 0,21-6-3 15,-21 6 2-15,0 0 0 0,0 0 2 0,0 0-2 16,0 0 0-16,24 0 2 0,-24 0-26 0,0 0 29 16,0 0-3-16,0 0 0 0,0 0 0 0,23-1-1 15,-23 1 1-15,0 0-2 0,0 0 1 0,0 0 0 0,0 0-1 16,0 0-2-16,23 1 4 0,-23-1-6 0,0 0 4 16,0 0 1-16,0 0-2 0,20 6 4 0,-20-6-1 15,0 0-3-15,0 0 4 0,0 0-2 0,24 1-2 16,-24-1 1-16,0 0 1 0,0 0 3 0,23 8-4 15,-23-8 0-15,0 0 2 0,0 0-28 0,23 3 32 16,-23-3-4-16,0 0 1 0,16 6 0 0,-16-6 2 16,0 0-4-16,0 0 1 0,21 6-1 0,-21-6-4 15,0 0 6-15,0 0 0 0,21 4-1 0,-21-4-1 16,0 0 0-16,0 0-4 0,19 3 4 0,-19-3-1 16,0 0 1-16,0 0 0 0,0 0-1 0,27-2 1 0,-27 2 0 15,0 0-2-15,0 0 3 0,25-1-3 0,-25 1 1 16,0 0 0-16,0 0 0 0,21-4-21 0,-21 4 24 15,0 0 2-15,0 0-5 0,22-2 4 0,-22 2 1 16,0 0-3-16,0 0 2 0,21-4-3 0,-21 4-3 16,0 0 3-16,0 0 0 0,19-6-1 0,-19 6 0 15,0 0 0-15,0 0 0 0,15-3 2 0,-15 3 0 16,0 0-2-16,0 0 1 0,0 0-1 0,21-8 0 0,-21 8 1 16,0 0 0-16,0 0 0 0,14-5-1 15,-14 5 1-15,0 0-1 0,0 0 1 0,0 0-24 0,19-3 26 16,-19 3 0-16,0 0-2 0,0 0 2 0,0 0-4 15,21-8 2-15,-21 8 0 0,0 0-1 0,0 0 2 16,0 0 1-16,20-4-1 0,-20 4-2 0,0 0 1 16,0 0 0-16,0 0-1 0,23-3-2 0,-23 3 5 15,0 0-3-15,0 0-1 0,0 0 1 0,21-6 1 16,-21 6-2-16,0 0 1 0,0 0 1 0,0 0-2 16,21-2 1-16,-21 2-2 0,0 0 2 0,0 0-18 0,0 0 21 15,0 0 0-15,23-2-1 0,-23 2 0 0,0 0 0 16,0 0-1-16,0 0 2 0,0 0-6 0,0 0 3 15,27 0-1-15,-27 0 5 0,0 0-4 0,0 0 2 16,0 0 0-16,0 0-1 0,27 0-1 0,-27 0-3 16,0 0 5-16,0 0-4 0,0 0 4 0,0 0-2 15,27 0 3-15,-27 0-3 0,0 0 0 0,0 0 0 16,0 0 2-16,26 2-3 0,-26-2 1 0,0 0-5 0,0 0 5 16,0 0 1-16,0 0-1 0,26 0 1 15,-26 0 0-15,0 0 0 0,0 0-1 0,0 0 1 16,27 0 1-16,-27 0-3 0,0 0 2 0,0 0-1 0,23-2 1 15,-23 2-1-15,0 0 0 0,0 0 2 0,0 0-1 16,27 0 1-16,-27 0-2 0,0 0 0 0,0 0-2 16,18-3 1-16,-18 3 2 0,0 0-1 0,0 0 0 15,0 0-1-15,24-4 1 0,-24 4 0 0,0 0 0 16,0 0-2-16,19-2 0 0,-19 2 1 0,0 0 0 16,0 0 3-16,0 0-4 0,25-3 4 0,-25 3-1 15,0 0-2-15,0 0 1 0,18-5 0 0,-18 5 1 0,0 0 0 16,0 0-5-16,21-1 6 0,-21 1-1 0,0 0 0 15,0 0-1-15,19-6 0 0,-19 6 2 0,0 0-2 16,0 0 0-16,18-4 0 0,-18 4 0 0,0 0-1 16,0 0 1-16,19-5-1 0,-19 5-1 0,0 0 1 15,0 0 1-15,0 0 1 0,19-6-2 0,-19 6 1 16,0 0 1-16,0 0-2 0,0 0 2 0,17-3-1 16,-17 3 4-16,0 0-1 0,0 0-2 0,0 0-2 0,0 0 1 15,0 0 5-15,16-6-2 0,-16 6 1 16,0 0 3-16,0 0-3 0,0 0 4 0,0 0 2 0,0 0 0 15,0 0 1-15,0 0 6 0,0 0-10 0,0 0 4 16,0 0-1-16,0 0-5 0,0 0-1 0,0 0-2 16,0 0-17-16,0 0-22 0,0 0-29 0,0 0-39 15,0 0-51-15,0 0-71 0,0 0-251 0,0 0 37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13T21:46:05.59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652 2019 1 0,'0'0'116'0,"0"0"-18"15,0 0-15-15,0 0-14 0,0 0-10 0,0 0-5 16,0 0-9-16,0 0-10 0,0 0-9 0,0 0-5 16,0 0-3-16,0 0-4 0,0 0-7 0,0 0 3 15,0 0 9-15,0 0 4 0,0 0 10 0,0 0-7 0,0 0 13 16,2 13-3-16,-2-13 2 0,0 0-9 0,-4 19-2 16,4-19-4-16,-2 20 15 0,2-20-8 0,-6 25-1 15,2-8-9-15,0-2-1 0,-1 3-5 0,-3 3 5 16,2 1-8-16,0-1 6 0,-3 1-4 0,1 3 6 15,0-5-7-15,1 2 5 0,1-2-4 0,-3 0-2 0,1-1-7 16,2-3 6-16,0 1-6 0,-1-2 2 0,1 0-2 16,2-4-4-16,4-11-4 0,-6 20-1 0,6-20-14 15,-6 17-13-15,6-17-6 0,0 0 1 0,-2 14-18 16,2-14-12-16,0 0-19 0,0 0-16 0,0 0-16 0,14-7-104 16,-14 7 71-16</inkml:trace>
  <inkml:trace contextRef="#ctx0" brushRef="#br0" timeOffset="345.018">683 2063 75 0,'0'0'126'16,"0"0"-11"-16,0 0-19 0,0 0-14 0,-2 14-5 0,2-14-10 16,0 0 4-16,-2 18-11 0,2-18-1 0,-4 18-6 15,4-18-1-15,-4 17-5 0,4-17-2 0,-6 22-10 16,1-7 5-16,1-2-4 0,2 2 0 0,-2 0-9 16,0 0 0-16,0-1-5 0,0 1 4 0,0 2-8 0,-1-2 1 15,1 0-7-15,0-1 1 0,0 3-4 16,0-4 2-16,0 2-5 0,4-15 2 0,-4 23-6 0,4-23 0 15,-7 23-1-15,7-23-1 0,-6 18-11 0,6-18-7 16,-4 14-10-16,4-14 0 0,-4 13-14 0,4-13-14 16,0 0-20-16,0 0-11 0,-5 11-8 0,5-11-3 15,0 0 2-15,0 0-6 0,0 0 3 0,-4-16-70 16,4 16 44-16</inkml:trace>
  <inkml:trace contextRef="#ctx0" brushRef="#br0" timeOffset="799.904">632 2077 149 0,'0'0'129'0,"0"0"-11"0,0 0-29 0,0 0-6 16,0-13-21-16,0 13-10 0,0 0-24 0,0 0 4 15,0 0-11-15,0 0 10 0,0 0-1 0,0 0 4 16,0 0 2-16,0 0 1 0,12 7-6 0,-12-7 10 15,4 13-7-15,-4-13 5 0,8 15-4 0,-8-15 7 16,7 18-5-16,-7-18 2 0,8 24-11 0,-2-10 0 0,-2-2-4 16,0 1 1-16,2 1-7 0,-1-1 1 0,-1-1-3 15,2 1 3-15,-2 0-10 0,0 0 3 0,-4-13-4 16,8 24 5-16,-3-12-8 0,-5-12 3 0,9 19-3 16,-9-19 2-16,6 17-3 0,-6-17 7 0,6 15 1 0,-6-15 15 15,6 11 7-15,-6-11 8 0,0 0-5 0,11 11-8 16,-11-11-7-16,0 0-2 0,0 0-8 0,0 0 2 15,10-11-6-15,-10 11-2 0,2-17-6 0,-2 17 7 16,2-22-4-16,-2 22 1 0,2-26-2 0,-2 12-1 16,0-3-4-16,0 2 5 0,2-2-4 0,-4 1 2 15,2-1-2-15,0 0 7 0,0 1-10 0,0 0 7 0,0-2-9 16,-2 4 5-16,2-1-3 0,0 15 1 16,-2-26-13-16,2 26 4 0,-2-24 1 0,2 24 1 0,-2-21-15 15,2 21-9-15,-2-15-17 0,2 15-14 0,0-17-21 16,0 17-15-16,0 0-21 0,-2-15-25 0,2 15-22 15,0 0-107-15,0 0 270 0</inkml:trace>
  <inkml:trace contextRef="#ctx0" brushRef="#br0" timeOffset="1831.172">875 2389 46 0,'0'0'134'0,"0"0"-17"16,0 0-21-16,0 0-22 0,0 0-3 0,0 0-6 15,0 0-2-15,0 0-8 0,0 0 0 0,0 0-4 16,0 0 2-16,0 0-10 0,0 0 0 0,0 0-7 0,0 0 0 16,0 0-7-16,0 0-1 0,0 0-6 0,0 0 2 15,0 0-4-15,0 0 6 0,0 0-1 0,0 0 1 16,-4 13-4-16,4-13 2 0,0 0 0 0,0 15 2 15,0-15-8-15,0 0 2 0,0 18-3 0,0-18 5 16,2 13-5-16,-2-13 0 0,0 0-16 0,2 19 13 16,-2-19-4-16,0 0-1 0,5 16-4 0,-5-16 3 0,0 0-2 15,0 0 7-15,6 12-1 0,-6-12 4 0,0 0-2 16,0 0-2-16,0 0-3 0,18-7 2 0,-18 7-4 16,9-14-9-16,-9 14 5 0,6-17 3 0,-6 17-9 15,6-16 10-15,-6 16-3 0,4-20 5 0,-4 20 0 16,-2-19-5-16,2 19-2 0,-2-19 4 0,2 19-9 15,-4-14 7-15,4 14-8 0,-6-11-7 0,6 11-19 0,0 0-13 16,-17-7-21-16,17 7-14 0,0 0-18 16,-16 7-12-16,16-7-21 0,-12 13-19 0,12-13-17 0,-8 18-76 15,8-18 78-15</inkml:trace>
  <inkml:trace contextRef="#ctx0" brushRef="#br0" timeOffset="2978.042">1116 1866 2 0,'0'0'132'0,"0"0"-17"0,11 13-12 0,-11-13-32 0,8 15-9 15,-8-15-6-15,10 22-3 0,-4-9-14 0,1 2 3 16,-2-1-4-16,3 5-12 0,0 0 4 0,1 2 2 16,-1 4-9-16,2-1 7 0,-2 2-4 0,1 3 2 15,-3 1-8-15,2 1 6 0,0 3-4 0,-1-1-2 16,-1 1-8-16,0 4 2 0,-2-3-2 0,-2 3-4 0,0-2 2 16,0-4 2-16,-2 1-7 0,0-2 1 0,-2 0-3 15,0 0 8-15,0-2-6 0,0 0 3 0,0-5-3 16,-2 2 4-16,2-2-3 0,0-3 6 0,-2-3-8 15,2-1 5-15,0-1-3 0,-1-1 8 0,3-15-3 16,-4 22 8-16,4-22 1 0,-4 21-2 0,4-21-6 16,-2 14 5-16,2-14-11 0,0 0-3 0,-2 18-18 0,2-18-13 15,0 0-21-15,0 0-14 0,0 0-28 16,0 0-31-16,0 0-38 0,0 0-76 0,0 0 78 0</inkml:trace>
  <inkml:trace contextRef="#ctx0" brushRef="#br0" timeOffset="4282.311">1791 2485 39 0,'0'0'165'0,"0"0"-16"0,0 0-35 0,0 0-3 0,0 0-11 16,0 0-7-16,0 0-6 0,0 0-3 0,0 0-13 16,0 0-6-16,0 0-9 0,0 0-5 0,0 0-11 15,0 0-5-15,0 0-9 0,0 0 1 0,0 0-13 16,0 0-4-16,0 0 1 0,0 0 2 0,0 0-10 16,0 0 1-16,0 0-4 0,0 0 0 0,0 0-2 0,-2-14 0 15,2 14 0-15,0 0-2 0,4-19 0 0,-4 19 2 16,2-13-3-16,-2 13 5 0,4-15-4 0,-4 15 2 0,7-14 1 15,-7 14 0-15,4-14-4 0,-4 14 6 16,6-11-6-16,-6 11 2 0,4-11 1 0,-4 11-5 0,0 0 3 16,8-12 3-16,-8 12-3 0,0 0-1 0,0 0 2 15,11-11 2-15,-11 11-4 0,0 0 6 0,0 0-2 16,0 0 3-16,0 0-6 0,14 5 6 0,-14-5-3 16,0 0 5-16,4 15-5 0,-4-15 2 0,4 11-3 15,-4-11 2-15,3 14-1 0,-3-14 5 0,4 16-5 16,-4-16 4-16,2 15-4 0,-2-15 3 0,2 17-7 0,-2-17 9 15,2 12-3-15,-2-12 2 0,0 0 13 16,4 17-16-16,-4-17 1 0,0 0 0 0,0 0 1 0,4 10-7 16,-4-10-6-16,0 0-6 0,0 0-5 0,0 0 7 15,0 0-9-15,9-10-2 0,-9 10 0 0,5-13 6 16,-5 13-5-16,8-14 9 0,-8 14-7 0,6-16 9 16,-6 16 0-16,8-17 4 0,-8 17 1 0,6-14 1 0,-6 14-1 15,7-11 6-15,-7 11-4 0,6-12 1 0,-6 12-3 16,0 0 8-16,8-11-2 0,-8 11 4 0,0 0 2 15,0 0 6-15,0 0 1 0,0 0 12 0,0 0-5 16,0 0 1-16,25 6-2 0,-25-6 4 0,0 0-3 16,8 17 3-16,-8-17-3 0,4 14 5 0,-4-14-4 0,7 13 2 15,-7-13-7-15,4 15 1 0,-4-15-4 0,4 15-1 16,-4-15-4-16,4 12 4 0,-4-12-6 0,0 0 2 16,6 17-4-16,-6-17 6 0,0 0-6 0,4 14-7 15,-4-14-16-15,0 0-22 0,0 0-32 0,4 13-29 16,-4-13-28-16,0 0-156 0,0 0 256 0</inkml:trace>
  <inkml:trace contextRef="#ctx0" brushRef="#br0" timeOffset="4611.67">2141 2456 34 0,'0'0'229'0,"0"0"-46"16,0 0-38-16,0 0-11 0,0 0-19 0,0 0-12 16,0 0-12-16,0 0-4 0,0 0-11 0,0 0-5 0,0 0-8 15,0 0 4-15,0 0-4 0,0 0 4 0,0 0-4 16,0 0-5-16,18 4-5 0,-18-4-2 0,0 0-11 15,0 0 1-15,0 0-16 0,21 3 2 0,-21-3-8 16,0 0-5-16,0 0-5 0,0 0 2 0,28 0-9 0,-28 0-12 16,0 0-12-16,0 0-9 0,22 0-19 15,-22 0-14-15,0 0-23 0,0 0-12 0,0 0-13 0,0 0-7 16,25 0-10-16,-25 0-25 0,0 0-29 0,0 0-94 16,0 0 274-16</inkml:trace>
  <inkml:trace contextRef="#ctx0" brushRef="#br0" timeOffset="4832.325">2136 2395 128 0,'0'0'253'0,"0"0"-60"16,-18 4-41-16,18-4-22 0,0 0-18 0,0 0 2 15,0 0 0-15,0 0-7 0,0 0-26 0,0 0 0 0,0 0-27 16,0 0-5-16,0 0-8 0,27 0 0 0,-27 0-19 15,0 0 4-15,20-4-19 0,-20 4-18 0,0 0-36 16,26-6-24-16,-26 6-37 0,21-4-26 0,-21 4-26 16,20-5-55-16,-20 5-84 0,19-6 240 0</inkml:trace>
  <inkml:trace contextRef="#ctx0" brushRef="#br0" timeOffset="5211.759">2424 2304 176 0,'0'0'191'0,"0"0"-39"0,0 0-11 0,0 0-22 16,-9 9-5-16,9-9-11 0,0 0-4 0,0 0-8 15,-4 15-11-15,4-15-14 0,0 0-3 0,-2 17-13 16,2-17 3-16,0 0-6 0,0 18-4 0,0-18-15 0,2 15 0 15,-2-15-5-15,4 13-3 0,-4-13-5 0,5 15 0 16,-5-15-4-16,8 9-2 0,-8-9-1 0,10 9-5 16,-10-9 2-16,0 0 7 0,17 9-9 0,-17-9 6 15,0 0-4-15,0 0 0 0,26-1-4 0,-26 1-1 16,0 0-8-16,18-9 2 0,-18 9 2 0,10-13 2 16,-10 13-1-16,9-11 4 0,-9 11-7 0,2-16 2 0,-2 16 17 15,0-12-10-15,0 12-1 0,-6-15-2 0,6 15 4 16,-11-12 5-16,11 12-2 0,-14-12 0 0,14 12-6 15,-17-9 3-15,17 9-1 0,-15-6 1 0,15 6-7 16,0 0 7-16,0 0-6 0,-31 4-9 0,31-4-27 16,-13 7-25-16,13-7-31 0,-10 13-28 0,10-13-37 0,-8 15-40 15,8-15-157-15,-2 17 187 0</inkml:trace>
  <inkml:trace contextRef="#ctx0" brushRef="#br0" timeOffset="7881.657">3587 2095 91 0,'0'0'261'0,"0"0"-58"0,0 0-37 0,0 0-28 16,0 0-29-16,0 0-26 0,0 0-22 0,0 0-10 16,0 0-12-16,0 0-1 0,0 0-12 0,0 0 5 15,0 0-6-15,0 0 4 0,0 0-5 0,21-3-2 16,-21 3-4-16,17-6 3 0,-17 6-8 0,19-6 1 0,-19 6-5 15,25-7-6-15,-25 7-7 0,27-7-7 16,-27 7-3-16,25-9 1 0,-25 9-3 0,23-6 3 0,-23 6-3 16,18-6 3-16,-18 6 0 0,0 0 5 0,22-6 1 15,-22 6-1-15,0 0 8 0,0 0 13 0,0 0 5 16,25 6 8-16,-25-6 3 0,0 0 5 0,6 15-4 16,-6-15 6-16,0 15 1 0,0-15 4 0,-2 24-4 15,2-24-4-15,-2 24-4 0,0-8 1 0,0 0-6 16,2 2 11-16,-2-2-9 0,-1 3 1 0,3 1-5 15,0-2 2-15,-2 2-5 0,2-3-3 0,0 2 4 16,0 0-1-16,0-2 4 0,0 1 0 0,0-1-6 16,2-1-1-16,-2-1-3 0,0-15 1 0,0 26-6 0,0-26-2 15,0 22 0-15,0-22 2 0,3 19-7 0,-3-19-10 16,0 17-7-16,0-17-20 0,0 13-20 16,0-13-31-16,0 0-50 0,-5 14-39 0,5-14-41 0,0 0-215 15,0 0 100-15</inkml:trace>
  <inkml:trace contextRef="#ctx0" brushRef="#br0" timeOffset="8081.997">3665 2389 191 0,'0'0'229'0,"0"0"-55"0,0 0-17 15,0 0-9-15,2-15 0 0,-2 15-10 0,0 0-18 16,15-9-20-16,-15 9-14 0,0 0-15 0,20-9-2 0,-20 9-16 15,17-5-8-15,-17 5-11 0,16-7-9 0,-16 7-5 16,19-6-22-16,-19 6-33 0,21-6-37 0,-21 6-37 16,17-5-32-16,-17 5-29 0,19-6-42 0,-19 6-124 15,16-6 206-15</inkml:trace>
  <inkml:trace contextRef="#ctx0" brushRef="#br0" timeOffset="8597.645">3971 1973 19 0,'0'0'208'0,"-19"-6"-35"0,19 6-37 16,0 0-21-16,0 0-22 0,0 0-9 0,0 0-6 15,0 0-3-15,-14 8-2 0,14-8 2 0,0 0 1 16,-6 11-13-16,6-11-10 0,0 0 1 0,-4 16 4 16,4-16-8-16,0 0-10 0,0 17-7 0,0-17-7 15,0 0-2-15,6 17-5 0,-6-17-6 0,0 0-2 16,12 10 3-16,-12-10-1 0,0 0-6 0,0 0 1 0,27 0 2 16,-27 0-5-16,17-7-6 0,-17 7-8 0,14-11-7 15,-14 11-2-15,17-12 2 0,-17 12 3 0,10-15-4 16,-10 15 1-16,8-13 4 0,-8 13-6 0,4-11 7 15,-4 11-1-15,0 0 0 0,-6-17-5 0,6 17 1 16,0 0-1-16,-14-9 2 0,14 9-1 0,0 0-3 0,0 0-11 16,-27 4-3-16,27-4-10 0,-17 9-22 15,17-9-13-15,-12 14-31 0,12-14-11 0,-11 18-19 0,11-18-119 16,-8 23 81-16</inkml:trace>
  <inkml:trace contextRef="#ctx0" brushRef="#br0" timeOffset="9022.811">4306 2446 19 0,'-19'-2'303'0,"19"2"-57"16,0 0-36-16,0 0-22 0,0 0-26 0,0 0-19 15,0 0-30-15,0 0-23 0,0 0-19 0,0 0-15 16,0 0-10-16,0 0-6 0,0 0-3 0,0 0 2 16,0 0 2-16,0 0 0 0,0 0-4 0,0 0-3 15,0 0-5-15,19 2-32 0,-19-2 27 0,0 0-6 0,23 0 1 16,-23 0-10-16,0 0-13 0,28 0-15 16,-28 0-13-16,0 0-13 0,33 0-12 0,-33 0-23 0,0 0-11 15,31 0-15-15,-31 0-19 0,0 0-27 0,26 2-36 16,-26-2-164-16,0 0 192 0</inkml:trace>
  <inkml:trace contextRef="#ctx0" brushRef="#br0" timeOffset="9880.092">4798 2092 15 0,'2'-15'138'0,"-2"15"-13"0,0-13-19 0,0 13-16 16,2-13-10-16,-2 13-7 0,0 0-10 0,4-17-11 16,-4 17-5-16,0 0-1 0,0 0 6 0,4-13-8 15,-4 13-4-15,0 0-1 0,0 0 10 0,0 0 8 16,0 0 4-16,0 0 3 0,0 0-9 0,0 0-2 16,13 10-11-16,-13-10 0 0,2 15-13 0,-2-15-1 15,0 20-6-15,0-20-3 0,0 23-1 0,0-7-1 16,-2-2-3-16,2 1 0 0,-2 2-6 0,-3-1 2 15,3 1-3-15,-2 0 5 0,2-1-6 0,-2-1 2 16,0 2-3-16,0-3 1 0,1 1-3 0,1-2 0 0,-3 0-3 16,5-13 1-16,-6 19-3 0,6-19-7 0,-4 16-11 15,4-16-3-15,-4 15-4 0,4-15 3 0,-2 11-4 16,2-11 5-16,0 0-5 0,0 0 8 0,-2 13 0 16,2-13 4-16,0 0 2 0,0 0 1 0,0 0-5 15,0 0-4-15,0 0-4 0,0 0-5 0,25-2-5 16,-25 2 2-16,0 0-6 0,17-5 1 0,-17 5 4 15,0 0 3-15,21-4 7 0,-21 4 7 0,0 0 0 0,23-2 3 16,-23 2 3-16,0 0-1 0,0 0 7 0,26 0 1 16,-26 0 0-16,0 0 2 0,0 0-1 15,23-2 3-15,-23 2-2 0,0 0 7 0,0 0-3 0,0 0 6 16,21-1-3-16,-21 1 3 0,0 0-6 0,0 0 0 16,12-11 0-16,-12 11 4 0,0 0-6 0,5-16 2 15,-5 16-1-15,0 0-1 0,3-18 2 0,-3 18 6 16,0 0-8-16,0-21 3 0,0 21-2 0,0-14 0 15,0 14-2-15,-3-15 5 0,3 15 3 0,-1-13 8 16,1 13 8-16,0 0 9 0,-2-16 3 0,2 16 2 16,0 0-5-16,0 0-4 0,-2-15-8 0,2 15 1 0,0 0-6 15,0 0 3-15,0 0-3 0,0 0 3 0,0 0-1 16,0 0 0-16,0 0 0 0,-6 16 3 0,6-16 4 16,0 13 4-16,0-13-4 0,0 19 5 0,0-19-2 15,2 20 5-15,-2-20-3 0,4 22 4 0,-4-22-4 16,2 25 3-16,0-11 1 0,-1-1 3 0,-1-13-7 15,5 24-5-15,-5-24 0 0,4 21-7 0,-4-21 2 16,6 17-5-16,-6-17-1 0,4 19-5 0,-4-19 1 16,4 14 0-16,-4-14-7 0,4 13 5 0,-4-13-9 15,0 0-8-15,7 15-11 0,-7-15-18 0,0 0-15 0,0 0-13 16,4 14-23-16,-4-14-30 0,0 0-40 16,0 0-58-16,0 0-121 0,0 0 201 0</inkml:trace>
  <inkml:trace contextRef="#ctx0" brushRef="#br0" timeOffset="10494.766">5145 1988 256 0,'0'0'216'0,"0"0"-36"0,0 0-28 16,-4 13-18-16,4-13-21 0,0 0-13 15,-2 16-10-15,2-16-18 0,0 15-14 0,0-15-8 16,2 13-9-16,-2-13-10 0,4 12-4 0,-4-12-4 16,0 0-5-16,10 12 2 0,-10-12 2 0,0 0 2 0,0 0-3 15,21 4-3-15,-21-4-2 0,0 0-4 0,21-9 6 16,-21 9-11-16,12-13 3 0,-12 13 9 0,8-13-15 15,-8 13 9-15,9-15 6 0,-9 15 8 0,4-16 9 16,-4 16 5-16,0-15 4 0,0 15 9 0,-6-15-24 16,6 15 10-16,-11-11-23 0,11 11 7 0,-14-8-18 15,14 8 16-15,-17-3-19 0,17 3-7 0,0 0-2 0,-29 3-15 16,29-3-32-16,-16 9-36 0,16-9-40 0,-15 15-44 16,9-3-58-16,0-1-217 0,6-11 74 0</inkml:trace>
  <inkml:trace contextRef="#ctx0" brushRef="#br0" timeOffset="11101.35">5680 2574 226 0,'0'0'223'0,"0"0"-51"0,0 0-34 15,0 0-24-15,0 0-11 0,0 0-2 0,0 0 14 16,0 0-6-16,0 0-9 0,0 0-7 0,0 0-9 15,0 0-13-15,19 5-13 0,-19-5-11 0,0 0-10 0,0 0-2 16,17 6-10-16,-17-6-21 0,0 0 17 0,0 0-5 16,26 3-14-16,-26-3-18 0,0 0-43 0,0 0-8 15,29 0-31-15,-29 0-37 0,0 0-41 0,23-5-39 16,-23 5-142-16,0 0 187 0</inkml:trace>
  <inkml:trace contextRef="#ctx0" brushRef="#br0" timeOffset="11297.667">5716 2491 318 0,'0'0'338'0,"0"0"-72"0,0 0-33 0,0 0-36 16,0 0-39-16,0 0-25 0,0 0-21 0,0 0-11 0,0 0 3 15,0 0-31-15,2-14 2 0,-2 14-30 16,0 0 1-16,16-4-38 0,-16 4-18 0,17-6-56 15,-17 6-57-15,20-4-64 0,-20 4-66 0,23-6-239 16,-23 6 17-16</inkml:trace>
  <inkml:trace contextRef="#ctx0" brushRef="#br0" timeOffset="17741.164">6330 2312 112 0,'0'0'138'0,"0"0"-18"16,0 0-25-16,0 0-7 0,-11 11-3 0,11-11-19 16,0 0-10-16,0 0 3 0,-6 12-6 0,6-12-8 15,0 0 11-15,-4 17 0 0,4-17-1 0,0 0-7 16,-4 19 2-16,4-19 5 0,0 17-7 0,0-17 6 15,0 14-9-15,0-14-3 0,2 17-2 0,-2-17-9 0,2 19-3 16,-2-19-5-16,6 16-6 0,-6-16 0 0,6 15-6 16,-6-15-5-16,6 14 4 0,-6-14-1 0,9 12 4 15,-9-12 3-15,12 9 1 0,-12-9 1 0,0 0 1 16,19 5-1-16,-19-5 0 0,0 0 1 0,20-8-7 16,-20 8 0-16,12-12-4 0,-12 12-3 0,14-16 3 15,-5 6-5-15,-5-2 4 0,2 0-2 0,-6 12-5 16,4-22 5-16,-4 22-3 0,2-22 0 0,-2 22-2 15,-2-24 2-15,2 24 0 0,-4-22-1 0,4 22-2 16,-10-21 3-16,10 21 4 0,-11-16-10 0,11 16-8 0,-10-13-6 16,10 13-4-16,0 0-10 0,-22-5-7 0,22 5-6 15,0 0-4-15,-25 7-5 0,25-7-17 0,-18 14-10 16,9-5-21-16,1 2-26 0,0 3-20 0,0-1-39 16,1 1-79-16,-1 1 83 0</inkml:trace>
  <inkml:trace contextRef="#ctx0" brushRef="#br0" timeOffset="18830.7">7541 2244 12 0,'0'0'212'15,"0"0"-33"-15,0 0-27 0,-13-8-14 0,13 8-17 0,0 0-8 16,0 0-11-16,-14-6-3 0,14 6-7 15,0 0-6-15,0 0-7 0,0 0-3 0,-14-7-7 0,14 7-7 16,0 0-9-16,0 0-2 0,0 0-7 0,0 0-7 16,-17-7-4-16,17 7-4 0,0 0-12 0,0 0-3 15,0 0-6-15,0 0-6 0,0 0 0 0,0 0-1 16,0 0 2-16,0 0 0 0,2-17-3 0,-2 17-2 16,0 0 10-16,19-11-6 0,-19 11-19 0,14-6-3 15,-14 6-7-15,19-5 3 0,-19 5 3 0,0 0 3 16,28-2-1-16,-28 2 7 0,0 0 3 0,24 7 4 0,-24-7 1 15,15 7-1-15,-15-7 1 0,12 12 5 0,-12-12 0 16,7 16 0-16,-7-16 5 0,2 19 4 0,-2-19 0 16,-2 22 1-16,2-22 2 0,-5 22-2 0,5-22 1 15,-8 21-4-15,8-21 1 0,-8 18 0 0,8-18 0 16,-8 16 3-16,8-16-22 0,-7 16 26 0,7-16 4 16,0 0 3-16,-6 14-12 0,6-14-6 0,0 0-1 15,0 0-14-15,0 0-6 0,0 0-1 0,0 0 2 0,0 0 2 16,0 0 4-16,0 0 2 0,25-7 1 15,-25 7 1-15,17-9 1 0,-17 9 2 0,18-10-5 16,-18 10 0-16,21-9-3 0,-21 9 4 0,20-6 1 0,-20 6-2 16,0 0 3-16,26-1-1 0,-26 1 5 0,0 0 0 15,21 5 5-15,-21-5 4 0,10 7 3 0,-10-7-28 16,7 14 42-16,-7-14 5 0,2 14-12 0,-2-14 0 16,0 17 3-16,0-17 0 0,-7 16-3 0,7-16 3 15,-8 17-1-15,8-17-3 0,-10 14 5 0,10-14 7 16,-15 17-8-16,15-17 13 0,-13 8-19 0,13-8 8 15,-15 10-17-15,15-10 14 0,-14 5-17 0,14-5 7 0,0 0-32 16,-21 6-21-16,21-6-17 0,0 0-27 0,0 0-34 16,-22 1-40-16,22-1-39 0,0 0-51 0,0 0-143 15,0 0 153-15</inkml:trace>
  <inkml:trace contextRef="#ctx0" brushRef="#br0" timeOffset="19229.17">7875 1863 83 0,'-2'-23'220'0,"2"23"-41"0,-2-19-27 15,2 19-26-15,-3-13-23 0,3 13-25 0,0 0-22 0,-2-14-11 16,2 14-9-16,0 0-3 0,0 0 8 0,0 0 9 16,0 0 1-16,0 0 5 0,0 0-1 15,7 19-2-15,-7-19 8 0,2 25-12 0,0-8 2 0,0 3 2 16,0 0-4-16,-2 8 4 0,2 0-6 0,0 2 0 16,-2 3-2-16,2 4 2 0,0 0 2 0,-2 2 16 15,2-2-27-15,0 0 18 0,0 0-21 0,0-1 9 16,1-3-24-16,-1-5 9 0,0 2-20 0,0-1 19 15,0-2-23-15,0-3 18 0,0-2-22 0,0-4 8 16,0 1-11-16,0-2 19 0,-2 0-26 0,2-5 7 16,-2-12-29-16,2 24 3 0,-2-24-23 0,0 20-9 0,0-20-34 15,0 13-46-15,0-13-34 0,0 0-36 0,-4 16-43 16,4-16-158-16,0 0 130 0</inkml:trace>
  <inkml:trace contextRef="#ctx0" brushRef="#br0" timeOffset="19776.455">8076 2262 106 0,'0'0'249'0,"0"0"-69"0,0 0-29 0,0 0-28 15,-14-5-15-15,14 5-10 0,0 0-6 16,-8 10-10-16,8-10-10 0,-7 11-12 0,7-11 2 0,-4 17-1 16,4-17 3-16,-6 20 0 0,4-7-3 0,2-13-5 15,-4 26-10-15,2-11 1 0,0-1-24 0,2-14 23 16,0 27 7-16,0-27-24 0,4 23 12 0,-4-23-24 16,4 24 7-16,-4-24-13 0,6 19 10 0,-6-19-18 0,10 15 16 15,-10-15-17-15,15 10 15 0,-15-10-17 0,0 0 11 16,25-5-20-16,-25 5 5 0,20-13-16 15,-7 4 10-15,-3-3-28 0,-3-2 18 0,4-2-9 0,-1-1 7 16,-4 1 4-16,0-1 7 0,-1-2 1 0,-1 1 17 16,-2 1-10-16,-2 1 19 0,-2 0-49 0,0 2 66 15,-3 1-20-15,1 1 8 0,-4 1-19 0,8 11 12 16,-14-13-19-16,14 13-6 0,-20-1-9 0,20 1-16 16,-23 9-19-16,13-1-20 0,-2 5-22 0,1-1-32 15,3 5-34-15,-2 2-34 0,3 1-181 0,1 2 167 16</inkml:trace>
  <inkml:trace contextRef="#ctx0" brushRef="#br0" timeOffset="20247.951">8516 2288 141 0,'0'0'146'0,"0"0"-26"0,0 0-25 0,0 19-1 16,0-19-9-16,0 0-4 0,2 20-5 0,-2-20 4 0,0 14 1 16,0-14 9-16,-2 15-7 0,2-15 3 0,0 17-5 15,0-17 11-15,-5 12-17 0,5-12 9 0,0 0-11 16,-2 19 21-16,2-19-14 0,0 0 16 0,0 0-31 15,0 13-5-15,0-13-25 0,0 0 7 0,0 0-33 16,4-15 9-16,-4 15-23 0,9-26 12 0,-5 10-25 16,6-6 21-16,-2-4-48 0,5-4 7 0,1-1-18 15,2-8 13-15,4 2-18 0,1-4 1 0,0 2-5 0,2-1 9 16,-1 1-3-16,-1 4-8 0,-3 5-36 16,-2 4-29-16,-1 0-35 0,-1 8-43 0,-2 0-99 0,1-1 232 15</inkml:trace>
  <inkml:trace contextRef="#ctx0" brushRef="#br0" timeOffset="27638.629">9067 2669 213 0,'0'0'229'16,"0"0"-26"-16,0 0-39 0,0 0-14 0,-4-12-25 16,4 12 3-16,0 0-28 0,0 0-2 0,0 0-21 15,0-13 0-15,0 13-18 0,0 0 6 0,6-12-16 16,-6 12 2-16,0 0-19 0,11-12 9 0,-11 12-16 0,0 0 12 15,16-5-22-15,-16 5 8 0,0 0-16 0,21-4 13 16,-21 4-21-16,0 0 18 0,29 2-15 0,-29-2 13 16,22 2-26-16,-22-2 7 0,24 0-19 0,-24 0 8 15,27-2-19-15,-27 2 4 0,27-2-15 0,-27 2-3 16,29-5-12-16,-29 5-2 0,25-6-11 0,-25 6-3 16,20-6-10-16,-20 6-5 0,16-11-12 0,-16 11-12 15,0 0-15-15,13-13-23 0,-13 13-118 0,0 0 83 16</inkml:trace>
  <inkml:trace contextRef="#ctx0" brushRef="#br0" timeOffset="28197.995">9140 2509 197 0,'0'0'190'0,"0"0"-33"0,-15-8-8 0,15 8-16 16,0 0 0-16,0 0-21 0,-16-7 0 0,16 7-15 15,0 0-9-15,0 0-21 0,0 0-5 0,0 0-22 16,-13-9 15-16,13 9-10 0,0 0 19 0,0 0-18 0,0 0 1 15,0 0-16-15,0 0 10 0,19-3-18 16,-19 3 17-16,0 0-30 0,0 0 11 0,29-2-13 0,-29 2 10 16,0 0-17-16,28-6 25 0,-28 6-30 0,20-3 14 15,-20 3-23-15,21-6 3 0,-21 6-29 0,21-5-1 16,-21 5-19-16,23-8 3 0,-23 8-17 0,16-7-6 16,-16 7 3-16,17-7-1 0,-17 7 3 0,12-8 6 15,-12 8-5-15,0 0 0 0,13-11 7 0,-13 11 12 16,0 0 5-16,5-11 10 0,-5 11 4 0,0 0 12 15,-7-12 12-15,7 12 14 0,0 0 25 0,-11-8 14 16,11 8 10-16,0 0-5 0,-14-6 6 0,14 6 2 0,0 0 0 16,0 0-5-16,-17-6-6 0,17 6-7 15,0 0-14-15,0 0-3 0,0 0-5 0,0 0-6 0,-14-5-3 16,14 5 0-16,0 0 0 0,0 0-3 0,0 0 2 16,0 0 0-16,0 0 1 0,0 0-1 0,0 0 7 0,20 5 2 15,-20-5 2-15,0 0 0 0,25 6 1 16,-25-6 12-16,0 0-23 0,28 3 11 0,-28-3-7 15,21 6 5-15,-21-6-12 0,20 8 17 0,-20-8-4 0,23 7 14 16,-23-7-17-16,21 9 27 0,-21-9-8 0,16 11 16 16,-16-11-10-16,15 12 17 0,-15-12-13 0,11 13 17 15,-11-13-17-15,10 12 13 0,-10-12-19 0,9 13 13 16,-9-13-20-16,4 18 14 0,-4-18-26 0,2 13 23 16,-2-13-26-16,-2 17 9 0,2-17-16 0,-2 15 15 15,2-15-19-15,-4 15 15 0,4-15-14 0,-5 13 10 16,5-13-19-16,-4 12 20 0,4-12-24 0,0 0 20 0,-6 15-15 15,6-15 4-15,0 0-38 0,-4 12 0 16,4-12-42-16,0 0-18 0,0 0-45 0,0 0-35 0,0 0-35 16,0 0-43-16,0 0-197 0,0 0 72 15</inkml:trace>
  <inkml:trace contextRef="#ctx0" brushRef="#br0" timeOffset="31493.046">10377 2465 226 0,'-10'-11'209'0,"10"11"-40"0,0 0-25 15,0 0-19-15,0 0-16 0,0 0-9 0,0 0-8 16,0 0-5-16,-5-10-1 0,5 10-13 0,0 0 11 0,0 0-15 15,0 0 24-15,0 0-42 0,0 0 5 16,0 0-20-16,0 0 13 0,0 0-23 0,0 0 9 0,0 0-21 16,25 0 12-16,-25 0-17 0,0 0-18 0,0 0 4 15,23 4 2-15,-23-4-27 0,0 0-21 0,19 6-33 16,-19-6-32-16,0 0-32 0,20 3-29 0,-20-3-57 16,0 0-117-16,20 6 192 0</inkml:trace>
  <inkml:trace contextRef="#ctx0" brushRef="#br0" timeOffset="31722.776">10342 2338 90 0,'0'0'309'0,"0"0"-90"0,0 0-37 16,0 0-11-16,0 0-10 0,0 0-36 0,0 0-12 15,0 0-32-15,12-8-6 0,-12 8-23 0,0 0 2 16,25 3-21-16,-25-3 3 0,23 5-30 0,-23-5-15 0,27 1-48 16,-27-1-38-16,29 0-35 0,-29 0-36 0,27-1-29 15,-27 1-137-15,29 0 210 0</inkml:trace>
  <inkml:trace contextRef="#ctx0" brushRef="#br0" timeOffset="32655.918">9870 2308 24 0,'0'0'221'0,"-18"-4"-53"0,18 4-34 16,0 0-13-16,0 0-16 0,-13 6-11 0,13-6 2 16,0 0-13-16,-12 13-1 0,12-13-7 0,-6 12-1 15,6-12-18-15,-6 17 7 0,6-17-13 0,-2 19 8 16,2-19-19-16,0 20 3 0,0-20-16 0,4 21 5 16,-4-21-14-16,10 21 6 0,-10-21-15 0,15 21 9 15,-15-21-11-15,18 15 11 0,-18-15-14 0,24 11 9 16,-24-11-12-16,25 3 11 0,-25-3-11 0,27 0 10 0,-27 0-11 15,29-10 10-15,-15 4-11 0,-2-4 13 16,1 1-16-16,-3-1 15 0,0-2-13 0,0 1 11 0,-4-2-9 16,0 0 10-16,-4 0-8 0,-2 13 17 0,2-24-11 15,-6 11 17-15,-2 1-20 0,0-2-26 0,-1 3 33 16,-4 0 15-16,1 2-19 0,-3 0 11 0,13 9-20 16,-24-10 15-16,24 10-20 0,-23-1 8 0,23 1-48 15,-25 9-13-15,15 0-35 0,-1 2-25 0,3 2-39 16,0 2-43-16,5-1-185 0,-3 5 158 0</inkml:trace>
  <inkml:trace contextRef="#ctx0" brushRef="#br0" timeOffset="34281.536">10810 2315 27 0,'0'0'210'15,"0"0"-44"-15,0 0-28 0,0 0-13 0,0 0-16 16,0 0-13-16,-10-11-12 0,10 11-2 0,0 0-1 16,0 0-10-16,0 0 0 0,0 0-16 0,0 0 4 15,0 0-16-15,0 0 0 0,0 0-11 0,0 0-2 16,0 0-12-16,0 0 5 0,0 0-14 0,-11-9 5 0,11 9-14 15,0 0 13-15,0 0-15 0,0 0 8 0,0 0-7 16,0 0 8-16,0 0 7 0,9-9-8 0,-9 9-14 16,0 0 7-16,14-9-6 0,-14 9 8 0,12-8-7 15,-12 8 9-15,0 0-11 0,19-7 6 0,-19 7-7 16,0 0 10-16,21-4-9 0,-21 4 12 0,0 0-11 16,16 5 9-16,-16-5-8 0,0 0 12 0,15 11-5 15,-15-11 15-15,6 15-4 0,-6-15 8 0,3 13-9 16,-3-13 7-16,0 17-7 0,0-17 7 0,-2 19-8 15,2-19 10-15,-3 18-15 0,3-18 14 0,-6 18-16 0,6-18 12 16,-7 15-8-16,7-15 11 0,-6 15-14 0,6-15 13 16,-4 11-6-16,4-11 5 0,0 0-17 15,-6 11 10-15,6-11-11 0,0 0-1 0,0 0-17 0,0 0 12 16,0 0-12-16,0 0 22 0,0 0-14 0,0 0 8 16,0 0-13-16,25-2 15 0,-25 2-9 0,0 0 4 15,19-7-13-15,-19 7 7 0,0 0-7 0,25-4 13 16,-25 4-9-16,0 0 13 0,25 4-7 0,-25-4 9 15,0 0-18-15,21 9 24 0,-21-9 0 0,10 9 22 16,-10-9-13-16,6 11 17 0,-6-11-9 0,2 16 14 16,-2-16-17-16,-2 15 7 0,2-15-14 0,-6 18 9 0,6-18-14 15,-8 17 16-15,8-17-8 0,-13 14 17 0,13-14-14 16,-14 12 14-16,14-12-20 0,-17 8 17 0,17-8-20 16,-16 6 9-16,16-6-13 0,0 0 7 0,-21 4-26 15,21-4 11-15,0 0-36 0,0 0-7 0,-24 1-37 16,24-1-36-16,0 0-56 0,0 0-49 0,0 0-206 15,0 0 103-15</inkml:trace>
  <inkml:trace contextRef="#ctx0" brushRef="#br0" timeOffset="34668.084">11235 2456 42 0,'0'0'239'0,"0"0"-40"0,0 0-33 15,0 0-28-15,0 0-13 0,0 0-13 0,0 0-4 16,0 0-20-16,0 0-6 0,0 0-19 0,0 0 5 16,0 0-13-16,0 0 2 0,0 0-3 0,0 0-12 15,0 0-15-15,0 0 6 0,2 15-12 0,-2-15 7 16,0 0-14-16,0 0 11 0,0 0-18 0,0 0 13 15,0 0-14-15,-2 12 6 0,2-12-13 0,0 0 15 0,0 0-14 16,0 0 12-16,0 0-13 0,0 0 16 0,0 0-19 16,0 0 18-16,0 0-15 0,0 0 16 0,0 0-10 15,0 0 4-15,0 0-11 0,6-12 27 0,-6 12-33 16,0 0 19-16,0 0-13 0,0 0 11 0,-2-14-14 16,2 14 16-16,0 0-19 0,0 0 14 0,0 0-15 15,0 0 11-15,-8-11-27 0,8 11-7 0,0 0-31 16,0 0-18-16,0 0-19 0,0 0-12 0,0 0-17 0,0 0-35 15,0 0-54-15,0 0-100 0,0 0 223 16</inkml:trace>
  <inkml:trace contextRef="#ctx0" brushRef="#br0" timeOffset="35272.606">11440 2494 37 0,'0'0'198'16,"-8"-12"-33"-16,8 12-29 0,0 0-20 0,-8-15-16 16,8 15-14-16,0 0-14 0,-2-16-10 0,2 16-3 15,0-16-15-15,0 16 13 0,2-14 0 0,-2 14-2 16,4-15-7-16,-4 15-7 0,6-12-3 0,-6 12-6 16,9-12-4-16,-9 12-5 0,6-11-5 0,-6 11-4 15,0 0 4-15,14-11-9 0,-14 11-3 0,0 0 0 16,15-6-2-16,-15 6 2 0,0 0 0 0,0 0-1 0,21 4 0 15,-21-4 0-15,0 0 1 0,17 11 2 0,-17-11-4 16,8 13 4-16,-8-13 3 0,6 14-1 16,-6-14 4-16,5 16 5 0,-5-16-9 0,4 15 7 0,-4-15-14 15,2 18 11-15,-2-18-11 0,0 15 9 0,0-15-10 16,0 0 8-16,0 17-13 0,0-17 6 0,0 0-16 16,0 0-4-16,0 14-20 0,0-14-9 0,0 0-2 15,0 0 6-15,0 0 6 0,10-11 8 0,-10 11 5 0,10-11 5 16,-10 11-18-16,15-17 30 0,-7 9 2 0,0-3-1 15,1 2 0-15,-9 9 0 0,18-14 2 16,-18 14 2-16,20-14 7 0,-20 14 2 0,16-8 16 0,-16 8 10 16,17-5 20-16,-17 5-2 0,0 0 9 15,25 2 11-15,-25-2-7 0,14 9 15 0,-14-9-15 16,13 10 11-16,-13-10-29 0,8 13 7 0,-8-13-20 0,8 15 7 16,-8-15-21-16,6 14-3 0,-6-14-41 15,5 16-24-15,-5-16-58 0,4 11-53 0,-4-11-52 0,0 0-59 16,4 15-150-16,-4-15 115 0</inkml:trace>
  <inkml:trace contextRef="#ctx0" brushRef="#br0" timeOffset="36538.121">11888 1787 85 0,'0'0'163'16,"0"0"-26"-16,0 0-26 0,0 0-11 0,0 0-10 15,-6 12-8-15,6-12 0 0,0 0-3 0,0 0 5 16,0 0-7-16,0 0 4 0,0 0-10 0,0 0-1 16,-6 11-11-16,6-11 5 0,0 0-18 0,0 0 4 15,0 0-17-15,-11 10 4 0,11-10-18 0,0 0 9 0,0 0-22 16,-14 7 10-16,14-7-8 0,0 0 4 0,-17 7-7 16,17-7 4-16,0 0-12 0,-14 8 10 0,14-8-11 15,0 0 10-15,-19 10-10 0,19-10 12 0,-12 8-19 16,12-8 23-16,-11 13-17 0,11-13 8 0,-11 13-10 15,11-13 13-15,-12 15-15 0,12-15 11 0,-15 20-7 16,15-20 10-16,-12 23-9 0,6-12 9 0,-1 1-7 16,1 2 11-16,0-1-11 0,0 0 12 0,0-1-12 15,-1 3 12-15,1-3-7 0,2 0 3 0,-2 1-7 16,2-2 6-16,4-11-9 0,-9 19 7 0,9-19-9 0,-6 16 12 16,6-16-8-16,-4 15-2 0,4-15 15 0,0 0-10 15,-6 14 15-15,6-14-10 0,0 0 18 16,-6 14-15-16,6-14 10 0,0 0-17 0,0 0 12 0,0 0-18 15,0 0 12-15,0 0-10 0,-10 7 7 0,10-7-19 16,0 0 12-16,0 0-9 0,-8-9-11 0,8 9 11 16,0 0 11-16,-6-12-8 0,6 12 4 0,-2-12-5 15,2 12 6-15,-4-13-10 0,4 13 15 0,-4-14-10 0,4 14 10 16,-2-15-8-16,2 15 10 0,-5-15-9 0,5 15 9 16,0 0-7-16,-4-19 12 0,4 19-8 15,0 0 8-15,-2-13-7 0,2 13 9 0,0 0-15 16,0 0 8-16,-4-14-12 0,4 14 10 0,0 0-15 0,0 0 11 15,0 0-7-15,0 0 12 0,0 0-10 0,0 0 11 16,0 0-8-16,0 0 15 0,0 0-20 0,0 0 12 16,0 0-9-16,-2 14 10 0,2-14-12 0,0 0 13 15,2 15-10-15,-2-15 14 0,0 0-16 0,4 18 14 16,-4-18-9-16,2 16 12 0,-2-16-11 0,6 14 11 16,-6-14-14-16,5 15 3 0,-5-15 9 0,6 13-9 15,-6-13 9-15,6 10-8 0,-6-10 10 0,8 12-10 0,-8-12 12 16,0 0-10-16,9 11 17 0,-9-11-8 0,0 0 17 15,0 0-8-15,13 8 9 0,-13-8-2 0,0 0-4 16,0 0-16-16,19-8 12 0,-19 8-24 0,0 0 20 16,14-11-17-16,-14 11 17 0,0 0-20 0,15-12 16 15,-15 12-15-15,0 0 12 0,10-12-12 0,-10 12 12 16,0 0-20-16,8-7 9 0,-8 7-19 0,0 0 14 16,0 0-17-16,10-11 3 0,-10 11-16 0,0 0 0 15,0 0-20-15,0 0-4 0,13-9-24 0,-13 9-15 16,0 0-21-16,0 0-27 0,0 0-43 0,14-8-146 0,-14 8 205 15</inkml:trace>
  <inkml:trace contextRef="#ctx0" brushRef="#br0" timeOffset="37766.939">12086 1714 100 0,'0'0'249'0,"0"0"-57"0,0 0-30 0,0 0-19 15,0 0-16-15,-16 7-10 0,16-7-8 0,0 0-6 16,-7 14-23-16,7-14 4 0,-4 13-20 0,4-13 2 0,-3 12-25 16,3-12 6-16,0 17-21 0,0-17 9 0,3 15-23 15,-3-15 15-15,5 13-19 0,-5-13 13 0,8 14-14 16,-8-14 9-16,0 0-15 0,17 10 16 0,-17-10-17 15,0 0 12-15,22-4-16 0,-22 4 11 0,13-6-18 16,-13 6 6-16,14-14-2 0,-14 14 13 0,10-15-16 16,-10 15 23-16,7-20-8 0,-7 20 29 0,2-19-1 15,-2 19 18-15,-4-16-17 0,4 16 6 0,-9-12-22 16,9 12 10-16,-12-7-24 0,12 7 15 0,0 0-22 0,-29 10-1 16,29-10-49-16,-23 16-10 0,11-3-42 0,0 2-38 15,0 2-54-15,0 3-69 0,1 2-142 0,1 6 130 16</inkml:trace>
  <inkml:trace contextRef="#ctx0" brushRef="#br0" timeOffset="39356.921">11793 2489 94 0,'0'0'128'0,"0"0"-19"16,0 0-26-16,0 0-12 0,0 0-9 0,0 0-9 15,0 0-13-15,0 0 10 0,0 0-5 0,0 0-9 16,0 0 3-16,0 0-5 0,0 0 2 0,-12-6 0 16,12 6 7-16,0 0-5 0,0 0 2 0,0 0-1 15,0 0 1-15,0 0-1 0,0 0 1 0,-10-9-4 16,10 9-3-16,0 0-5 0,0 0-1 0,0 0-5 15,0 0-1-15,0 0-3 0,-8-11-2 0,8 11-3 16,0 0-2-16,0 0-3 0,0 0 3 0,0 0-6 0,0 0 1 16,0 0-2-16,-2-12-2 0,2 12-1 0,0 0 0 15,0 0-3-15,2-13 0 0,-2 13 1 0,0 0-1 16,0 0 3-16,4-15-2 0,-4 15 1 0,0 0 1 16,7-13-11-16,-7 13 13 0,0 0-2 0,9-15 2 15,-9 15-6-15,0 0 2 0,10-13 4 0,-10 13-6 16,0 0 4-16,10-13-2 0,-10 13 0 0,0 0-1 0,9-9 4 15,-9 9-4-15,0 0 0 0,0 0 1 16,14-11-2-16,-14 11-1 0,0 0 3 0,0 0 0 0,0 0 2 16,0 0 2-16,25 0-3 0,-25 0-1 0,0 0 2 15,14 11 1-15,-14-11-2 0,13 9 0 0,-13-9-1 16,10 14 2-16,-10-14-2 0,12 13 3 0,-12-13-3 16,11 16 1-16,-11-16 4 0,9 14-3 0,-9-14 7 15,10 18 5-15,-10-18 5 0,9 16 3 0,-9-16-3 16,8 14 4-16,-8-14 0 0,8 15-2 0,-8-15-1 15,4 13 2-15,-4-13 6 0,7 11-8 0,-7-11 6 0,0 0-14 16,4 14 13-16,-4-14-13 0,0 0 12 16,6 12-16-16,-6-12 12 0,0 0-15 0,0 0 7 0,4 11-29 15,-4-11-7-15,0 0-37 0,0 0-31 0,0 0-33 16,0 0-27-16,0 0-46 0,4 15-158 0,-4-15 187 16</inkml:trace>
  <inkml:trace contextRef="#ctx0" brushRef="#br0" timeOffset="42920.674">12425 2469 41 0,'0'0'182'16,"0"0"-22"-16,0 0-28 0,0 0-11 0,0 0-19 16,0 0-17-16,0 0-6 0,0 0-14 0,0-13-2 0,0 13-18 15,0 0-2-15,0 0-17 0,0 0 2 16,0 0-3-16,0 0 25 0,0 0 0 0,0 0 18 0,0 0-8 15,11 9 17-15,-11-9-25 0,0 0 13 16,6 18-11-16,-6-18 7 0,2 15-18 0,-2-15 5 0,2 19-15 16,-2-19 5-16,2 16 15 0,-2-16-26 0,2 17-24 15,-2-17 17-15,2 13-14 0,-2-13 18 0,0 0-17 16,0 0 19-16,7 10-20 0,-7-10 14 0,10-11-17 16,0-3 11-16,3-7-18 0,4-5 7 0,6-10-21 15,6-10 0-15,4-4-23 0,2-6-10 0,1 1-31 16,18-23-8-16,-6 14-29 0,-10 11-31 0,1-2-41 0,2 4-235 15,-3 2 109-15</inkml:trace>
  <inkml:trace contextRef="#ctx0" brushRef="#br0" timeOffset="53233.287">307 3344 69 0,'0'0'81'15,"0"0"-9"-15,0 0 2 0,0 0-7 0,0 0-10 16,0 0-5-16,0 0-3 0,0 0-3 0,0 0-4 0,0 0-3 16,17-6-8-16,-17 6-5 0,0 0 2 0,0 0-2 15,0 0 1-15,14-6-2 0,-14 6-5 0,0 0-8 16,0 0 2-16,17-7-4 0,-17 7 3 0,0 0 4 15,18-6 1-15,-18 6-7 0,15-6-1 0,-15 6-4 16,18-9 3-16,-18 9-6 0,23-8 7 0,-23 8-11 16,28-9 7-16,-12 3-5 0,1-2 2 0,2 4-1 15,1-5 1-15,1 4-5 0,2-2 6 0,-4-1-4 16,4 0 1-16,0 3-1 0,-3-1 0 0,1-2 1 0,-2 2-2 16,-1 1-2-16,0 2 2 0,-18 3-1 0,33-5 3 15,-33 5-6-15,31-6 7 0,-31 6-3 0,27-3 1 16,-27 3 0-16,29-4 4 0,-29 4-9 0,21-2 10 15,-21 2-6-15,0 0 1 0,33 2-2 0,-33-2 4 16,21 1-8-16,-21-1 10 0,21 6-6 0,-21-6 6 0,21 10-13 16,-21-10 12-16,18 11-3 0,-5-4 4 0,-3 0-6 15,-10-7 7-15,22 15-5 0,-10-7 5 0,0-2-4 16,1 5 2-16,-1-4-1 0,1 0 1 0,-1 0 0 16,-12-7-1-16,27 12-2 0,-27-12 1 0,25 8-2 15,-25-8 4-15,28 9-5 0,-28-9 5 0,26 1-4 16,-26-1 4-16,29 2-5 0,-29-2 4 0,29-2-7 0,-29 2 2 15,29-4-5-15,-29 4 3 0,28-3-3 0,-28 3 6 16,27-5-5-16,-27 5 5 0,25-3-2 0,-25 3 4 16,25-3-3-16,-25 3 0 0,24-2 0 0,-24 2 6 15,23-2-8-15,-23 2 4 0,0 0-3 0,34-2 4 16,-34 2-5-16,23 0 5 0,-23 0-1 0,0 0 3 16,33-2-5-16,-33 2 6 0,0 0-3 0,33-1 0 0,-33 1-1 15,21-3 1-15,-21 3 0 0,0 0 2 0,32-2-3 16,-32 2 0-16,25 0-1 0,-25 0 2 0,0 0 0 15,35 0 0-15,-35 0-1 0,23 2 3 0,-23-2-1 16,24 4-1-16,-24-4-1 0,26 6 4 0,-26-6-3 16,27 7 2-16,-27-7-2 0,29 9 9 0,-29-9-10 15,29 11 3-15,-15-5-4 0,-1 1 0 0,1 1 0 16,0-1 4-16,0 1 0 0,-1-1-2 0,-1 0-2 0,0 3 4 16,1-5-1-16,-1 4-2 0,-12-9-1 0,23 14 7 15,-23-14-7-15,23 12 4 0,-23-12 4 0,17 11-2 16,-17-11-2-16,19 10 5 0,-19-10 1 0,21 4-2 15,-21-4 0-15,0 0 6 0,31 3-6 0,-31-3 3 16,22-4-4-16,-22 4 0 0,31-11-3 0,-16 4 3 16,2-3-5-16,2 2 3 0,2-5-3 0,-1 3 4 15,1-3-4-15,-2 3 5 0,1-2-4 0,-2 1 2 0,0 2-3 16,1-2 2-16,-5 4-4 0,1-2 6 0,-1 4-6 16,-14 5 2-16,27-11 0 0,-27 11 3 0,21-6-3 15,-21 6 7-15,20-5-2 0,-20 5 1 0,0 0-7 0,26-6 6 16,-26 6-2-16,0 0 1 0,27-1-5 0,-27 1 9 15,0 0 0-15,27 1 0 0,-27-1-4 0,0 0 3 16,31 5-3-16,-31-5 3 0,22 3-4 0,-22-3 0 16,23 5 0-16,-23-5 0 0,24 8-1 15,-24-8 3-15,25 7-2 0,-25-7-1 0,27 11-2 0,-27-11 0 16,27 11 0-16,-27-11 4 0,26 10-4 0,-26-10 0 16,27 11-1-16,-27-11 1 0,27 9 0 0,-27-9 1 15,24 9-3-15,-24-9 0 0,25 6 1 0,-25-6 2 0,23 5-6 16,-23-5 4-16,24 10-7 0,-24-10 7 0,22 3-3 15,-22-3 0-15,25 2-2 0,-25-2-7 0,23 2-3 16,-23-2 2-16,25 0-2 0,-25 0 0 0,0 0-5 16,35 0 4-16,-35 0 0 0,24-4 1 0,-24 4 7 15,27-3-5-15,-27 3 0 0,24-4 2 0,-24 4 0 16,29-7 4-16,-29 7 0 0,29-10 5 0,-29 10-3 0,26-11 3 16,-26 11-1-16,29-9 2 0,-29 9-1 0,27-13 2 15,-27 13 1-15,23-7-1 0,-23 7 1 0,22-10 2 16,-22 10 0-16,21-3 4 0,-21 3 4 0,18-5-1 15,-18 5-3-15,0 0 5 0,24-1-3 0,-24 1-2 16,0 0 0-16,25 6-4 0,-25-6 2 0,17 6-3 16,-17-6 2-16,16 6 4 0,-16-6-2 0,19 6-2 15,-19-6 1-15,19 9-1 0,-19-9-2 0,20 8 2 0,-20-8 1 16,22 7 0-16,-22-7 4 0,23 8 1 0,-23-8-1 16,27 6 1-16,-27-6-1 0,31 1 1 0,-31-1-7 15,31 0 4-15,-31 0-4 0,32-4 9 0,-32 4-11 16,35-3 6-16,-35 3-7 0,35-6 0 0,-35 6-6 15,35-3 2-15,-35 3-5 0,32-6 5 0,-32 6-1 16,33-6-1-16,-33 6 4 0,31-5 1 0,-31 5-4 16,31-8 0-16,-31 8 0 0,31-4 6 0,-31 4-3 15,26-6 3-15,-26 6-1 0,27-4 1 0,-27 4 1 16,25-2-1-16,-25 2 0 0,24-3 0 0,-24 3 4 0,23 3-1 16,-23-3 0-16,23 3-3 0,-23-3 2 0,20 6 2 15,-20-6-3-15,20 9 4 0,-20-9-5 0,21 9 2 16,-21-9-1-16,21 11 1 0,-21-11 1 0,16 12-1 15,-16-12-8-15,21 12 7 0,-21-12-1 0,18 10 3 16,-18-10-3-16,20 7 4 0,-20-7-7 0,21 6 6 16,-21-6-4-16,22 2-2 0,-22-2-1 0,0 0-1 15,34-2-1-15,-34 2-4 0,24-6-1 0,-24 6-1 0,27-9-2 16,-27 9 2-16,26-8-1 0,-26 8 3 16,25-12 3-16,-25 12 0 0,25-12 1 0,-25 12 3 15,24-11 0-15,-24 11 1 0,21-9-3 0,-21 9 4 0,21-9 0 16,-21 9 2-16,19-9 5 0,-19 9-9 0,21-8 5 15,-21 8-1-15,19-5-1 0,-19 5 4 0,20-6-2 16,-20 6 3-16,21-4-1 0,-21 4 2 0,0 0-1 16,31 0 6-16,-31 0 0 0,0 0 1 0,32 0-3 15,-32 0-3-15,0 0-3 0,33 4 3 0,-33-4-3 16,21 4-1-16,-21-4 2 0,21 6-2 0,-21-6 3 16,22 4-10-16,-22-4 8 0,19 7-3 0,-19-7 2 0,21 5 1 15,-21-5-1-15,19 7 3 0,-19-7 3 0,19 6-9 16,-19-6 4-16,18 4-4 0,-18-4 0 0,19 5 1 15,-19-5 0-15,19 4 0 0,-19-4 1 0,18 4-1 16,-18-4 3-16,0 0-5 0,29 1 4 0,-29-1-3 16,0 0 2-16,28-1-1 0,-28 1-3 0,0 0-3 15,27-2 1-15,-27 2-3 0,19-4 1 0,-19 4-1 16,18-7 0-16,-18 7-1 0,19-8-1 0,-19 8 3 16,20-9 4-16,-20 9-6 0,21-10 5 0,-21 10 8 15,18-14-8-15,-18 14 2 0,18-9-5 0,-18 9 5 0,19-10 1 16,-19 10-1-16,16-7 2 0,-16 7-1 0,19-5-3 15,-19 5 4-15,0 0 0 0,21-10-3 0,-21 10 2 16,0 0-1-16,16-5 2 0,-16 5 0 0,0 0-2 16,0 0 4-16,21-2-2 0,-21 2-2 0,0 0 2 15,0 0-2-15,0 0 1 0,24 2 2 0,-24-2 0 16,0 0 3-16,14 5-3 0,-14-5 1 0,0 0-2 16,17 10-1-16,-17-10 2 0,10 10-2 0,-10-10 3 0,12 7-4 15,-12-7 2-15,13 8 1 0,-13-8 0 16,10 10 3-16,-10-10-3 0,13 8 0 0,-13-8 1 0,12 11-1 15,-12-11 3-15,12 7-3 0,-12-7 1 0,14 7 2 16,-14-7 3-16,0 0 1 0,18 7-1 0,-18-7-1 16,0 0-3-16,25 6 0 0,-25-6 3 0,0 0-3 15,0 0-6-15,27 4 6 0,-27-4 2 0,0 0-5 16,0 0 1-16,27 1-4 0,-27-1 3 0,0 0 2 0,0 0-3 16,25 3 4-16,-25-3-5 0,0 0 2 15,0 0 1-15,21 0-2 0,-21 0 3 0,0 0-1 0,0 0 0 16,25-3 2-16,-25 3-1 0,0 0-4 0,21-3 1 15,-21 3-3-15,0 0 2 0,21-6-3 0,-21 6 0 16,0 0 1-16,20-5 1 0,-20 5 0 0,0 0 3 16,21-8-3-16,-21 8 3 0,0 0-5 0,19-3 1 15,-19 3 2-15,0 0 1 0,17-6 0 0,-17 6 0 16,0 0-2-16,17-4 3 0,-17 4 4 0,0 0-3 16,0 0-4-16,0 0 4 0,27 0-1 0,-27 0 0 0,0 0 1 15,0 0-1-15,24 0 5 0,-24 0-1 16,0 0 0-16,0 0-4 0,29 3 4 0,-29-3 1 15,0 0 1-15,25 1-4 0,-25-1 4 0,0 0-2 0,24 2-1 16,-24-2 1-16,0 0-2 0,25 5 0 0,-25-5 0 16,0 0-1-16,24 6 2 0,-24-6-2 0,0 0 3 15,21 7-8-15,-21-7 7 0,0 0 0 0,23 8-4 16,-23-8 4-16,12 6 0 0,-12-6-2 0,0 0 1 16,21 6-1-16,-21-6 0 0,0 0 3 0,18 9-3 15,-18-9 2-15,0 0 2 0,20 3-4 0,-20-3-2 16,0 0 6-16,0 0-2 0,29-2-1 0,-29 2 0 0,0 0-2 15,27-7 1-15,-27 7 3 0,17-8-8 0,-17 8 4 16,20-9 0-16,-20 9-2 0,19-9 4 0,-9-1-3 16,-10 10 2-16,18-8-4 0,-18 8 3 0,16-11-1 15,-16 11 3-15,19-8-3 0,-19 8 3 0,16-10-3 16,-16 10 3-16,13-5 0 0,-13 5 0 0,0 0 2 16,18-9 2-16,-18 9-3 0,0 0 6 0,0 0 5 15,19-4 0-15,-19 4 1 0,0 0 1 0,0 0 2 0,0 0-1 16,21 4 0-16,-21-4-5 0,0 0 2 0,11 9-7 15,-11-9 0-15,0 0-1 0,12 11 1 0,-12-11-4 16,11 9 2-16,-11-9-3 0,10 8 0 0,-10-8 2 16,15 7 0-16,-15-7-1 0,12 7-2 0,-12-7 3 15,17 6 1-15,-17-6-4 0,16 7 2 0,-16-7 1 16,0 0-1-16,25 6-2 0,-25-6 1 0,0 0 1 16,26 0 1-16,-26 0-2 0,0 0-1 0,27 0 1 0,-27 0-1 15,0 0-1-15,24-4 1 0,-24 4-1 16,0 0 2-16,25-4-4 0,-25 4 1 0,0 0 2 15,23-5-3-15,-23 5 2 0,0 0 0 0,21-7-1 16,-21 7 2-16,0 0-1 0,18-6 0 0,-18 6-2 16,0 0 2-16,20-5 1 0,-20 5-1 0,0 0 1 0,21-8-1 15,-21 8-1-15,0 0 0 0,22-9 0 0,-22 9 1 16,0 0 1-16,23-5-1 0,-23 5 0 0,0 0 0 16,21-5 0-16,-21 5 5 0,0 0 2 0,0 0-4 15,27 2 1-15,-27-2-1 0,0 0 1 0,0 0 1 0,23 4-2 16,-23-4 1-16,0 0-1 0,19 4 3 0,-19-4-3 15,0 0 0-15,19 6 2 0,-19-6 3 16,0 0-3-16,24 1-1 0,-24-1 0 0,0 0-1 0,29-7 1 16,-29 7-4-16,21-8 4 0,-21 8-2 0,23-11 2 15,-10 4 4-15,-13 7 5 0,25-14-6 0,-13 6 7 16,-12 8-11-16,25-13 14 0,-25 13-6 0,21-12 4 16,-21 12-11-16,18-14 8 0,-18 14-7 0,15-11 0 15,-15 11-5-15,14-7 6 0,-14 7-6 0,12-10 8 16,-12 10-15-16,12-7 12 0,-12 7-9 0,0 0 10 0,19-7-13 15,-19 7 11-15,0 0-9 0,14-6 7 0,-14 6-8 16,0 0 10-16,0 0-9 0,0 0 8 0,25 0-6 16,-25 0 7-16,0 0-7 0,0 0 6 0,19 6-9 15,-19-6 11-15,0 0-10 0,0 0 9 0,18 7-8 16,-18-7 11-16,0 0-12 0,15 7 12 0,-15-7-11 16,0 0 5-16,16 8-5 0,-16-8 11 0,0 0-9 0,18 3 9 15,-18-3-14-15,0 0 13 0,25 4-12 16,-25-4 5-16,0 0-7 0,26-2 4 0,-26 2-12 0,21-3 4 15,-21 3-9-15,21-5 7 0,-21 5-4 0,25-5 9 16,-25 5-6-16,21-6 7 0,-21 6-9 0,23-5 11 16,-23 5-6-16,23-8 7 0,-23 8-5 0,20-5 9 15,-20 5-7-15,21-5 5 0,-21 5-2 0,21-6 4 16,-21 6-3-16,18-5 6 0,-18 5-7 0,16-6 7 0,-16 6-5 16,16-4 5-16,-16 4-6 0,0 0 7 0,25-7-7 15,-25 7 7-15,0 0-6 0,23-4 4 0,-23 4-5 16,0 0 8-16,21-3-7 0,-21 3 3 0,0 0-3 15,20-5 4-15,-20 5-8 0,0 0 7 0,23-3-7 16,-23 3 4-16,0 0-2 0,24-4 3 0,-24 4-7 16,0 0 9-16,27-3-5 0,-27 3 5 0,0 0-4 15,25-2 6-15,-25 2-6 0,0 0 8 0,24 3-5 0,-24-3 4 16,0 0-4-16,21 8 6 0,-21-8-6 0,0 0 8 16,17 9-5-16,-17-9 7 0,10 10-5 0,-10-10-2 15,9 7 1-15,-9-7-1 0,8 9 0 0,-8-9 0 16,0 0 4-16,15 11 0 0,-15-11-2 0,0 0-1 15,16 7 3-15,-16-7-3 0,0 0-1 0,17 6 7 16,-17-6-6-16,0 0-1 0,0 0 0 0,23 0 6 16,-23 0-11-16,0 0 8 0,20-3-7 0,-20 3 0 0,0 0-7 15,21-6 4-15,-21 6-8 0,0 0 5 16,21-9-9-16,-21 9 7 0,0 0-4 0,19-8 7 0,-19 8-3 16,0 0 5-16,19-7-7 0,-19 7 5 0,0 0-7 15,21-7 8-15,-21 7 0 0,0 0 0 0,18-10-2 16,-18 10 8-16,15-6-8 0,-15 6 7 0,0 0-4 15,22-3 7-15,-22 3-7 0,0 0 8 0,21-6-7 0,-21 6 6 16,0 0-6-16,18-3 5 0,-18 3-5 0,0 0 8 16,0 0-8-16,29-2 6 0,-29 2-4 15,0 0 4-15,22 3-5 0,-22-3 4 0,0 0-3 0,21 6 6 16,-21-6-6-16,0 0 5 0,19 9-4 0,-19-9 3 16,0 0-4-16,16 12 4 0,-16-12-3 0,0 0 6 15,17 11-4-15,-17-11 5 0,0 0-3 0,16 9 7 0,-16-9-5 16,12 7 2-16,-12-7-4 0,0 0 6 0,18 7-9 15,-18-7 9-15,0 0-7 0,21 6 2 0,-21-6-6 16,0 0 8-16,21 4-8 0,-21-4 5 0,0 0-5 16,26 3 6-16,-26-3-5 0,0 0 4 0,29 0-4 15,-29 0 5-15,22-2-7 0,-22 2 5 0,23-2-4 16,-23 2 4-16,27-5-4 0,-27 5 5 0,29-7-5 16,-29 7 7-16,29-8-8 0,-29 8 7 0,31-7-6 0,-31 7 2 15,27-7-4-15,-27 7 8 0,27-8-8 0,-27 8 6 16,27-7-4-16,-27 7 8 0,25-6-10 0,-25 6 9 15,23-6-14-15,-23 6 12 0,21-5-5 16,-21 5 2-16,23-5-4 0,-23 5 6 0,21-2-4 16,-21 2 4-16,0 0-6 0,29-2 9 0,-29 2-7 15,0 0 5-15,29 2-5 0,-29-2 10 0,0 0-9 0,25 5 4 16,-25-5-6-16,17 6 7 0,-17-6-3 0,17 9 7 16,-17-9-7-16,16 10 5 0,-16-10-6 0,15 11 7 0,-15-11-6 15,14 11 8-15,-14-11-8 0,17 12 7 16,-17-12-7-16,18 11 5 0,-9-1-1 0,-9-10 8 0,18 11-6 15,-18-11 5-15,19 10-8 0,-19-10 7 0,21 12-9 16,-21-12 6-16,23 9-6 0,-23-9 5 0,25 12-7 16,-25-12 5-16,23 5-6 0,-23-5 7 0,25 6-8 15,-25-6 8-15,24 6-9 0,-24-6 8 0,24 5-8 0,-24-5 9 16,23 3-8-16,-23-3 5 0,23 3-6 16,-23-3 10-16,22 1-9 0,-22-1 5 0,0 0-6 15,33 2 7-15,-33-2-9 0,0 0 8 0,35-2-8 0,-35 2 9 16,22-1-6-16,-22 1 7 0,25-6-8 0,-25 6 4 15,29-8-8-15,-29 8 3 0,31-9-4 0,-31 9 5 16,29-9-8-16,-29 9 3 0,28-10-5 0,-28 10 9 16,29-8-6-16,-29 8 7 0,25-6-6 0,-25 6 7 15,20-5-6-15,-20 5 8 0,21-3-3 0,-21 3 5 16,0 0-3-16,25 2 7 0,-25-2-8 0,0 0 12 0,17 4-8 16,-17-4 6-16,0 0-6 0,17 9 5 15,-17-9-5-15,0 0-1 0,14 9-1 0,-14-9 5 0,9 9-3 16,-9-9 5-16,0 0-7 0,14 12 5 0,-14-12-8 15,0 0 8-15,15 11-7 0,-15-11 7 0,10 9-8 16,-10-9 9-16,0 0-8 0,16 9 6 0,-16-9-6 16,15 8 7-16,-15-8-6 0,14 6 3 0,-14-6-2 15,18 5 4-15,-18-5-6 0,0 0 4 0,29 4-5 0,-29-4 6 16,18 3-7-16,-18-3 8 0,23 2-7 0,-23-2 6 16,0 0-5-16,33 0 7 0,-33 0-7 0,23 0 6 15,-23 0-4-15,22-2 11 0,-22 2-11 0,25-3 8 16,-25 3-8-16,28-4 7 0,-28 4-7 0,29-5 4 15,-29 5-5-15,31-8 8 0,-31 8-7 0,30-9 6 16,-30 9-6-16,33-7 8 0,-33 7-8 0,31-11 11 0,-31 11-6 16,29-4 6-16,-29 4-10 0,25-6 9 15,-25 6-6-15,22-4 11 0,-22 4-10 0,23-6 7 0,-23 6-7 16,0 0 6-16,29-1-5 0,-29 1 8 0,0 0-10 16,24 1 7-16,-24-1-16 0,0 0 16 0,23 6-13 15,-23-6 12-15,0 0-9 0,19 8 8 0,-19-8-11 16,14 6 12-16,-14-6-12 0,10 11 8 0,-10-11-12 15,14 10 13-15,-14-10-11 0,12 9 10 0,-12-9-8 16,15 12 11-16,-15-12-11 0,16 8 11 0,-16-8-11 16,19 11 11-16,-19-11-10 0,19 6 9 0,-19-6-12 0,22 2 10 15,-22-2-10-15,22 4 9 0,-22-4-36 0,23 2 43 16,-23-2-9-16,0 0 6 0,35-2-10 0,-35 2 7 16,23-2-9-16,-23 2 10 0,24-3-9 0,-24 3 9 15,23-4-46-15,-23 4 51 0,24-6-11 0,-24 6 10 16,23-3-12-16,-23 3 8 0,25-8-8 0,-25 8 8 15,26-7-9-15,-26 7 7 0,25-8-12 0,-25 8 11 16,29-8-8-16,-29 8 11 0,30-12-12 0,-30 12 5 16,31-9-15-16,-14 3 9 0,-1 1-13 0,1-1 8 15,-1 0-4-15,1 3 8 0,-2-3-3 0,-15 6 7 0,33-4-7 16,-33 4 11-16,31-9-9 0,-31 9 10 0,27-1-8 16,-27 1 7-16,27-2 0 0,-27 2 23 0,0 0-26 15,32 2 11-15,-32-2-7 0,21 4 13 0,-21-4-11 16,21 6 9-16,-21-6-12 0,16 7 8 0,-16-7-9 15,19 9 9-15,-19-9-11 0,14 9 12 0,-14-9-14 16,17 8 11-16,-17-8-16 0,14 12 17 0,-14-12-12 0,15 7 12 16,-15-7-9-16,13 10 9 0,-13-10-11 0,12 7 12 15,-12-7-13-15,0 0 13 0,23 8-10 0,-23-8 7 16,0 0-8-16,21 6 10 0,-21-6-13 0,0 0 11 16,25 2-13-16,-25-2 8 0,0 0-11 0,27 0 8 15,-27 0-14-15,0 0 12 0,25-2-5 0,-25 2 6 16,21-3-11-16,-21 3 4 0,23-5-11 0,-23 5 5 15,23-6-7-15,-23 6 7 0,28-7-6 0,-28 7 9 0,27-10-5 16,-27 10 5-16,30-8-5 0,-15 4 8 16,-15 4-5-16,31-11 11 0,-17 5-6 0,-14 6 7 15,29-7-2-15,-29 7 5 0,27-8-6 0,-27 8 9 0,23-6-6 16,-23 6 9-16,24-2-5 0,-24 2 6 0,20-5-6 16,-20 5 8-16,23-4-7 0,-23 4 8 0,23-1-3 15,-23 1 6-15,0 0-8 0,31-2 8 0,-31 2-3 16,0 0 6-16,30 0-10 0,-30 0 7 0,0 0-11 15,29 2 9-15,-29-2-13 0,20 4 11 0,-20-4-7 16,0 0 8-16,23 6-8 0,-23-6 6 0,0 0-8 0,21 4 8 16,-21-4-11-16,0 0 8 0,18 8-5 0,-18-8 5 15,0 0-8-15,17 7 9 0,-17-7-7 16,0 0 10-16,20 6-11 0,-20-6 5 0,0 0-6 0,26-2 6 16,-26 2-6-16,23-2 7 0,-23 2-8 0,25-5 6 15,-25 5-7-15,29-6-3 0,-29 6-15 0,33-9 12 16,-33 9-8-16,30-10 10 0,-14 7-9 0,-16 3 6 15,31-9-7-15,-31 9 10 0,29-11-2 0,-29 11 5 0,31-10-3 16,-31 10 7-16,26-8-5 0,-26 8 9 0,23-9-6 16,-23 9 10-16,23-5-3 0,-23 5 6 15,20-7-7-15,-20 7 8 0,21-4-8 0,-21 4 7 0,19-4-6 16,-19 4 6-16,0 0-9 0,26-2 9 0,-26 2-7 16,0 0 5-16,26 0-6 0,-26 0 6 0,0 0-7 15,25 2 7-15,-25-2-8 0,0 0 8 0,23 6-5 16,-23-6 5-16,0 0-9 0,19 9 12 0,-19-9-5 0,0 0 8 15,18 8-2-15,-18-8 7 0,0 0-6 16,19 7 7-16,-19-7-7 0,0 0 6 0,17 7-10 0,-17-7 10 16,0 0-8-16,0 0 2 0,31 0-12 0,-31 0 10 15,19-6-11-15,-19 6 9 0,23-5-11 0,-23 5 6 16,29-8-10-16,-29 8 4 0,29-7-11 0,-29 7 13 16,27-9-11-16,-27 9 14 0,27-7-12 0,-27 7 13 15,27-8-11-15,-27 8 8 0,21-6-5 0,-21 6 8 16,21-2-9-16,-21 2 8 0,18-6-8 0,-18 6 13 15,0 0-12-15,24-3 13 0,-24 3-7 0,0 0 11 0,0 0-9 16,25 0 11-16,-25 0-12 0,0 0 9 0,0 0-11 16,22 6 10-16,-22-6-12 0,0 0 10 15,15 5-9-15,-15-5 9 0,0 0-8 0,14 12 5 0,-14-12-7 16,13 7 7-16,-13-7-9 0,12 8 14 16,-12-8-15-16,13 7 10 0,-13-7-10 0,14 5 9 0,-14-5-6 15,16 6 7-15,-16-6-9 0,0 0 10 0,29 3-11 16,-29-3 10-16,0 0-11 0,35-5 8 0,-35 5-13 15,31-7 2-15,-31 7-18 0,31-8 9 0,-16 3-10 16,-15 5 4-16,31-9-8 0,-16 3 8 0,-15 6-7 16,29-10 6-16,-29 10-4 0,26-12 6 0,-26 12-9 0,21-9 2 15,-21 9-4-15,19-8-13 0,-19 8-14 0,13-5-19 16,-13 5-39-16,0 0-199 0,17-9 222 0</inkml:trace>
  <inkml:trace contextRef="#ctx0" brushRef="#br0" timeOffset="64662.13">19137 594 47 0,'0'0'121'0,"0"0"-8"15,0 0-30-15,0 0-19 0,0 0-8 0,5-16-14 16,-5 16-2-16,0 0 3 0,0 0-2 0,6-11-2 16,-6 11-1-16,0 0 10 0,0 0 0 0,6-11 8 0,-6 11 3 15,0 0 0-15,0 0-1 0,0 0 5 0,0 0-7 16,6-11 3-16,-6 11-10 0,0 0 0 15,0 0-12-15,0 0-2 0,0 0-7 0,0 0-5 0,0 0-4 16,0 0-2-16,0 0-7 0,0 0 3 0,0 0-3 16,0 0-1-16,0 0-4 0,-10 11 6 0,10-11-2 15,-6 10 8-15,6-10-7 0,-7 11 3 0,7-11-8 16,-8 12 6-16,8-12-9 0,-8 16 1 0,8-16 0 16,-6 14 0-16,6-14 1 0,-9 17 1 0,9-17-4 15,-6 19 2-15,6-19-2 0,-8 18 20 0,8-18-28 16,-6 19 14-16,6-19-6 0,-9 16-1 0,9-16-1 0,-6 15 3 15,6-15-2-15,-6 13 0 0,6-13 1 0,0 0 1 16,-6 16-1-16,6-16 7 0,0 0-3 0,-4 11 1 16,4-11 4-16,0 0-4 0,0 0-6 0,0 0 5 15,-9 10-6-15,9-10-22 0,0 0 14 0,0 0 1 16,0 0-4-16,0 0 0 0,0 0-1 0,-6-11-7 16,6 11-2-16,0 0 2 0,-1-16-1 0,1 16 0 15,0 0 3-15,0-19 9 0,0 19-6 0,1-15 5 16,-1 15-3-16,2-17 1 0,-2 17-1 0,4-17 1 15,-4 17-2-15,9-18 8 0,-9 18-2 0,6-16 3 0,-6 16-1 16,8-16 3-16,-8 16-4 0,6-14 3 0,-6 14-2 16,9-13 6-16,-9 13-6 0,8-12 2 0,-8 12-3 15,0 0 6-15,10-12-5 0,-10 12 5 0,0 0 0 16,11-10-2-16,-11 10-1 0,0 0 6 0,0 0-1 16,0 0 2-16,0 0-1 0,24 2 1 0,-24-2-3 15,11 9 7-15,-11-9-1 0,10 14-3 0,-10-14 3 16,8 16 2-16,-1-5-4 0,-1 1 6 0,-2 2-7 0,1-1 6 15,-1 4-3-15,2-3 8 0,-1 4-9 0,-1-4 9 16,0 4-3-16,0 0 1 0,-2-2-9 0,2 0 11 16,-2 2-3-16,0-1 7 0,4 1-10 0,-3-2 7 15,-1-1 1-15,-2 1 4 0,2-1-7 0,-2-2-1 16,0-13-5-16,0 22 0 0,0-22 0 0,2 21-2 16,-2-21-4-16,0 17 9 0,0-17-8 0,0 17-2 15,0-17-9-15,0 0-8 0,2 15-16 0,-2-15-29 16,0 0-42-16,0 0-43 0,-4 14-56 0,4-14-127 15,0 0 209-15</inkml:trace>
  <inkml:trace contextRef="#ctx0" brushRef="#br0" timeOffset="65110.988">19385 614 4 0,'0'0'187'0,"0"0"-21"0,0 0-43 0,0 0-11 15,0 0-16-15,0 0-9 0,0 0-12 0,0 0 0 16,0 0-8-16,0 0 5 0,0 0-8 0,0 0-2 16,0 0-8-16,21 3-6 0,-21-3-7 0,0 0-3 15,0 0-6-15,0 0-2 0,21 6-8 0,-21-6-1 16,0 0-4-16,0 0-5 0,23 5-5 0,-23-5 3 15,0 0-3-15,18 2 1 0,-18-2-4 0,0 0-4 0,22 4-12 16,-22-4-4-16,0 0-5 0,0 0-6 0,29 0-15 16,-29 0-6-16,0 0-6 0,0 0 8 15,0 0-16-15,25 0-6 0,-25 0-10 0,0 0-2 0,0 0-9 16,0 0-8-16,0 0-4 0,0 0 2 0,0 0 5 16,0 0-65-16</inkml:trace>
  <inkml:trace contextRef="#ctx0" brushRef="#br0" timeOffset="65646.066">19527 608 127 0,'-21'-7'16'0,"21"7"17"0,0 0-2 0,-18-5 6 15,18 5 6-15,0 0 11 0,-20-4 1 0,20 4-4 16,0 0 0-16,-18-6 4 0,18 6 6 0,0 0-4 16,0 0-4-16,-21-3-2 0,21 3 3 0,0 0-5 0,0 0 0 15,0 0-13-15,0 0-3 0,-19-5-6 16,19 5-1-16,0 0-12 0,0 0 10 0,0 0 7 0,0 0 2 16,0 0-6-16,-16 6 4 0,16-6-3 0,0 0 2 15,0 0-3-15,-9 15-4 0,9-15-5 0,0 0-5 16,-4 18 4-16,4-18 10 0,-2 13-5 0,2-13-2 15,-2 16-3-15,2-16 3 0,-4 20 2 0,4-20 0 16,-4 18 0-16,4-18 6 0,-4 18 4 0,4-18-1 0,-4 21-5 16,4-21 0-16,-7 21 0 0,7-21 1 15,-6 18-4-15,6-18-5 0,-6 16-2 0,6-16-2 0,-4 17-11 16,4-17 9-16,0 0-4 0,-6 18-4 0,6-18-2 16,0 0 1-16,-1 14-2 0,1-14-2 15,0 0-1-15,0 0 10 0,0 0-7 0,3 12 5 0,-3-12-4 16,0 0 0-16,0 0-4 0,20-1 5 0,-20 1-6 15,19-5 3-15,-19 5-16 0,23-5 2 0,-23 5-7 16,27-5-3-16,-27 5-1 0,29-6 0 0,-29 6 1 16,28-2 2-16,-28 2 1 0,26-2 2 0,-26 2 2 0,27 2 6 15,-27-2 4-15,25 2-1 0,-25-2-1 0,25 6 3 16,-25-6 2-16,21 5 6 0,-21-5-4 0,16 10 3 16,-16-10 3-16,14 8 21 0,-14-8 10 0,10 14-12 15,-10-14-1-15,8 13 0 0,-8-13 3 0,0 0 3 16,4 16 0-16,-4-16 9 0,0 0-7 0,-4 19 3 15,4-19-6-15,-8 11 2 0,8-11-5 0,-10 8 1 16,10-8-1-16,-14 11 1 0,14-11 0 0,-19 6 3 0,19-6-6 16,-20 2-2-16,20-2-31 0,0 0 33 15,-35 2-4-15,35-2-1 0,0 0-4 0,-31-2 1 16,31 2-11-16,0 0 2 0,-29-1-15 0,29 1-8 0,0 0-22 16,-20-1-20-16,20 1-29 0,0 0-27 0,0 0-39 15,0 0-23-15,-27 1-27 0,27-1-222 0,0 0 105 16</inkml:trace>
  <inkml:trace contextRef="#ctx0" brushRef="#br0" timeOffset="66520.523">20067 506 6 0,'0'0'158'0,"2"-14"-22"0,-2 14-27 15,0 0-13-15,0 0-18 0,4-14-21 0,-4 14-7 16,0 0-8-16,0 0-3 0,0 0-1 0,0 0 3 15,0 0 0-15,0 0 0 0,0 0-3 0,10-8 3 16,-10 8-3-16,0 0 2 0,0 0-4 0,0 0-9 16,-2 18 2-16,2-18 4 0,0 13-9 0,0-13 0 0,0 18-8 15,0-18-7-15,-2 20 2 0,2-20-1 0,-4 28-1 16,2-12-7-16,0-3 7 0,-2 3-1 0,2 0-4 16,-1 0 4-16,-1 0-3 0,3 1 0 0,-3 0-3 15,2-3 0-15,0 1-2 0,0 0 1 0,2-15-2 16,-4 24 7-16,4-24-7 0,-2 24 2 0,2-24 1 15,0 21 7-15,0-21-6 0,2 17 5 0,-2-17 3 16,4 18 9-16,-4-18-2 0,8 14 2 0,-8-14-7 16,16 11 2-16,-16-11-5 0,20 6 8 0,-20-6 2 15,25 3-20-15,-25-3 0 0,31 4 4 0,-31-4-4 0,35 2 4 16,-35-2-6-16,37 1 2 0,-37-1-5 0,39 3 2 16,-39-3 2-16,39 3-1 0,-12 2-3 0,-27-5 3 15,38 2-3-15,-17 3 6 0,0-4-5 0,-21-1 4 16,39 8-3-16,-39-8 5 0,35 5-3 0,-35-5 1 15,34 6-2-15,-34-6 2 0,31 6-3 0,-31-6 6 16,27 6-6-16,-27-6 3 0,23 5-1 0,-23-5 3 16,20 6-2-16,-20-6 4 0,19 2-3 0,-19-2 1 0,0 0-4 15,22 6 7-15,-22-6-5 0,0 0 5 0,18 4-4 16,-18-4 3-16,0 0-3 0,0 0 1 16,0 0-14-16,25 0-6 0,-25 0-18 0,0 0-10 0,0 0-20 15,0 0-17-15,15-5-27 0,-15 5-31 0,0 0-35 16,0 0-89-16,0 0 82 0</inkml:trace>
  <inkml:trace contextRef="#ctx0" brushRef="#br0" timeOffset="67213.8">20291 531 201 0,'0'0'182'0,"0"0"-45"0,0 0-20 0,0 0-21 0,0 0-15 16,0 0-10-16,0 0 1 0,0 0-12 0,0 0-3 15,14-8-11-15,-14 8-9 0,0 0-12 0,0 0 1 16,23-6-8-16,-23 6 4 0,0 0-8 0,22-3-5 16,-22 3-1-16,0 0-3 0,27-3-1 0,-27 3 0 15,0 0-6-15,27 0 7 0,-27 0-2 0,0 0-1 0,24 3-3 16,-24-3 2-16,0 0 1 0,19 3 2 16,-19-3 1-16,0 0-3 0,12 10 7 0,-12-10 5 15,0 0 0-15,0 0 4 0,-2 18-1 0,2-18 3 0,-8 11 8 16,8-11 0-16,-10 13-8 0,10-13 4 0,-15 14-6 15,15-14 4-15,-14 13-8 0,14-13 5 0,-17 18 2 16,17-18 4-16,-14 16 2 0,14-16-10 0,-13 16-10 16,13-16 5-16,-12 14-2 0,12-14-2 0,-9 15-3 15,9-15 0-15,-9 13-3 0,9-13 6 0,-6 11-7 16,6-11 2-16,0 0 1 0,-4 17 10 0,4-17-3 16,0 0 5-16,2 12 3 0,-2-12 7 0,0 0-2 0,10 10-2 15,-10-10 3-15,0 0-7 0,16 6-1 0,-16-6-6 16,0 0-5-16,23 1 6 0,-23-1-4 15,0 0-2-15,22 1-11 0,-22-1-5 0,0 0-19 16,0 0-11-16,29 0-7 0,-29 0-4 0,0 0-12 0,21 6-9 16,-21-6-17-16,0 0-15 0,21 6-18 0,-21-6-29 15,0 0-36-15,18 9-125 0,-18-9 227 0</inkml:trace>
  <inkml:trace contextRef="#ctx0" brushRef="#br0" timeOffset="67810.084">20256 1238 60 0,'0'0'159'0,"0"0"-13"0,8-12-19 0,-8 12-12 16,0 0-15-16,0 0-18 0,0 0-4 0,0 0-7 15,19-5-2-15,-19 5-7 0,0 0-3 0,0 0-7 16,0 0 2-16,26 3-15 0,-26-3 2 0,0 0-5 15,19 3-3-15,-19-3-16 0,0 0 11 0,19 9-6 0,-19-9 4 16,11 6-8-16,-11-6 9 0,10 11-9 0,-10-11 4 16,9 16-1-16,-9-16 3 0,4 19 1 0,-4-19-1 15,0 23-3-15,0-23 1 0,-4 27-37 0,2-13 47 16,-3-2-4-16,3 4-3 0,-2-2-9 0,0 1 2 16,-2-3-6-16,2 4 3 0,3-3-5 0,-3 1 0 0,-3-2-6 15,7-12 2-15,-6 22-12 0,6-22-22 16,-4 18-14-16,4-18-29 0,-4 16-21 0,4-16-21 0,-4 10-24 15,4-10-24-15,0 0-41 0,0 0-114 0,-4 13 226 16</inkml:trace>
  <inkml:trace contextRef="#ctx0" brushRef="#br0" timeOffset="68001.579">20264 1405 95 0,'0'0'232'0,"2"-13"-47"16,-2 13-17-16,0 0-22 0,0 0-9 0,12-10-20 0,-12 10-16 16,0 0-22-16,19-8-12 0,-19 8-16 0,0 0-10 15,23-5-7-15,-23 5-6 0,20-5-7 0,-20 5-5 16,20-3-16-16,-20 3-20 0,25-3-24 0,-25 3-30 16,23-3-25-16,-23 3-35 0,22-3-33 0,-22 3-139 15,21-6 233-15</inkml:trace>
  <inkml:trace contextRef="#ctx0" brushRef="#br0" timeOffset="68699.778">19456 1346 150 0,'0'0'169'0,"0"0"-35"15,0 0-15-15,0 0-14 0,0 0-17 0,0 0-5 16,0 0-14-16,0 0-11 0,0 0-12 0,-9-13 2 15,9 13-6-15,0 0 1 0,3-16-1 0,-3 16-5 16,2-14-8-16,-2 14 3 0,2-12-6 0,-2 12 1 16,4-15-18-16,-4 15 10 0,0 0-6 0,4-17-1 0,-4 17-5 15,0 0-8-15,4-13 2 0,-4 13-1 0,0 0 0 16,0 0 0-16,0 0-1 0,8-8 5 0,-8 8 0 16,0 0-1-16,0 0 1 0,8 8-2 0,-8-8-1 15,4 13 1-15,-4-13-1 0,4 17 3 0,-4-17-3 16,4 20-2-16,-4-20 3 0,4 23-2 0,-4-23-2 15,2 23-6-15,-2-23-15 0,4 24-8 0,-2-10-13 16,-2-14-16-16,2 23-23 0,-2-23-18 0,3 23-19 16,-3-23-36-16,4 20-98 0,-4-20 81 0</inkml:trace>
  <inkml:trace contextRef="#ctx0" brushRef="#br0" timeOffset="69477.423">19429 1708 82 0,'12'-12'155'0,"-12"12"-8"15,0 0-29-15,0 0-12 0,17-8-8 0,-17 8-11 16,0 0-2-16,0 0-8 0,18-3-1 0,-18 3-10 16,0 0-3-16,0 0-11 0,22 5-4 0,-22-5-3 15,15 8 1-15,-15-8-4 0,16 10-5 0,-16-10-8 0,17 12 3 16,-17-12-4-16,16 17-4 0,-16-17-5 0,17 15-1 16,-9-4-2-16,0-1 1 0,-2 0 5 15,1 1-5-15,-7-11-7 0,10 20-6 0,-10-20 2 0,5 20 2 16,-5-20-4-16,2 21 1 0,-2-21 2 0,0 20 0 15,0-20 0-15,-3 19-2 0,3-19-1 0,-6 16 0 16,6-16 3-16,-8 13-3 0,8-13-3 0,-11 11-6 16,11-11-7-16,0 0-7 0,-16 6 0 0,16-6 1 15,0 0 1-15,-19-6 3 0,19 6 2 0,0 0-2 16,-12-17 7-16,12 17-21 0,-4-15 29 0,4 15-4 16,-2-21 3-16,2 21-4 0,4-26 4 0,0 11 2 0,0 0-6 15,2 0 6-15,0-5-2 0,3 1 2 0,1 3 3 16,0-1 1-16,1-1-5 0,1 3 1 0,-3-2-1 15,6 3-32-15,-3-2 38 0,-1 6-2 0,1-5-2 16,0 6 0-16,-1-1-3 0,-11 10 2 0,20-15-14 16,-20 15-2-16,17-11-11 0,-17 11-10 0,16-5-19 15,-16 5-27-15,0 0-34 0,16-6-55 0,-16 6-166 16,0 0 209-16</inkml:trace>
  <inkml:trace contextRef="#ctx0" brushRef="#br0" timeOffset="70388.094">22438 998 135 0,'0'0'177'0,"0"0"-16"15,0 0-2-15,0 0-17 0,0 0-22 0,0 0-18 16,0 0-25-16,0 0-13 0,0 0-19 0,4-12-1 16,-4 12-12-16,4-12-2 0,-4 12-7 0,6-16-5 15,-6 16-8-15,4-20 1 0,-4 20-5 0,6-25 3 16,-4 11 2-16,0 1-8 0,1-4-12 0,-1 2 3 16,2 3-3-16,-2-6 1 0,0 6 1 0,-2-4 3 15,0 16 5-15,4-23-5 0,-4 23 0 0,4-21 4 16,-4 21-2-16,2-16-3 0,-2 16-4 0,0 0 4 0,2-19-6 15,-2 19 7-15,0 0-6 0,0 0 10 0,0 0-1 16,0 0 2-16,0 0 0 0,0 0 0 16,4 13-3-16,-4-13 5 0,3 19-4 0,-3-19 6 0,2 24-5 15,0-11 1-15,-2 0-2 0,2 1 3 0,2 0-2 16,-2-2-5-16,0 3-9 0,-2-15-13 0,4 22-5 16,-4-22-17-16,6 20-13 0,-6-20-19 0,4 19-9 15,-4-19-21-15,4 15-20 0,-4-15-88 0,0 0 68 16</inkml:trace>
  <inkml:trace contextRef="#ctx0" brushRef="#br0" timeOffset="70759.53">22692 783 65 0,'0'0'225'0,"0"0"-42"0,0 0-29 0,0 0-29 16,0 0-21-16,0 0-18 0,0 0-25 0,0 0-9 0,0 0-7 15,0 0 2-15,8-9-5 0,-8 9 2 16,0 0-13-16,0 0-3 0,0 0-8 0,0 0-1 16,0 0-6-16,29 0-1 0,-29 0-4 0,0 0 0 15,0 0-6-15,25-1 0 0,-25 1-14 0,0 0-6 0,20-4-11 16,-20 4-12-16,0 0-6 0,19-3-13 0,-19 3 0 16,0 0-4-16,0 0-10 0,21-6-18 0,-21 6-21 15,0 0-7-15,0 0-85 0,0 0 62 0</inkml:trace>
  <inkml:trace contextRef="#ctx0" brushRef="#br0" timeOffset="71210.887">22702 723 145 0,'0'0'144'0,"0"0"-19"15,0 0-14-15,0 0-10 0,-16 7-10 0,16-7-10 16,0 0-5-16,-11 8 0 0,11-8-7 0,0 0-8 15,-9 11-7-15,9-11-6 0,0 0-10 0,-8 14-5 16,8-14-6-16,0 0-8 0,-4 15 0 0,4-15-1 16,0 0-4-16,-2 17 3 0,2-17-9 0,0 0 5 0,2 17 0 15,-2-17 1-15,0 0-3 0,6 15 3 0,-6-15-3 16,0 0 6-16,10 12-11 0,-10-12 11 0,0 0-1 16,18 7 6-16,-18-7-13 0,0 0-1 0,22 6-3 15,-22-6 2-15,0 0-4 0,27 4-1 0,-27-4 0 16,0 0 1-16,31 4 1 0,-31-4-1 0,23 5-6 15,-23-5 5-15,21 4-4 0,-21-4 7 0,19 7-8 16,-19-7 3-16,21 7-2 0,-21-7 5 0,19 11-3 0,-19-11 5 16,14 8-5-16,-14-8 12 0,15 11 2 15,-15-11 10-15,12 13 0 0,-12-13 5 0,6 12 0 0,-6-12 1 16,4 13-2-16,-4-13 0 0,0 14-7 0,0-14-1 16,-4 12-6-16,4-12-5 0,-8 14 2 0,8-14-3 15,-15 11-5-15,15-11 30 0,-14 10-31 0,14-10 5 16,-19 5-6-16,19-5 1 0,-18 4-9 0,18-4-6 15,0 0-9-15,-28-4-6 0,28 4-18 0,-17-5-14 16,17 5-28-16,-14-6-7 0,14 6-21 0,-15-8-23 16,15 8-25-16,0 0-33 0,-8-10-101 0,8 10 243 0</inkml:trace>
  <inkml:trace contextRef="#ctx0" brushRef="#br0" timeOffset="71498.017">23125 1023 209 0,'0'0'187'0,"0"0"-21"0,0 0-5 0,0 0-19 15,0 0-10-15,12 9-9 0,-12-9-12 0,0 0-26 16,0 0-11-16,17 6-16 0,-17-6-6 0,0 0-13 16,16 6-4-16,-16-6-10 0,0 0-1 0,23 4-9 15,-23-4 0-15,0 0-14 0,23 6-15 0,-23-6-23 0,0 0-16 16,23 4-23-16,-23-4-30 0,0 0-19 16,0 0-27-16,23-2-41 0,-23 2-89 0,0 0 267 0</inkml:trace>
  <inkml:trace contextRef="#ctx0" brushRef="#br0" timeOffset="71711.203">23121 944 272 0,'0'0'237'0,"0"0"-46"0,0 0-24 16,0 0-14-16,0 0-20 0,12-8-29 0,-12 8-23 15,0 0-14-15,0 0-14 0,29-3-13 0,-29 3-3 16,0 0-26-16,31-1-26 0,-31 1-37 0,25-2-34 16,-25 2-48-16,29-3-60 0,-29 3-141 0,26-3 206 15</inkml:trace>
  <inkml:trace contextRef="#ctx0" brushRef="#br0" timeOffset="72276.664">23572 819 5 0,'0'0'192'0,"0"0"-31"15,0 0-49-15,0 0-15 0,0 0-28 0,2-15 0 0,-2 15-15 16,0 0-4-16,13-10-13 0,-13 10 4 0,0 0-11 15,16-8-3-15,-16 8-4 0,0 0-2 0,21-8-5 16,-21 8-3-16,0 0-2 0,23-4 4 0,-23 4-3 16,0 0 5-16,0 0-7 0,27 3 2 0,-27-3 0 15,0 0 0-15,16 6 2 0,-16-6 4 0,0 0 4 16,10 12 4-16,-10-12 7 0,0 0 1 0,6 17-9 16,-6-17 3-16,0 0-7 0,-2 21 4 0,2-21-5 0,-4 18-5 15,4-18 5-15,-9 16 0 0,4-5-1 0,5-11-4 16,-12 21 2-16,3-10 0 0,1 0-1 0,0 0-9 15,0 1 17-15,-1-2-1 0,9-10 2 16,-16 19-2-16,16-19-10 0,-13 16-1 0,13-16 2 16,-10 15-2-16,10-15-8 0,-10 11-2 0,10-11 2 0,-6 11-2 15,6-11 1-15,0 0 2 0,-5 13-6 0,5-13-12 16,0 0 17-16,0 0-11 0,11 9-8 0,-11-9-16 16,0 0-8-16,0 0-14 0,0 0-12 0,27 0-13 15,-27 0-17-15,0 0-13 0,20-3-28 0,-20 3-16 16,0 0-131-16,0 0 260 0</inkml:trace>
  <inkml:trace contextRef="#ctx0" brushRef="#br0" timeOffset="73378.031">23691 767 105 0,'0'0'188'0,"0"0"-31"0,-5 11-18 16,5-11-18-16,-6 11-8 0,6-11-5 0,-8 12-7 0,8-12-7 15,-11 16-4-15,11-16-11 0,-12 19-5 0,6-9-6 16,-3 2-7-16,1 1-9 0,0-2-5 0,0 2-10 16,-1 0 4-16,1 2 6 0,0-2-14 0,0 2-8 15,1-1 2-15,-1 1-9 0,0 0 8 0,1-2-17 16,-2 2-1-16,3 0-1 0,-2-3 0 0,2 3 1 15,-3-3 0-15,3 2-5 0,0-3 4 0,0 2-9 16,0-2 11-16,-1 1-9 0,7-12 2 0,-10 18-6 16,10-18 10-16,-8 14-4 0,8-14-2 0,-6 16-4 15,6-16 2-15,-9 10-7 0,9-10-4 0,0 0-18 0,-6 13-15 16,6-13-27-16,0 0-21 0,-6 11-26 0,6-11-23 16,0 0-27-16,0 0-53 0,0 0-88 0,0 0 230 15</inkml:trace>
  <inkml:trace contextRef="#ctx0" brushRef="#br0" timeOffset="74123.038">23647 783 60 0,'0'0'125'0,"0"0"1"0,0 0-25 15,0 0-2-15,0 0-7 0,0 0 3 0,0 0-9 16,0 0 4-16,0 0-1 0,10-9 0 0,-10 9-5 16,0 0 0-16,0 0-38 0,0 0 24 0,0 0-3 15,0 0-5-15,0 0-16 0,0 0-8 0,0 0-11 16,0 0 0-16,0 0-10 0,-6-11-4 0,6 11-3 0,0 0-1 16,0 0-5-16,0 0 6 0,-25-3-4 15,25 3-3-15,0 0 3 0,-21-3 2 0,21 3 1 0,0 0 5 16,-22-5-3-16,22 5 8 0,0 0-5 0,-25-3 8 15,25 3 0-15,0 0 1 0,-26-3-7 0,26 3 1 16,0 0-5-16,-27 3-2 0,27-3 2 0,0 0-6 16,-29 3-3-16,29-3 1 0,-16 6 7 0,16-6-12 15,0 0-3-15,-21 8-10 0,21-8-12 0,0 0-18 16,-14 8-18-16,14-8-12 0,0 0-16 0,0 0-9 16,-7 9-22-16,7-9-17 0,0 0-35 0,0 0-163 0,0 0 205 15</inkml:trace>
  <inkml:trace contextRef="#ctx0" brushRef="#br0" timeOffset="74746.997">23386 956 79 0,'0'0'176'0,"0"0"-32"16,0 0-32-16,0 0-20 0,0 0-16 0,0 0-17 0,0 0-14 15,0 0 3-15,0 0-1 0,0 0 4 0,0 0 0 16,0 0 1-16,0 0-2 0,0 0 1 0,0 0-1 16,0 0-1-16,18 4 0 0,-18-4-5 0,0 0 3 15,16 5-10-15,-16-5 0 0,0 0 0 0,23 8-1 16,-23-8-7-16,17 3 1 0,-17-3-8 0,18 6 5 16,-18-6-4-16,23 4 7 0,-23-4-13 0,21 5 7 15,-21-5-12-15,22 5-2 0,-22-5-1 0,22 6 4 0,-22-6-9 16,23 6 5-16,-23-6-4 0,19 5 0 0,-19-5 0 15,20 6 1-15,-20-6 2 0,17 5-6 0,-17-5 2 16,16 6 4-16,-16-6-1 0,0 0 0 0,21 6 4 16,-21-6 0-16,0 0-8 0,18 3 1 15,-18-3 0-15,0 0 3 0,0 0-16 0,18 5-9 0,-18-5-19 16,0 0-13-16,0 0-25 0,0 0-25 0,0 0-33 16,0 0-45-16,0 0-43 0,0 0-111 0,0 0 211 15</inkml:trace>
  <inkml:trace contextRef="#ctx0" brushRef="#br0" timeOffset="75581.827">24003 1024 197 0,'0'0'200'0,"0"0"-29"0,0 0-22 0,0 0-14 0,0 0-14 15,0 0-8-15,0 0-10 0,0 0-12 0,0 0-20 16,0 0-3-16,0 0-14 0,0 0 2 15,0 0-11-15,0 0-4 0,0 0-8 0,2 15-4 0,-2-15-7 16,0 0 0-16,0 0-6 0,0 0 1 0,0 0-3 16,5 15 5-16,-5-15-6 0,0 0 3 0,0 0 1 15,0 0-4-15,0 0-4 0,12 8 0 0,-12-8-3 16,0 0 2-16,0 0-3 0,17-6 0 0,-17 6-2 16,0 0 3-16,12-10-7 0,-12 10-1 0,0 0 1 15,8-10 3-15,-8 10-5 0,0 0 3 0,4-15 2 16,-4 15 0-16,0 0-5 0,0 0 0 0,0 0 0 0,0-15 0 15,0 15-7-15,0 0-4 0,0 0-15 0,0 0-6 16,0 0-19-16,0 0-18 0,0 0-23 0,-16 6-15 16,16-6-16-16,0 0-27 0,-6 11-16 0,6-11-150 15,0 0 222-15</inkml:trace>
  <inkml:trace contextRef="#ctx0" brushRef="#br0" timeOffset="76124.032">24316 915 275 0,'-13'-9'246'0,"13"9"-35"0,0 0-28 16,0 0-22-16,0 0-23 0,0 0-33 0,0 0-17 16,-10-10-18-16,10 10-12 0,0 0-17 0,0 0-9 0,0 0-9 15,0 0-2-15,0 0-3 0,0 0-2 0,0 0-2 16,10-10-2-16,-10 10-4 0,0 0 3 0,0 0-7 16,23-6 1-16,-23 6 0 0,0 0-3 0,25-4-3 15,-25 4 4-15,0 0-2 0,24-3 0 0,-24 3-4 0,0 0 0 16,25-2-2-16,-25 2 6 0,0 0-2 15,22 2 1-15,-22-2-1 0,0 0 2 0,14 7 1 16,-14-7 11-16,0 0 0 0,9 14 4 0,-9-14-2 0,0 0 6 16,-4 18-4-16,4-18-1 0,-11 18-4 15,11-18 4-15,-12 18 3 0,7-6 6 0,-4-1-4 0,1 0 0 16,2 1-3-16,-2-4 0 0,-1 3-2 0,3-1-3 16,6-10-2-16,-12 18 3 0,12-18-10 0,-11 15 4 15,11-15-3-15,-10 14 6 0,10-14-3 0,-6 12 2 16,6-12-9-16,-2 13 11 0,2-13-6 0,0 0 11 15,-2 13-8-15,2-13 9 0,0 0-12 0,0 0 7 0,16 9-6 16,-16-9 5-16,0 0-13 0,25-2 9 0,-25 2-12 16,0 0-14-16,31-4-21 0,-31 4-12 0,22-3-18 15,-22 3-11-15,21-4-12 0,-21 4-16 0,22-2-20 16,-22 2-14-16,21-4-12 0,-21 4-18 0,0 0-25 16,29-3-102-16,-29 3 241 0</inkml:trace>
  <inkml:trace contextRef="#ctx0" brushRef="#br0" timeOffset="76464.044">24896 852 268 0,'0'0'276'0,"0"0"-53"0,0 0-38 16,0 0-29-16,0 0-22 0,7-10-40 0,-7 10-16 15,0 0-14-15,0 0-1 0,0 0-7 0,0 0-4 16,0 0-7-16,0 0-2 0,8 16-6 0,-8-16-2 16,0 0-3-16,0 18-10 0,0-18 5 0,0 19 0 15,0-19-5-15,0 20 5 0,0-20-4 0,-2 23 0 16,2-23-6-16,0 24 4 0,0-24-10 0,0 26-2 15,0-26-1-15,0 24 10 0,0-24-14 0,0 21 3 16,0-21-9-16,2 21-11 0,-2-21-23 0,0 16-18 16,0-16-23-16,0 16-30 0,0-16-32 0,0 0-22 15,-2 14-18-15,2-14-22 0,0 0-159 0,0 0 183 16</inkml:trace>
  <inkml:trace contextRef="#ctx0" brushRef="#br0" timeOffset="76644.596">24806 1048 10 0,'0'0'284'0,"-12"-10"-52"0,12 10-62 15,0 0 39-15,-12-12-12 0,12 12-19 0,0 0-27 16,-11-11-20-16,11 11-25 0,0 0-18 0,0 0-11 16,-4-11-6-16,4 11 0 0,0 0-8 0,0 0-10 15,8-9-9-15,-8 9-2 0,0 0-14 0,17-7-2 0,-17 7 2 16,0 0-6-16,23-2-11 0,-23 2-7 0,0 0-25 16,27 0-24-16,-27 0-26 0,0 0-33 0,30 0-38 15,-30 0-50-15,0 0-48 0,31 0-226 0,-31 0 52 16</inkml:trace>
  <inkml:trace contextRef="#ctx0" brushRef="#br0" timeOffset="76976.515">25229 1048 108 0,'0'0'273'0,"0"0"-72"0,15-7-36 0,-15 7-22 15,0 0-27-15,14-14-21 0,-14 14-24 0,10-12-11 16,-10 12-16-16,15-19-11 0,-8 11-20 0,1-4-5 0,1-1-12 16,-1 1 3-16,-2-1-3 0,2-1 3 15,1 0 7-15,-3 0 14 0,0 1 9 0,0 3 19 16,-2-1 14-16,-4 11 3 0,9-18 8 0,-9 18-8 0,8-16-8 16,-8 16-7-16,6-11-12 0,-6 11-10 0,0 0-6 15,8-10-4-15,-8 10 4 0,0 0 8 0,0 0-6 16,0 0 5-16,0 0-6 0,7 14-4 0,-7-14-4 15,0 17-3-15,0-17-7 0,0 20-23 0,0-20 29 0,-2 25 4 16,0-9-4-16,2-2-1 0,-3 3-6 16,1-1 2-16,2 1-26 0,-2 0-30 0,0-1-40 15,-2 1-49-15,2-3-65 0,-2 3-77 0,2-3-141 16,0-2 110-16</inkml:trace>
  <inkml:trace contextRef="#ctx0" brushRef="#br0" timeOffset="101141.352">427 4466 39 0,'0'0'63'0,"0"0"-6"0,0 0-15 0,0 0 6 16,0 0-8-16,0 0-5 0,0 0 2 0,0 0-7 16,0 0-4-16,0 0 4 0,0 0 3 0,0-13 7 15,0 13-4-15,0 0 6 0,0 0 0 0,0 0 4 16,0 0-4-16,0 0 0 0,0 0-3 0,0 0-3 15,0 0-3-15,0 0-3 0,0 0-3 0,0 0-4 0,0 0-8 16,0 0 5-16,0 0-3 0,0 0 3 0,0 0 2 16,0 0 3-16,0 0-4 0,0 0 2 0,0 0-2 15,0 0 5-15,0 0-2 0,0 0 8 0,0 0-6 16,0 0 7-16,0 0 0 0,0 0 3 0,0 0-4 16,0 0-1-16,0 0-15 0,0 0 2 0,0 0-11 0,0 0 3 15,0 0-6-15,-4-14 1 0,4 14-6 0,0 0-2 16,0 0-2-16,0-16-3 0,0 16-1 0,0 0-1 15,4-16-4-15,-4 16 4 0,4-15-4 0,-4 15 0 16,4-13 2-16,-4 13 4 0,5-15 1 0,-5 15-1 16,9-16 3-16,-9 16-2 0,6-16-1 0,-6 16-4 15,8-14-3-15,-8 14 0 0,8-11-5 0,-8 11 1 0,0 0 6 16,13-13-1-16,-13 13 4 0,0 0 1 0,0 0 2 16,16-3 1-16,-16 3 3 0,0 0 1 0,15 7 4 15,-15-7-4-15,10 11 4 0,-10-11-4 0,10 12 5 16,-10-12-3-16,5 18 1 0,-5-18-2 0,10 16 6 15,-10-16-5-15,8 21 4 0,-8-21-6 0,8 18 5 16,-8-18-4-16,7 20 6 0,-7-20-5 0,4 21 2 0,-4-21-3 16,5 17 3-16,-5-17-3 0,4 14 4 15,-4-14-3-15,4 13 4 0,-4-13-2 0,0 0 3 0,4 15-5 16,-4-15 5-16,0 0-8 0,0 0-4 0,0 0-13 16,4 13-4-16,-4-13-4 0,0 0 5 0,0 0-5 15,0 0 1-15,0 0-1 0,7-13 1 0,-7 13-7 16,0 0 7-16,4-15-3 0,-4 15 9 0,0 0 5 15,4-18-3-15,-4 18 2 0,2-13 11 0,-2 13-8 16,2-13 5-16,-2 13-3 0,6-14 5 0,-6 14-2 0,9-12 2 16,-9 12-1-16,6-13 3 0,-6 13-2 0,10-11 4 15,-10 11-2-15,8-9 3 0,-8 9 1 0,13-10 1 16,-13 10-1-16,10-7-4 0,-10 7 2 0,0 0 1 16,19-9-3-16,-19 9 4 0,0 0 1 0,18-4 5 15,-18 4-1-15,0 0 4 0,0 0 0 0,22 4 4 16,-22-4 3-16,0 0 5 0,14 5-3 0,-14-5 5 0,0 0 4 15,11 9 1-15,-11-9-3 0,0 0 2 0,10 14-7 16,-10-14 3-16,0 0-1 0,6 13 3 0,-6-13-4 16,0 0 2-16,7 16-7 0,-7-16 4 0,0 0-7 15,2 16 4-15,-2-16-9 0,2 13 4 0,-2-13-5 16,0 0 0-16,2 17-3 0,-2-17-1 0,0 0-1 16,2 13 4-16,-2-13-6 0,0 0-5 0,0 0-13 0,0 0-18 15,2 16-24-15,-2-16-27 0,0 0-35 0,0 0-142 16,0 0 82-16</inkml:trace>
  <inkml:trace contextRef="#ctx0" brushRef="#br0" timeOffset="101721.041">1235 4257 95 0,'0'0'168'0,"0"0"-23"0,0 0-29 16,0 0-16-16,0 0-21 0,0 0-17 0,-12-7-5 16,12 7-11-16,0 0-3 0,0 0-5 0,0 0-3 15,-17-6-8-15,17 6-1 0,0 0-7 0,0 0-3 0,0 0-2 16,-21-3 1-16,21 3-3 0,0 0-1 0,0 0 0 16,-18-6 2-16,18 6-2 0,0 0-5 0,0 0 0 15,0 0-3-15,-22-3 3 0,22 3-5 0,0 0-2 16,0 0 2-16,-18 4-1 0,18-4 0 0,0 0 1 15,-17 8-1-15,17-8 0 0,-10 9 3 0,10-9-5 16,-11 14 9-16,11-14-6 0,-12 15 0 0,12-15-2 16,-10 16 7-16,10-16-1 0,-11 20 6 0,5-9 9 15,0 1 3-15,6-12-8 0,-6 22 6 0,4-12-4 0,2-10 2 16,-5 25-6-16,5-25 6 0,0 23-12 0,0-23 5 16,3 25-6-16,-3-25 0 0,6 24-1 0,0-10 3 15,-2-4-3-15,4 1 5 0,1-2-1 0,-1 0 4 16,-8-9-10-16,21 13 9 0,-21-13-8 0,22 13 6 0,-22-13-7 15,23 6 2-15,-23-6-4 0,24 5-1 16,-24-5-12-16,0 0-13 0,35 0-17 0,-35 0-13 0,0 0-16 16,31-1-11-16,-31 1-23 0,0 0-15 0,25-6-28 15,-25 6-110-15,0 0 81 0</inkml:trace>
  <inkml:trace contextRef="#ctx0" brushRef="#br0" timeOffset="101961.979">1058 4446 139 0,'0'0'224'0,"0"0"-55"0,0 0-33 0,0 0-26 0,0 0-18 15,0 0 1-15,0 0-9 0,0 0-6 0,0 0-13 16,0 0-5-16,11-11-14 0,-11 11-4 0,0 0-10 15,0 0-4-15,22-3-10 0,-22 3 1 0,0 0-8 16,23 0 1-16,-23 0-10 0,0 0-16 0,25-4-27 16,-25 4-17-16,0 0-23 0,24-5-25 0,-24 5-32 0,0 0-36 15,27-3-92-15,-27 3 81 0</inkml:trace>
  <inkml:trace contextRef="#ctx0" brushRef="#br0" timeOffset="102581.941">1691 4142 53 0,'0'0'192'0,"0"0"-37"0,0 0-30 0,-8 14-17 16,8-14-16-16,-7 9-19 0,7-9-7 0,-6 17-11 15,6-17-1-15,-8 22-8 0,4-9-8 0,0-1-3 16,-3 3-5-16,3 0 1 0,0-1-2 0,0 4 1 0,-2-4-4 16,2 4-6-16,0 0-4 0,-3 0 3 15,3-1-4-15,0-1-4 0,-2 1 0 0,3 0-1 16,-1-2-4-16,0-1 1 0,-1-2-4 0,1 3 5 0,4-15-7 15,-6 20-8-15,6-20-12 0,-6 14-15 0,6-14-32 16,-4 13-25-16,4-13-23 0,0 0-19 0,-8 11-16 16,8-11-89-16,0 0 77 0</inkml:trace>
  <inkml:trace contextRef="#ctx0" brushRef="#br0" timeOffset="102856.018">1744 4135 111 0,'0'0'138'0,"0"0"-14"0,0 0-26 0,0 0-20 16,0 0-9-16,0 15-6 0,0-15-3 0,-1 15-5 16,1-15-5-16,-2 19-3 0,2-19 1 0,-3 22-5 15,3-22-2-15,-4 23 1 0,4-8 0 0,-2 0-1 16,0 2-3-16,0-2-3 0,0 1-5 0,0 0 0 15,0 0-2-15,0 0-3 0,0-1 0 0,0 1-4 16,0-2-5-16,0 0 0 0,2-14-7 0,-5 25 2 16,5-25-6-16,-2 22 1 0,2-22-12 0,-4 18-10 0,4-18-16 15,-2 13-10-15,2-13-11 0,-2 13-19 0,2-13-30 16,0 0-27-16,-2 12-26 0,2-12-109 0,0 0 83 16</inkml:trace>
  <inkml:trace contextRef="#ctx0" brushRef="#br0" timeOffset="103373.04">1666 4165 109 0,'0'0'121'0,"0"0"-14"0,0 0-19 15,6-11-15-15,-6 11-6 0,0 0-5 0,0 0-8 16,0 0-5-16,21 5-3 0,-21-5 4 0,0 0 2 0,21 11-6 16,-21-11 5-16,12 9-1 0,-12-9-7 15,12 13 5-15,-12-13-8 0,14 14-1 0,-14-14-1 0,12 15-7 16,-12-15 4-16,15 20-1 0,-9-11-3 0,0 2-2 16,0-1-1-16,1 3 0 0,-1-1-3 0,0-1-4 15,-2 2 0-15,2-1-1 0,-2 0-3 0,3 3 1 16,-3-4-1-16,0 3-3 0,0-4-1 0,-4-10-1 0,10 22-5 15,-10-22 2-15,5 19-4 0,-5-19-1 16,6 17 14-16,-6-17-16 0,4 12-1 0,-4-12 8 0,4 14-9 16,-4-14 0-16,0 0 0 0,6 10 0 0,-6-10 3 15,0 0-1-15,0 0 0 0,0 0-2 0,0 0-2 16,0 0-5-16,16-12-4 0,-16 12-6 0,6-19-9 16,-6 19-1-16,4-25 5 0,-2 9 3 0,2-2 2 15,-2 2 6-15,0-5 3 0,0 1 4 0,0 0-3 16,1 1 3-16,-1-1 1 0,-2-3 1 0,2 3-3 0,0 1 6 15,-2-1-4-15,0 2 16 0,0-1-9 0,0 2 3 16,0 0 0-16,0 3 2 0,0 2 0 0,0 12-5 16,0-24 2-16,0 24 0 0,-2-22-5 0,2 22-12 15,-2-15 8-15,2 15-1 0,0 0-3 0,0-14-4 16,0 14-21-16,0 0 0 0,0 0-18 0,0 0-21 16,0 0-22-16,0 0-28 0,0 0-32 0,0 0-150 0,0 0 234 15</inkml:trace>
  <inkml:trace contextRef="#ctx0" brushRef="#br0" timeOffset="105007.577">2382 4455 9 0,'11'-9'336'0,"-11"9"-67"0,0 0-40 15,0 0-20-15,0 0-15 0,0 0-25 0,0 0-17 0,0 0-2 16,0 0-42-16,0 0-4 0,0 0-29 16,0 0 1-16,0 0-33 0,0 0 8 0,0 0-27 0,0 0 11 15,0 0-26-15,0 0 13 0,0 0-29 0,0 0 26 16,0 0-54-16,0 0-20 0,0 0-22 0,0 0-20 16,0 0-29-16,0 0-25 0,0 0-24 0,0 0-33 15,0 0-220-15,0 0 105 0</inkml:trace>
  <inkml:trace contextRef="#ctx0" brushRef="#br0" timeOffset="105204.032">2401 4318 98 0,'0'0'320'0,"0"0"-72"0,0 0-43 16,0 0-26-16,2-15-11 0,-2 15-49 0,0 0-10 0,0 0-36 15,0 0-4-15,0 0-31 0,0 0-16 16,0 0-22-16,0 0-14 0,0 0-32 0,0 0-21 0,4-11-26 16,-4 11-24-16,0 0-33 0,0 0-35 0,0 0-120 15,0 0 235-15</inkml:trace>
  <inkml:trace contextRef="#ctx0" brushRef="#br0" timeOffset="106031.892">2912 4459 30 0,'0'0'138'0,"0"0"-13"15,0 0-18-15,0 0-15 0,-14-7-7 0,14 7-16 16,0 0 2-16,0 0 0 0,0 0 2 0,-4-16-3 16,4 16 1-16,0 0 1 0,0 0-5 0,-4-15-6 15,4 15-8-15,0 0-9 0,0 0-5 0,-4-16-7 16,4 16-6-16,0 0-6 0,0-13-5 0,0 13-5 15,0 0-2-15,0 0-1 0,2-14-4 0,-2 14-3 0,0 0-2 16,0 0-5-16,8-14 10 0,-8 14-2 0,0 0 0 16,0 0 0-16,16-9 1 0,-16 9-2 0,0 0 0 15,0 0 2-15,0 0-1 0,26 2-4 0,-26-2 4 16,0 0-2-16,17 11 5 0,-17-11-1 0,10 11-2 16,-10-11 3-16,11 13 0 0,-11-13-2 0,8 15-2 0,-8-15 2 15,8 14-1-15,-8-14 1 0,4 15-2 0,-4-15 3 16,6 16-2-16,-6-16 0 0,0 0 3 0,7 14 0 15,-7-14 2-15,0 0-2 0,0 0-5 0,6 13-4 16,-6-13-8-16,0 0-11 0,0 0-4 0,0 0 1 16,0 0 2-16,6-12 2 0,-6 12 4 0,0 0 2 15,4-15 4-15,-4 15-1 0,4-17 2 0,-4 17 3 16,4-17-1-16,-4 17 5 0,7-16-2 0,-7 16 10 0,8-17-10 16,-8 17 8-16,5-15-6 0,-5 15 7 15,8-11-7-15,-8 11 7 0,7-11-1 0,-7 11 7 0,0 0-5 16,12-13 8-16,-12 13-3 0,0 0 5 0,12-9-5 15,-12 9 6-15,0 0-3 0,0 0 10 0,0 0-6 16,25 2 13-16,-25-2-5 0,0 0 5 0,15 11 7 16,-15-11-5-16,10 7-3 0,-10-7-1 0,8 13 0 0,-8-13-5 15,9 12 2-15,-9-12-1 0,8 14-5 16,-8-14-1-16,6 13-1 0,-6-13-6 0,6 13 1 0,-6-13 9 16,4 10-5-16,-4-10-18 0,0 0 5 0,7 15-1 15,-7-15-10-15,0 0-17 0,6 12-17 0,-6-12-25 16,0 0-30-16,0 0-30 0,0 0-39 0,3 13-211 15,-3-13 163-15</inkml:trace>
  <inkml:trace contextRef="#ctx0" brushRef="#br0" timeOffset="106497.005">3369 4455 98 0,'0'0'250'0,"0"0"-59"15,0 0-26-15,0 0-26 0,0 0-13 0,0 0-14 16,0 0-19-16,0 0-9 0,0 0-15 0,0 0-9 0,0 0-3 16,0 0-4-16,0 0-2 0,0 0-4 15,0 0 1-15,0 0 0 0,0 0 29 0,0 0-37 16,0 0 16-16,0 0-22 0,0 0 25 0,0 0-35 0,0 0 12 16,0 0-10-16,0 0 13 0,0 0-22 0,0 0 11 15,0 0-15-15,0 0 11 0,25-2-15 0,-25 2 13 16,0 0-22-16,0 0 16 0,27-1-18 0,-27 1-18 0,0 0 22 15,25 0 18-15,-25 0-26 0,0 0 17 16,23 0-11-16,-23 0 11 0,0 0-15 0,21 0 15 0,-21 0-20 16,0 0-20-16,0 0 19 0,27 1-14 0,-27-1 1 15,0 0 5-15,0 0-36 0,0 0-14 0,23 2-16 16,-23-2-20-16,0 0-16 0,0 0-10 0,0 0-10 16,0 0-13-16,0 0-32 0,19-3-156 0,-19 3 200 0</inkml:trace>
  <inkml:trace contextRef="#ctx0" brushRef="#br0" timeOffset="106933.737">3409 4368 4 0,'0'0'242'15,"0"0"-36"-15,0 0-40 0,0 0-19 0,0 0-16 16,0 0-7-16,0 0-8 0,0 0-8 0,0 0 2 16,0 0-19-16,0 0 14 0,0 0-24 0,0 0 14 15,0 0-23-15,-19-4 12 0,19 4-22 0,0 0 6 0,0 0-28 16,0 0 12-16,0 0-27 0,0 0 7 0,0 0-26 16,0 0 17-16,0 0-23 0,0 0-6 0,0 0 8 15,0 0 14-15,0 0-20 0,0 0 15 0,0 0-12 16,0 0 14-16,0 0-16 0,0 0 16 0,19 6-19 15,-19-6 15-15,0 0-16 0,0 0 21 0,27 0-21 16,-27 0 17-16,0 0-15 0,22 0 13 0,-22 0-16 0,0 0 19 16,27 0-18-16,-27 0 17 0,0 0-20 15,0 0 21-15,30 1-20 0,-30-1 18 0,0 0-19 0,0 0 19 16,27 2-15-16,-27-2 14 0,0 0-18 16,0 0 11-16,0 0-6 0,25 3 30 0,-25-3-36 0,0 0 17 15,0 0-14-15,0 0 16 0,0 0-20 0,18 3 11 16,-18-3-17-16,0 0 6 0,0 0-26 0,0 0 7 15,0 0-35-15,0 0-21 0,0 0-25 0,0 0-23 16,0 0-31-16,0 0-35 0,0 0-236 0,21-6 93 0</inkml:trace>
  <inkml:trace contextRef="#ctx0" brushRef="#br0" timeOffset="112007.002">3895 4192 38 0,'0'0'115'15,"0"0"-19"-15,0 0-11 0,0 0-17 0,0 0-3 16,0 0-1-16,0 0 1 0,0 0 0 0,0 0-2 0,0 0 6 15,0 0 8-15,0-14 2 0,0 14 3 0,0 0 2 16,0 0-2-16,0 0 4 0,0 0-15 0,0 0 3 16,0 0-13-16,0 0 0 0,0 0-16 0,0 0 5 15,0 0-19-15,0 0 0 0,0 0-18 0,0 0 8 16,0 0-14-16,0 0 10 0,-12 8-14 0,12-8 9 16,0 0-14-16,-6 18 15 0,6-18-16 0,-6 14 24 15,6-14-26-15,-4 16 12 0,4-16-14 0,-7 18 15 0,7-18-13 16,-6 19 15-16,6-19-15 0,-6 21 15 0,6-21-13 15,-6 19 0-15,6-19 12 0,-4 17-15 0,4-17 1 16,-5 16 0-16,5-16 5 0,-4 15-2 0,4-15 2 16,0 0 0-16,-6 17 0 0,6-17-1 0,0 0 0 0,-4 15-3 15,4-15-2-15,0 0 2 0,0 0-6 16,-2 11 1-16,2-11-3 0,0 0-6 0,0 0 5 0,0 0-2 16,0 0-1-16,0 0-4 0,0 0 6 15,0 0 3-15,0 0 1 0,0 0 12 0,2-18-13 0,-2 18 10 16,6-14-11-16,-6 14 12 0,4-18-12 0,-4 18 11 15,7-18-8-15,-7 18 11 0,6-21-9 0,-6 21 9 16,6-19-12-16,-6 19 13 0,6-18-13 0,-6 18 14 16,6-19-12-16,-6 19 1 0,7-16 3 0,-7 16 6 0,6-13-4 15,-6 13-1-15,4-15 2 0,-4 15-4 16,6-11 1-16,-6 11 1 0,0 0 1 0,4-13 0 0,-4 13-2 16,0 0 1-16,0 0-2 0,6-11 0 0,-6 11 3 15,0 0 0-15,0 0 0 0,0 0 2 0,0 0 1 16,0 0-1-16,0 0 6 0,0 0-9 0,0 0-3 15,15 7 8-15,-15-7 6 0,0 0-9 0,2 13 10 0,-2-13-15 16,0 0 16-16,2 19-8 0,-2-19 10 0,2 15-9 16,-2-15 9-16,2 16-8 0,-2-16 7 0,2 16-6 15,-2-16-10-15,4 20 14 0,-4-20 0 0,3 18 3 16,-3-18 0-16,5 19-3 0,-5-19 2 0,4 20 2 16,-4-20 0-16,6 20 1 0,-6-20 2 0,6 21-1 15,-6-21-2-15,8 18 5 0,-8-18 3 0,5 18-1 16,-5-18 3-16,6 16-2 0,-6-16 3 0,4 12 17 15,-4-12-18-15,4 13 26 0,-4-13-26 0,0 0 19 16,4 14-22-16,-4-14 21 0,0 0-21 0,6 12 16 0,-6-12-21 16,0 0 15-16,0 0-21 0,0 0 13 0,0 0-21 15,4 11 15-15,-4-11-19 0,0 0 40 0,0 0-59 16,0 0 10-16,0 0-28 0,0 0 4 0,0 0-32 16,0 0-20-16,0 0-26 0,0 0-34 0,0 0-34 15,0 0-36-15,0 0-210 0,0 0 105 0</inkml:trace>
  <inkml:trace contextRef="#ctx0" brushRef="#br0" timeOffset="113886.094">5098 4224 34 0,'0'0'184'0,"0"0"-26"0,0 0-26 0,-11-7-18 0,11 7-11 16,0 0-18-16,0 0-1 0,0 0-12 0,0 0-5 16,0 0-11-16,0 0 3 0,0 0-17 0,0 0 6 15,0 0-22-15,0 0 2 0,0 0-11 0,0 0 3 16,0 0-13-16,0 0 8 0,0 0-10 0,0 0 7 15,0 0-8-15,0 0 6 0,0 0-8 0,0 0 7 0,0 0-9 16,0 0 8-16,0 0-8 0,25 1 6 0,-25-1-6 16,0 0 10-16,0 0-10 0,25 3 7 0,-25-3-10 15,0 0 9-15,0 0-8 0,31 0 10 0,-31 0-8 16,0 0 4-16,25-3-10 0,-25 3 5 0,0 0-15 16,22-3 6-16,-22 3-7 0,0 0 10 0,18-6-7 15,-18 6 10-15,0 0-7 0,0 0 8 0,21-3-8 0,-21 3 10 16,0 0-6-16,0 0 8 0,0 0-6 15,0 0 10-15,18-6-8 0,-18 6 5 0,0 0-6 0,0 0 6 16,0 0-7-16,0 0 8 0,0 0-9 0,0 0 9 16,0 0-4-16,0 0 11 0,15 6-7 0,-15-6 8 15,0 0-1-15,0 0 15 0,2 18-9 0,-2-18 5 16,-2 15-6-16,2-15 8 0,0 18-8 0,0-18 17 0,-2 21-13 16,2-21 13-16,-5 24-11 0,5-24 12 15,-2 24-13-15,2-9 14 0,-2-1-15 0,2-14 11 16,0 27-19-16,0-27 16 0,-2 25-15 0,2-25 0 0,0 25 14 15,0-25-18-15,0 21-2 0,0-21 12 0,0 20-15 16,0-20 1-16,0 18 12 0,0-18-16 0,0 0-2 16,2 18 7-16,-2-18 13 0,0 0-18 0,0 14 19 15,0-14-18-15,0 0 11 0,0 0-14 0,0 15 14 16,0-15-15-16,0 0 11 0,0 0-32 0,0 0-5 16,0 0-33-16,0 0-26 0,0 0-30 0,0 0-28 15,0 0-26-15,0 0-45 0,0 0-118 0,0 0 206 16</inkml:trace>
  <inkml:trace contextRef="#ctx0" brushRef="#br0" timeOffset="114294.752">5139 4384 186 0,'0'0'201'0,"0"0"-41"15,0 0-17-15,0 0-22 0,0 0-14 0,0 0-11 16,0 0-1-16,0 0-25 0,0 0 3 0,0 0-22 16,0 0 1-16,0 0-21 0,0 0 5 0,0 0-5 0,0 0 16 15,0 0-2-15,0 0 11 0,0 0-16 0,12-8 13 16,-12 8-21-16,0 0 9 0,0 0-19 0,25-3 13 15,-25 3-18-15,0 0 11 0,25 0-15 0,-25 0 12 16,0 0-15-16,27 3 8 0,-27-3-2 0,0 0-1 16,28 0-13-16,-28 0 12 0,0 0-18 0,29 0 15 15,-29 0-14-15,0 0 17 0,26 0-10 0,-26 0 18 16,0 0-17-16,23-3 19 0,-23 3-18 0,0 0 13 16,21-3-19-16,-21 3 14 0,0 0 0 0,18-4-5 15,-18 4-10-15,0 0 10 0,0 0-19 0,18-7 1 0,-18 7-29 16,0 0-11-16,0 0-47 0,0 0-28 0,12-7-47 15,-12 7-36-15,0 0-242 0,0 0 78 0</inkml:trace>
  <inkml:trace contextRef="#ctx0" brushRef="#br0" timeOffset="115067.515">5428 3968 16 0,'0'0'163'0,"0"0"-11"0,0 0-40 0,0 0-19 15,0 0-9-15,0 0-11 0,0 0-7 0,0 0-5 16,0 0-3-16,0 0-7 0,0 0 0 0,0 0-1 15,0 0 0-15,0 0-2 0,0 0 1 0,0 0 0 16,-8 14-5-16,8-14-3 0,0 0-4 0,0 0-2 16,-8 10-2-16,8-10 2 0,0 0-2 0,-6 12-3 0,6-12-7 15,0 0-2-15,-9 11-1 0,9-11-4 16,0 0-1-16,-4 13 0 0,4-13 11 0,0 0-10 0,0 0 8 16,-8 11-28-16,8-11 29 0,0 0-16 0,0 0 10 15,0 0-10-15,-6 11 4 0,6-11-8 0,0 0 19 16,0 0-28-16,0 0 14 0,0 0-17 0,0 0 11 15,0 0-13-15,0 0-3 0,0 0-3 0,0 0-2 16,0 0 3-16,0-15 3 0,0 15-1 0,0 0-4 16,4-12 4-16,-4 12 1 0,0 0 0 0,6-16 0 0,-6 16 4 15,0 0 3-15,4-15-1 0,-4 15 0 0,0 0 3 16,6-10 0-16,-6 10 0 0,0 0 1 0,0 0 6 16,0 0-5-16,4-11 1 0,-4 11-3 0,0 0-1 15,0 0-1-15,0 0 1 0,0 0-2 0,0 0 2 16,0 0 2-16,0 0-1 0,0 0 4 0,0 0 2 15,0 0 1-15,0 0 2 0,0 0 3 0,0 0 2 16,0 0 3-16,0 0-2 0,17 7-2 0,-17-7-1 16,0 0 0-16,4 11 4 0,-4-11 1 0,0 0 12 0,8 14-12 15,-8-14 9-15,0 0-46 0,7 14 51 0,-7-14-17 16,0 0 13-16,8 15-16 0,-8-15 16 16,0 0-20-16,8 13 20 0,-8-13-23 0,0 0 13 0,8 12-18 15,-8-12 25-15,0 0-25 0,0 0 12 0,9 11-14 16,-9-11 17-16,0 0-19 0,0 0 18 0,0 0-15 15,8 11 2-15,-8-11-29 0,0 0-6 0,0 0-30 16,0 0-15-16,0 0-37 0,0 0-28 0,0 0-37 0,0 0-222 16,0 0 134-16</inkml:trace>
  <inkml:trace contextRef="#ctx0" brushRef="#br0" timeOffset="115826.833">5742 4363 213 0,'0'0'200'0,"0"0"-38"0,0 0-11 16,0 0-27-16,0 0-1 0,0 0-15 0,0 0-4 16,0 0-27-16,0 0 2 0,0 0-20 0,0 0-1 0,0 0-1 15,0 0 11-15,0 0-10 0,0 0 11 16,0 0-27-16,0 0 11 0,0 0-24 0,0 0 9 0,21-4-20 15,-21 4 14-15,0 0-21 0,0 0 15 0,0 0-20 16,27 0 15-16,-27 0-19 0,0 0 11 0,0 0-13 16,30-2 12-16,-30 2-15 0,0 0 13 0,25-2-13 15,-25 2 15-15,0 0-17 0,27-2 19 0,-27 2-17 16,0 0 18-16,22 0-13 0,-22 0 10 0,0 0-15 0,0 0 20 16,29 0-19-16,-29 0 14 0,0 0-14 15,0 0 10-15,23 2 14 0,-23-2-13 0,0 0-17 16,0 0 12-16,0 0-11 0,0 0 12 0,24 2-19 0,-24-2 5 15,0 0-30-15,0 0 1 0,0 0-36 0,0 0-17 16,0 0-38-16,0 0-28 0,0 0-36 0,0 0-47 16,0 0-119-16,18-4 184 0</inkml:trace>
  <inkml:trace contextRef="#ctx0" brushRef="#br0" timeOffset="116760.903">6149 4141 19 0,'0'0'193'0,"0"0"-24"0,0 0-38 0,0 0-11 16,0 0-14-16,6-13-6 0,-6 13-13 0,0 0-1 15,0 0-15-15,0 0 2 0,0 0-21 0,0 0 0 16,0 0-20-16,0 0 4 0,0 0-13 0,0 0 12 15,0 0-6-15,0 0 18 0,0 0-13 0,0 0 12 16,0 0-21-16,12 7 7 0,-12-7-1 0,0 0-4 16,2 15-15-16,-2-15 13 0,0 0-17 0,2 20 13 15,-2-20-15-15,0 0 13 0,0 21-15 0,0-21 14 0,0 16-15 16,0-16 15-16,-2 17-16 0,2-17 11 0,-2 17-11 16,2-17 9-16,-4 16-12 0,4-16 12 0,-4 16-12 15,4-16 13-15,-4 16-16 0,4-16 13 0,-6 14-15 16,6-14 14-16,-4 15-13 0,4-15 15 0,-7 11-18 15,7-11 14-15,0 0-14 0,-4 13 4 0,4-13-16 16,0 0 9-16,0 0-17 0,-6 13 8 0,6-13-18 16,0 0 11-16,0 0-8 0,0 0 13 0,0 0-1 15,0 0 12-15,0 0-7 0,0 0 13 0,10 9-11 16,-10-9 11-16,0 0-11 0,0 0 11 0,17-7-11 0,-17 7 5 16,0 0-8-16,18-7 6 0,-18 7-9 0,0 0 7 15,21-8-5-15,-21 8 9 0,0 0-4 16,21-3 9-16,-21 3-18 0,0 0 24 0,20-5-8 0,-20 5 8 15,0 0-4-15,0 0 7 0,22-5-8 0,-22 5 9 16,0 0-8-16,0 0 7 0,0 0-7 0,23-3 6 16,-23 3-6-16,0 0 8 0,0 0-6 0,0 0 8 15,0 0-5-15,0 0 8 0,21-5-5 0,-21 5 7 16,0 0-11-16,0 0 8 0,0 0-7 0,0 0 7 0,6-8-9 16,-6 8 5-16,0 0-7 0,0 0 7 15,2-15-7-15,-2 15 8 0,0 0-4 0,0 0 4 0,0-16 6 16,0 16 11-16,0 0-7 0,0 0 13 0,-2-15-7 15,2 15 11-15,0 0-9 0,0 0 11 0,0 0-13 16,-2-15 8-16,2 15-16 0,0 0 10 0,0 0-18 16,0 0 9-16,0 0-15 0,0 0 6 0,0 0-10 15,0 0 13-15,0 0-9 0,0 0 15 0,0 0-11 16,0 0 14-16,0 0-10 0,0 0 14 0,0 0-12 16,4 16 13-16,-4-16-5 0,2 14 17 0,-2-14-19 0,2 16 15 15,-2-16-17-15,4 15 11 0,-4-15-10 16,2 21 15-16,-2-21-13 0,6 18 11 0,-6-18-15 0,5 18 12 15,-5-18-13-15,4 19 14 0,-4-19-15 0,6 16 14 16,-6-16-16-16,6 16 26 0,-6-16-33 0,4 14 17 16,-4-14-16-16,6 11 17 0,-6-11-18 0,0 0 17 15,5 15-17-15,-5-15 23 0,0 0-21 0,0 0 11 16,6 12-31-16,-6-12 38 0,0 0-38 0,0 0-9 16,0 0-51-16,0 0-24 0,0 0-45 0,0 0-25 15,0 0-38-15,0 0-47 0,0 0-147 0,0 0 138 0</inkml:trace>
  <inkml:trace contextRef="#ctx0" brushRef="#br0" timeOffset="117454.005">6545 3934 6 0,'0'0'222'0,"0"0"-38"0,0 0-36 0,0 0-17 16,0 0-20-16,0 0-10 0,0 0 0 0,0 0-21 16,0 0-9-16,0 0-3 0,0 0-9 0,0 0-8 0,0 0-6 15,0 0-4-15,0 0-6 0,0 0-1 16,0 0-1-16,0 0 0 0,0 0 3 0,0 0-6 0,0 0 4 16,0 0 5-16,0 0-18 0,-12 11 8 0,12-11-20 15,0 0 11-15,-8 17-14 0,8-17 16 0,-6 11-20 16,6-11 15-16,-9 15-17 0,9-15 14 0,-6 13-18 15,6-13 17-15,-6 11-15 0,6-11 13 0,-6 11-16 16,6-11 15-16,0 0-14 0,-6 11 13 0,6-11-15 16,0 0 9-16,0 0 3 0,0 0-15 0,-7 8-19 15,7-8 12-15,0 0-11 0,0 0 6 0,0 0-4 0,5-13 7 16,-5 13-14-16,6-12-2 0,-6 12 0 0,6-13 4 16,-6 13 1-16,8-12 8 0,-8 12 4 0,6-14 1 15,-6 14 4-15,9-11 2 0,-9 11 2 0,6-11 4 16,-6 11 6-16,0 0-1 0,8-14 7 0,-8 14-1 15,0 0 3-15,0 0-2 0,7-8 1 0,-7 8-4 16,0 0 4-16,0 0 14 0,0 0 0 0,0 0 7 16,0 0 3-16,0 0 7 0,0 0-10 0,13 7 7 15,-13-7-15-15,0 0 13 0,4 16-5 0,-4-16 3 16,4 16-18-16,-4-16 11 0,2 15-16 0,-2-15 12 16,4 16-19-16,-4-16 20 0,4 14-19 0,-4-14 12 0,5 16-19 15,-5-16 18-15,2 14-16 0,-2-14 15 0,0 0-18 16,6 17 15-16,-6-17-15 0,0 0 13 0,4 13-18 15,-4-13 2-15,0 0-35 0,0 0 1 0,6 13-32 16,-6-13-16-16,0 0-36 0,0 0-33 0,0 0-41 16,0 0-208-16,0 0 134 0</inkml:trace>
  <inkml:trace contextRef="#ctx0" brushRef="#br0" timeOffset="118186.893">6986 4398 85 0,'0'0'202'0,"0"0"-40"16,0 0-21-16,0 0-25 0,0 0-12 0,0 0-20 15,0 0-7-15,0 0-15 0,0 0 6 0,0 0-8 16,0 0 6-16,0 0-11 0,0 0 6 0,0 0-11 16,-16 5-5-16,16-5 8 0,0 0 13 0,0 0-17 15,0 0 9-15,0 0-17 0,0 0 9 0,0 0-21 16,0 0 8-16,0 0-19 0,0 0 9 0,0 0-15 15,0 0 14-15,4 13-5 0,-4-13-2 0,0 0-15 0,0 0 16 16,0 0-14-16,0 0 8 0,0 0-20 16,18 5 19-16,-18-5-14 0,0 0 12 0,0 0-14 0,0 0 14 15,23 5-16-15,-23-5 16 0,0 0-17 0,0 0 14 16,20 2-13-16,-20-2 15 0,0 0-15 0,0 0 37 16,0 0-30-16,29-2-11 0,-29 2 15 0,0 0-15 15,17-5 10-15,-17 5-18 0,0 0 3 0,0 0-16 16,21-5-1-16,-21 5-21 0,0 0-1 0,0 0-13 15,0 0 0-15,16-3-12 0,-16 3-5 0,0 0-25 16,0 0-17-16,0 0-36 0,0 0-55 0,0 0-79 0,0 0 247 16</inkml:trace>
  <inkml:trace contextRef="#ctx0" brushRef="#br0" timeOffset="118641.968">7035 4311 213 0,'-8'-11'184'0,"8"11"-28"0,0 0-28 15,0 0-13-15,0 0-15 0,0 0 1 0,0 0-18 16,0 0 6-16,0 0-14 0,0 0 6 0,0 0-9 0,0 0 5 15,0 0-12-15,0 0 9 0,0 0-17 16,0 0 11-16,0 0-22 0,0 0 13 0,0 0-20 16,0 0 7-16,0 0-5 0,0 0-2 0,0 0-11 0,0 0 1 15,0 0-9-15,0 0-3 0,0 0-9 0,0 0-2 16,0 0 3-16,0 0-7 0,0 0 3 0,0 0-2 16,0 0-3-16,0 0 1 0,0 0 3 0,0 0-4 15,0 0 1-15,0 0 1 0,0 0 1 0,11 11 3 16,-11-11-4-16,0 0-1 0,0 0 1 0,0 0 1 15,18 7-2-15,-18-7-2 0,0 0-2 0,0 0 5 16,0 0-1-16,23 2-1 0,-23-2 2 0,0 0-2 0,0 0 0 16,0 0 2-16,23 3-4 0,-23-3 3 15,0 0 2-15,0 0-5 0,0 0 1 0,0 0 0 0,21 3 3 16,-21-3-2-16,0 0-4 0,0 0-10 0,0 0-16 16,0 0-21-16,0 0-3 0,0 0-34 0,0 0-18 15,23 2-40-15,-23-2-30 0,0 0-40 0,0 0-190 16,0 0 134-16</inkml:trace>
  <inkml:trace contextRef="#ctx0" brushRef="#br0" timeOffset="123790.924">7433 4202 164 0,'0'0'166'15,"0"0"-34"-15,0 0-19 0,0 0-11 16,0 0-22-16,0 0-6 0,0 0-11 0,0 0 4 16,11-10-15-16,-11 10 9 0,0 0-8 0,0 0 7 0,0 0-4 15,0 0 4-15,0 0-8 0,0 0 10 0,0 0-11 16,0 0 9-16,0 0-12 0,0 0 10 0,0 0-17 15,0 0 9-15,0 0-17 0,0 0 9 0,0 0-18 16,0 0 8-16,0 0-19 0,0 0 10 0,0 0-20 0,0 0 9 16,4-13-14-16,-4 13 10 0,0 0-11 0,0 0 11 15,0 0-15-15,0 0 13 0,0 0-11 16,16-8 12-16,-16 8-8 0,0 0 8 0,0 0-17 0,23-1 16 16,-23 1-14-16,0 0 14 0,25 1-12 0,-25-1 15 15,0 0-16-15,23 5 14 0,-23-5-14 0,0 0-8 16,22 9 13-16,-22-9 15 0,14 7-11 0,-14-7 2 15,10 12-8-15,-10-12 10 0,8 13-4 0,-8-13 6 0,5 12-11 16,-5-12 13-16,-3 19-12 0,3-19 13 16,-4 20-13-16,4-20 11 0,-8 17-14 0,8-17 12 15,-10 17-11-15,10-17 15 0,-12 16-13 0,12-16 9 16,-12 14-14-16,12-14 12 0,-14 10-8 0,14-10 15 16,-13 8-19-16,13-8 15 0,0 0-16 0,-14 5 16 0,14-5-18 15,0 0 12-15,0 0-12 0,0 0 14 0,0 0-15 16,-9-13 16-16,9 13-17 0,9-10 17 0,-9 10-16 15,12-14 15-15,-12 14-2 0,17-15-15 0,-17 15 11 16,20-14-12-16,-20 14 16 0,22-16-4 0,-22 16-2 16,23-10-10-16,-23 10 16 0,25-10-15 0,-25 10 15 15,22-5-14-15,-22 5 14 0,21-4-13 0,-21 4 16 16,0 0-15-16,29 4 16 0,-29-4-13 0,0 0 12 0,24 5-13 16,-24-5 14-16,14 8-8 0,-14-8 15 0,13 7 0 15,-13-7 1-15,10 10-11 0,-10-10 12 0,0 0-10 16,10 14 17-16,-10-14-11 0,0 0 13 0,2 17-17 15,-2-17 20-15,0 0-12 0,-4 14 26 0,4-14-29 16,-8 12 13-16,8-12-14 0,-15 11 16 0,15-11 5 16,-18 13-3-16,18-13-16 0,-22 11 15 0,22-11-13 15,-27 12 12-15,27-12-7 0,-25 10 12 0,25-10-4 16,-22 6 1-16,22-6-14 0,-21 7-15 0,21-7 19 0,0 0-6 16,-23 6-3-16,23-6-6 0,0 0-10 15,-18 3-12-15,18-3-19 0,0 0 11 0,0 0-34 0,0 0 5 16,0 0-34-16,0 0-8 0,0 0-41 0,0 0-32 15,0 0-46-15,0 0-269 0,18-7 24 0</inkml:trace>
  <inkml:trace contextRef="#ctx0" brushRef="#br0" timeOffset="124718.43">8618 4192 233 0,'0'0'195'0,"0"0"-38"0,0 0-24 0,0 0-13 16,0 0-13-16,0 0-10 0,0 0-6 0,0 0-10 15,0 0-3-15,0 0-14 0,0 0-6 0,2-14-9 16,-2 14-2-16,0 0-6 0,0 0-7 0,12-11-17 15,-12 11 6-15,0 0 0 0,15-8-9 0,-15 8-10 16,0 0 7-16,20-5-11 0,-20 5 9 0,0 0-26 0,21-4 26 16,-21 4-10-16,0 0 10 0,23 2-11 0,-23-2 9 15,0 0-7-15,22 5 5 0,-22-5-1 0,0 0 1 16,16 10-2-16,-16-10 1 0,0 0-3 0,12 12-1 16,-12-12 5-16,0 0-1 0,5 17 0 0,-5-17 1 15,-2 13 1-15,2-13-1 0,-7 12 0 0,7-12-1 16,-6 15 3-16,6-15-16 0,-6 12 19 0,6-12 4 15,-10 9 3-15,10-9 0 0,-9 10 2 0,9-10-17 16,0 0 22-16,-11 9-3 0,11-9-32 0,0 0 38 16,0 0-9-16,-10 8-8 0,10-8-4 0,0 0-4 0,0 0-2 15,0 0-1-15,0 0-1 0,0 0-34 16,0 0 40-16,0 0-11 0,6-13-2 0,-6 13-11 0,0 0-1 16,19-7-5-16,-19 7-3 0,0 0-2 0,23-5-21 15,-23 5 29-15,0 0 5 0,27-2 4 0,-27 2 2 16,0 0 3-16,25 2 3 0,-25-2 1 0,0 0-9 15,21 9 3-15,-21-9 23 0,0 0-5 0,18 10 16 16,-18-10-10-16,0 0 17 0,13 11-9 0,-13-11 13 16,0 0-10-16,6 13 13 0,-6-13-14 0,0 0 9 0,2 15-13 15,-2-15 13-15,0 0 3 0,-4 12 0 16,4-12-3-16,0 0 2 0,-11 13 3 0,11-13-1 0,0 0-2 16,-18 8 4-16,18-8-6 0,0 0-2 15,-21 5-2-15,21-5-5 0,0 0-3 0,0 0-5 0,-27 4-6 16,27-4 0-16,0 0-1 0,0 0-5 0,-23 2-4 15,23-2-7-15,0 0-15 0,0 0-17 0,0 0-13 16,0 0-3-16,-22 3-9 0,22-3-16 0,0 0 0 16,0 0-24-16,0 0-13 0,0 0-14 0,-4 12-4 15,4-12-12-15,0 0-17 0,0 0-31 0,0 0-98 0,0 0 249 16</inkml:trace>
  <inkml:trace contextRef="#ctx0" brushRef="#br0" timeOffset="125136.982">9067 3956 82 0,'0'0'188'0,"2"-15"-30"0,-2 15-26 16,0-17-3-16,0 17-22 0,0 0-7 0,3-15-18 15,-3 15-8-15,0 0-18 0,2-14-7 0,-2 14-6 16,0 0 23-16,0 0 1 0,0 0 10 0,0 0-14 16,0 0 5-16,0 0-19 0,0 0-22 0,2 18 16 15,-2-18 8-15,-2 21-16 0,2-21 10 0,-2 28-18 16,2-14 11-16,-3 2-15 0,1 1 13 0,2 2-4 16,-2 1 4-16,2-1-3 0,0 2-4 0,0-2 1 0,0 3 4 15,0-1 15-15,0 0-20 0,0 3 4 0,0-2-3 16,2-3-3-16,-2 2-2 0,2 0-1 0,-2-1-1 15,0 0-3-15,3 1 3 0,-1-5-4 0,-2 2 2 16,2 0-3-16,-2-6-1 0,0-12-4 0,2 26 0 16,-2-26 0-16,2 23 3 0,-2-23-1 0,2 15-1 15,-2-15-2-15,0 15-12 0,0-15 10 0,0 0-1 16,2 18-3-16,-2-18-10 0,0 0-20 0,0 0-14 16,2 13-19-16,-2-13-23 0,0 0-27 0,0 0-46 0,0 0-31 15,0 0-47-15,0 0-51 0,0 0-168 0,0 0 73 16</inkml:trace>
  <inkml:trace contextRef="#ctx0" brushRef="#br0" timeOffset="125844.81">9252 4228 227 0,'0'0'204'0,"0"0"-32"0,0 0-23 0,0 0-20 16,0 0-17-16,0 0-15 0,-12-8-10 0,12 8-11 15,0 0-12-15,0 0-11 0,0 0-10 0,0 0-7 16,-8-13-8-16,8 13-4 0,0 0-14 0,0 0 7 16,4-11-13-16,-4 11 6 0,0 0-8 0,6-11 4 15,-6 11-7-15,0 0 6 0,12-9-10 0,-12 9 9 16,0 0-11-16,15-6 1 0,-15 6-11 0,0 0 9 16,0 0-10-16,23-2 11 0,-23 2 0 0,0 0-6 15,19 2 8-15,-19-2 2 0,0 0-2 0,19 9 0 0,-19-9 2 16,0 0 0-16,14 12 2 0,-14-12 0 0,9 9 6 15,-9-9 5-15,8 13 3 0,-8-13 2 0,2 13 3 16,-2-13-8-16,0 15 16 0,0-15-9 0,0 16 7 16,0-16-10-16,-4 13 10 0,4-13-14 0,-4 12 11 15,4-12-13-15,0 0 10 0,-6 16-11 0,6-16 9 16,0 0-11-16,-11 9 11 0,11-9-14 0,0 0 8 16,0 0-14-16,0 0 6 0,0 0-17 0,0 0 9 0,0 0-6 15,0 0-1-15,0 0-5 0,0 0-5 0,0 0-5 16,0 0 0-16,4-13-2 0,-4 13-1 0,0 0-4 15,17-10 0-15,-17 10-2 0,0 0 3 0,21-6 9 16,-21 6 1-16,0 0 5 0,18-2 4 16,-18 2 2-16,0 0 1 0,0 0 4 0,25 6 7 0,-25-6 5 15,0 0 20-15,12 10 2 0,-12-10 17 0,9 10-3 16,-9-10 21-16,4 12-1 0,-4-12 26 0,1 18 4 16,-1-18 7-16,-1 14-1 0,1-14 8 0,-4 18-8 15,4-18-2-15,-11 18-4 0,11-18-11 0,-12 16 3 16,12-16-4-16,-17 16-5 0,17-16-6 0,-18 15-4 0,18-15-9 15,-21 10-4-15,21-10-8 0,-21 5-7 0,21-5-8 16,0 0-4-16,-31 4-6 0,31-4-8 0,0 0-15 16,-25-2-22-16,25 2-22 0,0 0-37 0,0 0-36 15,-27-2-55-15,27 2-69 0,0 0-74 0,0 0-288 16,0 0-120-16</inkml:trace>
  <inkml:trace contextRef="#ctx0" brushRef="#br0" timeOffset="130040.02">9786 4198 67 0,'0'0'142'0,"0"0"-16"0,0 0-20 16,0 0-5-16,0 0-10 0,0 0-10 0,0 0-7 0,0 0-3 15,0 0-1-15,0 0 3 0,0 0-6 0,0 0-2 16,0 0-3-16,0 0-5 0,18 6 1 0,-18-6 3 15,0 0-8-15,2 13-6 0,-2-13-6 0,0 0-3 16,5 15-7-16,-5-15 0 0,0 0-27 0,2 16 26 16,-2-16-1-16,0 0-7 0,2 15-1 0,-2-15-4 15,0 0 0-15,0 0 2 0,0 0-3 0,4 10 2 16,-4-10-1-16,0 0-1 0,12-10-3 0,-4 0-5 16,3-1 1-16,3-5-9 0,3-6-16 0,2-3-24 15,6-4-13-15,2-4 3 0,2 0-1 0,4-10-18 0,1 3-8 16,3 1-14-16,-8 3-32 0,2 5-40 0,-2 1-196 15,-7 6 183-15</inkml:trace>
  <inkml:trace contextRef="#ctx0" brushRef="#br0" timeOffset="140923.374">609 3880 4 0,'0'0'13'0,"0"0"-9"15,0 0 17-15,0 0-2 0,0 0 6 0,0 0 2 16,0 0 6-16,0 0-3 0,0 0 5 0,0 0-9 0,0 0 8 16,0 0 4-16,0 0-2 0,0 0-8 15,0 0-4-15,0 0 2 0,0 0-2 0,0 0-4 0,0 0-8 16,0 0 0-16,0 0-3 0,0 0-1 0,0 0 1 16,0 0 4-16,0 0 4 0,0 0 3 0,4 11-7 15,-4-11 7-15,0 0-8 0,0 0 14 0,0 0-15 16,0 0 9-16,0 0-5 0,0 0 9 0,0 0-7 15,0 0 7-15,0 0-5 0,0 0 2 0,0 0 1 16,0 0-2-16,0 0-3 0,0 0 6 0,0 0-6 0,0 0 0 16,0 0 0-16,0 0 3 0,0 0-4 0,2 13 2 15,-2-13-8-15,0 0 1 0,0 0-3 0,0 0 2 16,0 0-3-16,0 0 9 0,0 0-4 0,0 0 7 16,0 0-4-16,0 0 5 0,0 0-5 0,0 0 5 15,0 0-4-15,0 0 7 0,0 0-11 0,0 0 4 0,0 0-6 16,0 0 1-16,0 0-6 0,0 0 4 0,0 0-8 15,0 0 3-15,0 0 0 0,-4-12 1 0,4 12-8 16,0 0 8-16,0 0-5 0,0 0 0 0,-4-14-5 16,4 14 6-16,0 0-4 0,-4-13 5 0,4 13-4 15,0 0 2-15,0-17-6 0,0 17 4 0,0 0-8 16,-3-20 4-16,3 20-4 0,0-13 2 0,0 13-11 0,3-17 8 16,-3 17-2-16,0-18 5 0,0 18-4 0,4-18 9 15,-4 18-5-15,2-21 4 0,-2 21-6 0,2-20 8 16,-2 20-7-16,4-20 8 0,-4 20-1 0,4-21 0 15,-4 21-2-15,4-18 10 0,-4 18-13 0,4-19 8 16,-4 19-7-16,5-18 9 0,-5 18-7 0,4-15 5 16,-4 15-4-16,6-15 2 0,-6 15-2 0,6-15 5 0,-6 15-7 15,6-14 6-15,-6 14-4 0,9-12 5 0,-9 12-4 16,8-15 2-16,-8 15-8 0,10-11 1 0,-10 11-3 16,15-11 1-16,-15 11-2 0,12-7 1 0,-12 7-6 15,0 0 6-15,19-8-7 0,-19 8 4 0,0 0 1 16,0 0 2-16,23 0 1 0,-23 0 3 0,0 0 1 15,17 7 2-15,-17-7-1 0,10 8 2 0,-10-8 0 16,9 14 1-16,-9-14-1 0,4 14 2 0,-4-14 0 16,2 15 9-16,-2-15-9 0,0 18 3 0,0-18-3 0,-4 18 2 15,4-18-2-15,-7 21 2 0,7-21-1 0,-8 19 3 16,8-19-3-16,-8 18 5 0,8-18-3 0,-11 15 4 16,11-15-2-16,-12 15 6 0,12-15-5 0,-10 12 6 15,10-12-1-15,-10 11 6 0,10-11-4 0,0 0-1 16,-14 12-6-16,14-12 0 0,0 0-2 0,-12 9 4 15,12-9-7-15,0 0 5 0,0 0-10 0,-15 10 9 0,15-10-8 16,0 0 3-16,0 0-2 0,0 0 0 0,0 0-3 16,0 0 2-16,0 0-7 0,0 0 12 0,0 0-4 15,0 0 0-15,0 0-3 0,0 0 5 0,0 0-3 16,13-15 4-16,-13 15-3 0,12-6 0 0,-12 6-2 16,16-5 2-16,-16 5-6 0,18-3 1 0,-18 3-5 15,0 0-2-15,29-2 0 0,-29 2 4 0,0 0 0 16,29 3 3-16,-29-3-2 0,14 7 6 0,-14-7 1 15,15 6 3-15,-15-6-5 0,10 9 4 0,-10-9 2 0,6 10 1 16,-6-10 0-16,2 17 11 0,-2-17-11 0,-2 12 5 16,2-12-1-16,-6 15 9 0,6-15-3 0,-10 15 5 15,10-15-4-15,-13 11 10 0,13-11-4 0,-16 11 6 0,16-11-8 16,-19 7 9-16,19-7-4 0,-18 5 1 0,18-5-7 16,0 0 0-16,-29 4-1 0,29-4-1 0,0 0-8 15,-24-1 5-15,24 1-8 0,0 0 3 0,0 0-7 16,-27-3-6-16,27 3-20 0,0 0-24 0,0 0-29 15,-21-3-15-15,21 3-16 0,0 0-20 0,0 0-120 16,0 0 79-16</inkml:trace>
  <inkml:trace contextRef="#ctx0" brushRef="#br0" timeOffset="144442.753">868 3763 78 0,'0'0'81'0,"0"0"-7"0,0 0-3 16,0 0-8-16,0 0-7 0,0 0-6 0,0 0-3 0,0 0-1 16,0 0-8-16,0 0 3 0,-18 6-2 0,18-6-5 15,0 0-5-15,0 0 0 0,-9 11 1 0,9-11-5 16,0 0 8-16,-6 12-6 0,6-12 6 0,-4 12-2 16,4-12 3-16,-4 13-8 0,4-13-3 0,-4 11-9 0,4-11 1 15,0 0-1-15,-2 18-3 0,2-18-4 16,0 0 0-16,4 14-4 0,-4-14 5 0,0 0-1 0,12 11 2 15,-12-11-3-15,0 0 2 0,0 0-7 0,0 0 6 16,29-4-5-16,-29 4 4 0,18-8-4 0,-18 8 5 16,18-17-7-16,-7 9 6 0,-11 8-5 0,20-19-4 15,-11 11-16-15,-1-3-4 0,-8 11 0 0,12-18 6 16,-12 18-3-16,11-16 1 0,-11 16-6 0,4-16 2 16,-4 16-4-16,2-14 5 0,-2 14 0 0,-2-13 5 0,2 13 8 15,-9-9-9-15,9 9-1 0,0 0 4 16,-16-9 0-16,16 9 1 0,0 0-1 0,-23-3 1 0,23 3-6 15,0 0 5-15,-23 9-2 0,23-9-10 0,-14 9-15 16,14-9-10-16,-12 12-1 0,12-12-26 0,-10 14-10 16,10-14-45-16,-8 17 41 0</inkml:trace>
  <inkml:trace contextRef="#ctx0" brushRef="#br0" timeOffset="145469.803">956 3830 82 0,'0'0'100'0,"0"0"14"0,0 0-26 0,0 0-14 0,8 12-19 16,-8-12-3-16,0 0-13 0,0 0-5 0,0 0-20 16,15 11 14-16,-15-11-3 0,0 0 0 0,0 0-6 15,0 0 1-15,20-7-4 0,-20 7-4 0,0 0-3 16,13-12-1-16,-13 12-3 0,9-15 0 0,-9 15-10 0,10-15 7 16,-10 15-20-16,9-18-10 0,-9 18-15 15,4-20 6-15,-4 20 4 0,4-24-7 0,-4 24 14 0,0-23-1 16,0 23 9-16,-2-21 2 0,2 21 11 0,-4-20 0 15,4 20 4-15,-4-16 4 0,4 16 8 0,-4-16 5 16,4 16 2-16,-5-10-8 0,5 10-7 0,0 0 2 16,-6-13 14-16,6 13-21 0,0 0-1 0,0 0 2 15,0 0-2-15,0 0 3 0,0 0 2 0,0 0-1 16,0 0-3-16,0 0 3 0,0 0 1 0,0 0 6 0,0 0-1 16,0 0-18-16,11 13 21 0,-11-13 0 0,8 9-2 15,-8-9 5-15,10 12-7 0,-10-12 1 0,13 10-5 16,-13-10 0-16,14 11 1 0,-14-11 1 0,15 13-3 15,-15-13 4-15,16 13-5 0,-16-13 4 0,15 13-5 16,-15-13 3-16,14 13 2 0,-14-13-4 0,12 16 3 0,-12-16 7 16,11 14 4-16,-11-14 3 0,9 14-7 0,-9-14 4 15,4 14-4-15,-4-14 2 0,4 15-4 0,-4-15 0 16,2 12-2-16,-2-12-1 0,-2 13 1 0,2-13 0 16,-4 13-2-16,4-13-4 0,-6 13 0 0,6-13 5 15,-7 9-3-15,7-9 10 0,-11 10-14 0,11-10 3 16,-12 7-4-16,12-7 3 0,-12 9-5 0,12-9-6 0,0 0 12 15,-19 12 0-15,19-12 0 0,0 0 2 0,-19 8-3 16,19-8 3-16,0 0 4 0,-16 4-2 0,16-4 0 16,0 0 3-16,0 0-6 0,-15 8 3 0,15-8-5 15,0 0 0-15,0 0-5 0,0 0 5 0,0 0-6 16,0 0 8-16,0 0-5 0,0 0 3 0,0 0-4 16,0 0 3-16,9-12-3 0,-9 12 4 0,12-8 0 0,-12 8-1 15,17-6 0-15,-17 6 3 0,16-7-2 0,-16 7 4 16,19-8-5-16,-19 8-2 0,20-6-1 0,-20 6-5 15,18-3-1-15,-18 3 3 0,21-6-2 0,-21 6 1 16,18-5-3-16,-18 5 3 0,17-6-5 0,-17 6 9 16,18-8-13-16,-18 8-5 0,17-7-7 0,-17 7-4 15,16-12-10-15,-16 12-7 0,15-17-6 0,-15 17 2 0,14-19 6 16,-14 19-6-16,8-18 8 0,-8 18 2 16,8-21 10-16,-8 21 1 0,2-18 17 0,-2 18 2 0,2-21 24 15,-2 21 9-15,-4-17 8 0,4 17 1 0,-4-16 6 16,4 16-3-16,-6-14 9 0,6 14-6 0,-6-14-4 15,6 14-5-15,-6-11-5 0,6 11-8 0,-8-9-1 16,8 9 4-16,0 0-6 0,0 0-1 0,-15-9-2 16,15 9-3-16,0 0 8 0,0 0-11 0,0 0 7 0,0 0 8 15,-16 4-1-15,16-4 4 0,0 0 7 0,-6 11 7 16,6-11 8-16,0 0 10 0,-6 19-14 0,6-19 7 16,-3 14-4-16,3-14 5 0,0 18-1 0,0-18 1 15,0 21-3-15,0-21 11 0,3 20-4 0,-3-20 0 16,4 21-7-16,-4-21 1 0,6 18-18 0,-6-18 4 0,10 15-10 15,-10-15 1-15,13 14-6 0,-13-14 0 0,16 9-3 16,-16-9-3-16,18 6-14 0,-18-6-19 0,0 0-29 16,29 2-22-16,-29-2-31 0,0 0-56 0,31-3 2 15,-31 3-88-15,16-5 79 0</inkml:trace>
  <inkml:trace contextRef="#ctx0" brushRef="#br0" timeOffset="146042.033">786 4032 4 0,'24'2'127'0,"-24"-2"-13"0,0 0-21 15,27 1-25-15,-27-1-15 0,21 3-10 0,-21-3-7 16,24 4-1-16,-24-4-6 0,31 4-1 0,-31-4-4 16,35 4-5-16,-35-4-2 0,37 4-1 0,-37-4-4 0,38 2-2 15,-38-2 0-15,46-2-7 0,-46 2 5 0,45 0-3 16,-22 0-3-16,0-1 4 0,0-2-2 0,-23 3-1 16,46 0 1-16,-46 0-1 0,43 0-3 0,-43 0 3 15,39 0-3-15,-39 0 3 0,35 0-5 0,-35 0 6 16,29 4-6-16,-29-4-1 0,24 2-7 0,-24-2-19 15,0 0-2-15,31 1-56 0,-31-1-110 0,0 0 58 0</inkml:trace>
  <inkml:trace contextRef="#ctx0" brushRef="#br0" timeOffset="153667.09">359 5779 45 0,'0'0'60'0,"0"0"-4"0,2-16 5 0,-2 16-4 15,0 0 9-15,4-16-6 0,-4 16 5 0,0 0-8 16,2-18 5-16,-2 18-8 0,0 0-4 0,0-12-4 16,0 12-1-16,0 0-3 0,0 0-3 0,2-17-5 0,-2 17 1 15,0 0-6-15,0 0 1 0,0 0-12 16,0 0 0-16,0 0-9 0,2-14 1 0,-2 14-6 0,0 0 3 15,0 0-8-15,0 0 16 0,0 0-4 0,0 0 3 16,0 0 1-16,2 14 0 0,-2-14-7 0,0 0 4 16,4 20-5-16,-4-20 6 0,4 16-4 0,-4-16 4 15,2 21 2-15,-2-21 3 0,3 24-4 0,-3-24-3 16,2 28-1-16,-2-28 1 0,0 26-4 0,0-26-1 16,2 26-3-16,-2-26 3 0,0 28-5 0,0-28-5 0,-2 22-18 15,2-22-7-15,0 23-28 0,0-23-7 0,0 16-15 16,0-16-9-16,0 14-16 0,0-14-11 0,0 0-117 15,0 0 76-15</inkml:trace>
  <inkml:trace contextRef="#ctx0" brushRef="#br0" timeOffset="153973.817">363 5873 100 0,'0'0'139'0,"0"0"-12"16,0 0-28-16,0 0-7 0,0 0-10 0,20-3-2 15,-20 3-17-15,0 0-9 0,0 0 0 0,0 0 1 16,21-2-18-16,-21 2 0 0,0 0-9 0,0 0 0 16,19-5-9-16,-19 5 2 0,0 0-6 0,0 0-2 15,19-4-4-15,-19 4 2 0,0 0-6 0,0 0 1 16,21-7-4-16,-21 7 3 0,0 0-7 0,0 0-4 15,21-4-12-15,-21 4-1 0,0 0-14 0,0 0 1 16,0 0-9-16,18-4 1 0,-18 4-6 0,0 0 4 0,0 0-2 16,0 0 4-16,0 0-2 0,0 0-9 0,0 0-1 15,0 0-5-15,0 0-11 0,15-8 0 0,-15 8-4 16,0 0-62-16,0 0 40 0</inkml:trace>
  <inkml:trace contextRef="#ctx0" brushRef="#br0" timeOffset="154260.197">506 5807 19 0,'0'0'66'0,"-4"-16"-1"16,4 16-2-16,0 0 2 0,0 0-5 0,0 0 1 0,-2-13-4 15,2 13 5-15,0 0-7 0,0 0 5 0,0 0-5 16,0 0 1-16,0 0-6 0,-4-11 4 0,4 11-2 16,0 0 2-16,0 0-5 0,0 0 0 0,0 0-6 15,0 0-2-15,0 0-12 0,0 0 1 0,0 0-9 0,0 0 1 16,0 0-4-16,0 0 1 0,0 0-4 16,-8 11 5-16,8-11 2 0,0 0-18 0,-2 14 21 15,2-14 1-15,0 0-5 0,2 21 4 0,-2-21-2 0,0 15 2 16,0-15-4-16,2 13-4 0,-2-13-1 0,2 16 0 15,-2-16-5-15,2 15 3 0,-2-15-7 0,2 14 0 16,-2-14 0-16,4 16 3 0,-4-16-2 0,2 12 6 16,-2-12-5-16,0 0 3 0,2 15-4 0,-2-15 0 15,0 0-4-15,0 0 4 0,0 17-5 0,0-17 4 0,0 0-5 16,0 0 3-16,0 0-11 0,5 13-3 16,-5-13-20-16,0 0-14 0,0 0-30 0,0 0-25 0,0 0-38 15,0 0-38-15,0 0-183 0,0 0 188 0</inkml:trace>
  <inkml:trace contextRef="#ctx0" brushRef="#br0" timeOffset="157579.679">742 5797 39 0,'0'0'146'0,"0"0"-18"0,0 0-18 0,0 0-28 15,0 0-2-15,0 0-14 0,0 0-10 0,0 0-11 0,0 0-5 16,0 0-9-16,0 0-4 0,0 0-9 0,0 0-11 16,0 0 3-16,0 0 3 0,0 0-6 15,0 0 3-15,0 0-7 0,0 0 3 0,-2 14-5 0,2-14 3 16,0 0-1-16,0 0 1 0,-2 12-2 0,2-12 0 16,0 0-1-16,0 16 4 0,0-16-5 0,0 0 5 15,-2 14-5-15,2-14 4 0,0 0-1 0,0 19 2 16,0-19-7-16,0 0 7 0,0 17-5 0,0-17 3 15,0 0-1-15,0 16-3 0,0-16 2 0,0 0 4 16,2 15-3-16,-2-15 4 0,0 0-6 0,-2 15 3 0,2-15 4 16,0 0-3-16,0 0 2 0,0 0 3 0,0 15 3 15,0-15 3-15,0 0-6 0,0 0 4 0,0 0-9 16,0 0 5-16,-8 11-7 0,8-11 3 0,0 0-3 16,0 0 3-16,0 0-4 0,0 0 1 0,0 0-3 15,-18 3 2-15,18-3-2 0,0 0 3 0,0 0-3 16,0 0 8-16,-25 2-4 0,25-2 4 0,0 0-3 0,0 0 8 15,0 0 0-15,-27 0 6 0,27 0 1 0,0 0 4 16,0 0-6-16,0 0 3 0,0 0-6 0,-24-2 1 16,24 2-3-16,0 0 1 0,0 0-4 0,0 0-1 15,0 0-5-15,0 0-1 0,0 0-4 0,0 0 0 16,0 0-3-16,0 0 3 0,0 0-3 0,0 0 5 16,0 0-4-16,0 0 6 0,0 0-3 0,0 0 1 15,0 0-3-15,0 0 2 0,0 0-1 0,0 0 4 16,0 0-4-16,0 0 3 0,0 0-2 0,24 2 6 0,-24-2-7 15,0 0 6-15,25 1-5 0,-25-1 4 0,0 0-5 16,27 0 4-16,-27 0-1 0,0 0 3 0,30 0-4 16,-30 0 4-16,0 0-4 0,35 0 5 0,-35 0-5 0,0 0 1 15,33 0-1-15,-33 0 4 0,0 0-1 0,33 0 6 16,-33 0-3-16,0 0 0 0,29 0-2 16,-29 0 5-16,0 0-5 0,0 0 2 0,30 0-3 0,-30 0 7 15,0 0-1-15,0 0 9 0,25-1 2 0,-25 1 4 16,0 0-3-16,0 0-5 0,0 0-4 0,19-3 0 15,-19 3-5-15,0 0-1 0,0 0-19 0,0 0-15 0,6-13-15 16,-6 13-13-16,0 0-23 0,0 0-23 0,-2-14-38 16,2 14-46-16,0 0-87 0,-8-11 83 0</inkml:trace>
  <inkml:trace contextRef="#ctx0" brushRef="#br0" timeOffset="157979.639">696 5773 42 0,'0'0'173'0,"0"0"-28"0,0 0-34 0,0 0-16 0,0 0-2 16,-21-3-13-16,21 3-2 0,0 0-7 0,0 0 0 15,0 0-10-15,0 0 1 0,0 0-9 0,0 0 1 16,0 0-11-16,0 0-6 0,0 0-7 0,0 0-3 16,0 0-9-16,0 0-1 0,0 0-8 0,0 0 4 15,0 0-1-15,0 0 2 0,0 0-1 0,0 0 1 16,0 0-5-16,0 0 3 0,0 0-6 0,0 0 4 0,8 14-5 16,-8-14 4-16,0 0-4 0,0 0 0 0,29 1 0 15,-29-1 1-15,0 0-5 0,28 0 4 0,-28 0-3 16,21-1 3-16,-21 1-3 0,0 0 0 0,33 0-2 15,-33 0 3-15,0 0-2 0,29-5 2 0,-29 5-3 16,0 0 1-16,27-1-1 0,-27 1 6 0,0 0-8 16,21-2-10-16,-21 2-18 0,0 0-7 0,0 0-18 0,23-4-12 15,-23 4-23-15,0 0-44 0,0 0-52 0,0 0-103 16,14-5 253-16</inkml:trace>
  <inkml:trace contextRef="#ctx0" brushRef="#br0" timeOffset="159101.81">884 5618 105 0,'0'0'160'15,"0"0"-28"-15,-14-9-22 0,14 9-13 0,0 0-10 16,-10-9-5-16,10 9-12 0,0 0-8 0,0 0-8 0,-12-9-8 16,12 9-13-16,0 0-4 0,0 0-14 0,0 0-2 15,0 0-4-15,0 0 5 0,0 0 1 0,0 0 9 16,0 0-5-16,0 0 1 0,0 0-8 0,0 0 3 16,18 4-6-16,-18-4 2 0,16 9-6 0,-16-9 5 15,22 11-5-15,-7-2 3 0,-3-2-5 0,3 3 3 16,1 1-4-16,3 2 4 0,-3 0-1 0,-1 1-1 15,0 1-3-15,2 2 4 0,-3 0-3 0,1-1 5 16,-1 5-2-16,-1-2 7 0,-1-2-1 0,1 5 5 0,-3-1-4 16,-2 1 2-16,0-1-5 0,1 1 6 0,-4 0-6 15,-1 0 9-15,0-3-5 0,-2-1 6 0,0 2-7 16,-2-1 8-16,0-2 3 0,0-1 3 0,0 3 2 16,-2-4 3-16,2-1-2 0,-2-1 2 0,2-13 2 15,-4 24 0-15,4-24 12 0,-4 22-8 0,4-22-1 16,-3 17 3-16,3-17-8 0,-6 17-5 0,6-17-1 0,-5 13-7 15,5-13-4-15,0 0 1 0,-6 17-1 0,6-17-5 16,0 0 0-16,-6 11-5 0,6-11 1 0,0 0-7 16,0 0-7-16,-4 12-18 0,4-12-19 0,0 0-24 15,0 0-25-15,0 0-28 0,0 0-31 0,0 0-25 16,-6 12-39-16,6-12-141 0,0 0 184 0</inkml:trace>
  <inkml:trace contextRef="#ctx0" brushRef="#br0" timeOffset="162048.22">1841 6036 21 0,'0'0'109'0,"0"0"-17"0,0 0-9 16,0 0-12-16,0 0-12 0,0 0-6 15,0 0-8-15,0 0 0 0,0 0-9 0,0 0-1 0,0 0-6 16,0 0-8-16,0 0-2 0,0 0 1 0,0 0-2 15,0 0 0-15,0 0 12 0,0 0-11 0,0 0 1 16,0 0 1-16,0 0-3 0,0 0 0 0,0 0-2 16,0 0 1-16,0 0-2 0,0-13-2 0,0 13-7 0,0 0 2 15,0 0-1-15,0 0-2 0,0-14 1 0,0 14-2 16,0 0-2-16,0 0 0 0,2-17-5 0,-2 17 8 16,0 0-6-16,4-14-4 0,-4 14 2 0,0 0 4 15,4-15-1-15,-4 15 0 0,0 0-5 0,6-16 5 16,-6 16 0-16,0 0 3 0,7-12-1 0,-7 12-10 15,0 0 9-15,6-15 1 0,-6 15-2 0,0 0 0 0,6-17 17 16,-6 17-20-16,0 0 0 0,6-12 0 0,-6 12 0 16,0 0 2-16,6-12-1 0,-6 12-2 0,0 0 2 15,8-11-3-15,-8 11 5 0,0 0-1 0,0 0 1 16,0 0 0-16,10-9 0 0,-10 9-1 0,0 0 0 16,0 0 1-16,0 0 1 0,0 0-2 0,0 0 0 15,16-6 1-15,-16 6 1 0,0 0-1 0,0 0 0 0,0 0 0 16,0 0 0-16,15 6 2 0,-15-6-3 15,0 0 2-15,0 0-1 0,10 9-1 0,-10-9 2 0,0 0-1 16,0 0 0-16,8 16 7 0,-8-16-8 0,0 0 1 16,5 10 2-16,-5-10-2 0,0 0 1 0,6 15 2 15,-6-15-2-15,0 0 1 0,6 16-1 0,-6-16 4 16,0 0-4-16,4 17 8 0,-4-17-9 0,4 13 1 0,-4-13 0 16,0 0-1-16,7 15 0 0,-7-15 1 15,0 0-2-15,4 16 3 0,-4-16-1 0,0 0 0 0,4 16-1 16,-4-16 0-16,0 0 3 0,4 12-4 0,-4-12 2 15,0 0-1-15,0 0 1 0,4 17 1 0,-4-17 2 16,0 0-3-16,0 0 3 0,0 0-2 0,2 13 0 16,-2-13-1-16,0 0 2 0,0 0-1 0,0 0 1 15,0 0-2-15,2 13 0 0,-2-13-1 0,0 0 0 16,0 0 0-16,0 0 0 0,0 0 2 0,0 0 5 0,0 0-11 16,0 0 2-16,0 0-2 0,0 0-2 0,0 0-1 15,0 0-6-15,0 0-3 0,0 0 2 16,0 0 3-16,0 0 1 0,0 0 7 0,0 0-9 0,2-15 9 15,-2 15-14-15,4-13 0 0,-4 13 1 0,0 0 3 16,7-16 8-16,-7 16-7 0,0 0 3 0,6-17 0 16,-6 17 0-16,4-11 2 0,-4 11 3 0,5-13 0 15,-5 13 2-15,4-11-2 0,-4 11 0 0,6-14 0 0,-6 14 6 16,5-12-1-16,-5 12-2 0,6-12-1 0,-6 12 0 16,0 0 0-16,8-14-3 0,-8 14 8 0,0 0-4 15,8-11-3-15,-8 11 2 0,0 0-2 0,6-9 4 16,-6 9 0-16,0 0 6 0,0 0-8 0,13-10 1 15,-13 10-2-15,0 0 6 0,0 0-7 0,0 0 3 16,0 0 1-16,16-6 1 0,-16 6 0 0,0 0 2 16,0 0-6-16,0 0 7 0,0 0 0 0,17 6 1 0,-17-6-1 15,0 0 7-15,0 0 0 0,0 0 2 0,12 10 1 16,-12-10 1-16,0 0 2 0,0 0-2 0,9 13-3 16,-9-13 1-16,0 0 0 0,10 11-2 0,-10-11 1 15,0 0-2-15,4 16 9 0,-4-16-8 0,0 0-1 16,4 15-4-16,-4-15 3 0,0 0 0 0,2 17 2 15,-2-17 1-15,0 0 3 0,2 14 0 0,-2-14 2 16,0 0 1-16,2 16 0 0,-2-16-2 0,0 0 2 0,3 12-1 16,-3-12 0-16,0 0-3 0,0 0 0 0,0 14-2 15,0-14-1-15,0 0 0 0,0 0-3 0,0 17-1 16,0-17-1-16,0 0 0 0,0 0-2 0,0 13-3 16,0-13-1-16,0 0 3 0,0 0 5 0,0 0-8 0,-3 16 0 15,3-16 0-15,0 0-2 0,0 0 1 0,0 0-4 16,0 0-8-16,0 0-16 0,0 15-14 0,0-15-19 15,0 0-24-15,0 0-25 0,0 0-24 0,0 0-129 16,0 0 83-16</inkml:trace>
  <inkml:trace contextRef="#ctx0" brushRef="#br0" timeOffset="162652.963">2372 6063 87 0,'0'0'176'0,"0"0"-30"16,0 0-25-16,0 0-11 0,0 0-15 0,0 0-9 0,0 0-5 16,0 0-5-16,0 0-6 0,0 0-35 0,0 0 33 15,0 0-10-15,0 0-9 0,0 0-10 0,0 0-5 16,0 0-9-16,0 0-7 0,0 0-3 0,0 0-6 16,0 0-2-16,0 0 1 0,0 0-2 0,0 0-3 15,0 0 3-15,0 0-1 0,0 0 2 0,0 0 7 16,0 0-8-16,0 0-1 0,12-10-2 0,-12 10-1 15,0 0 0-15,0 0-2 0,0 0 0 0,23 0 2 0,-23 0-1 16,0 0 1-16,0 0-3 0,0 0 1 0,29 0 0 16,-29 0 2-16,0 0-1 0,0 0 1 0,23 2 0 15,-23-2-1-15,0 0-1 0,0 0 2 0,22 4-1 16,-22-4 0-16,0 0-1 0,0 0 2 0,0 0 0 16,24 4-1-16,-24-4-5 0,0 0-9 0,0 0-9 15,0 0-7-15,0 0-10 0,0 0-16 0,25 0-30 0,-25 0-41 16,0 0-42-16,0 0-129 0,0 0 243 15</inkml:trace>
  <inkml:trace contextRef="#ctx0" brushRef="#br0" timeOffset="163046.25">2364 5942 174 0,'0'0'160'0,"0"0"-41"0,0 0-16 16,0 0-19-16,0 0-11 0,0 0-13 0,0 0-12 0,0 0-2 16,0 0-7-16,0 0-10 0,0 0-3 0,0 0-6 15,0 0 3-15,0 0 4 0,0 0 5 0,0 0 0 16,0 0-2-16,0 0-2 0,0 0-1 0,0 0-4 15,0 0-2-15,0 0-3 0,29 0-2 0,-29 0 0 16,0 0 0-16,0 0-5 0,27 4-1 0,-27-4-2 16,0 0 1-16,22 1-2 0,-22-1-1 0,0 0 2 0,25 3 1 15,-25-3 1-15,0 0 3 0,22 2 1 0,-22-2 2 16,0 0 4-16,0 0 1 0,29-2-1 0,-29 2-1 16,0 0-1-16,16-4-2 0,-16 4-2 0,0 0-4 15,0 0-1-15,21-4-1 0,-21 4-2 0,0 0-6 0,0 0-15 16,0 0-17-16,0 0-25 0,0 0-39 15,19-3-49-15,-19 3-79 0,0 0-90 0,0 0 226 16</inkml:trace>
  <inkml:trace contextRef="#ctx0" brushRef="#br0" timeOffset="166154.937">2838 5697 65 0,'0'0'100'16,"0"0"-13"-16,0-19-12 0,0 19-9 0,0 0-11 0,4-17-5 16,-4 17-4-16,0 0 0 0,2-14-3 0,-2 14 7 15,0 0-11-15,0 0 0 0,4-13-2 0,-4 13-2 16,0 0 2-16,0 0 2 0,0 0 12 0,0 0 0 15,0 0 0-15,0 0-7 0,0 0-5 0,0 0-8 16,0 0-3-16,5 13-2 0,-5-13-4 0,-2 14-1 16,2-14 1-16,0 18 2 0,0-18-3 0,-3 23 0 15,3-23-2-15,-2 24-3 0,0-9 3 0,0 1 1 16,2-3-1-16,-2 3 3 0,0 1-1 0,0 0 3 0,-2-1-4 16,2 1-1-16,0-2 1 0,-2 2-3 0,2-2 0 15,-3-1-4-15,3 1 0 0,0-3-2 0,2-12-1 16,-6 22-2-16,6-22-2 0,-4 18-3 0,4-18 1 15,-2 16-2-15,2-16 1 0,-2 14 4 0,2-14-3 16,0 0-1-16,-4 17 1 0,4-17-4 0,0 0-1 16,0 0 0-16,-2 13-5 0,2-13-11 0,0 0-7 0,0 0-3 15,0 0 1-15,0 0 3 0,0 0-2 0,0 0 3 16,0 0 1-16,2-13 2 0,-2 13 0 0,0 0 1 16,6-17 2-16,-6 17 4 0,4-17 1 0,-4 17 3 15,4-15 1-15,-4 15-2 0,4-15 5 0,-4 15 1 16,4-14 0-16,-4 14 1 0,5-14 1 0,-5 14 1 15,0 0 1-15,4-16-2 0,-4 16 1 0,0 0 0 16,4-11 0-16,-4 11-2 0,0 0 0 0,0 0 1 16,6-13 0-16,-6 13 7 0,0 0 1 0,0 0 4 15,0 0 0-15,0 0 2 0,0 0 0 0,15 9-3 0,-15-9 1 16,0 0-2-16,10 11-4 0,-10-11 0 0,0 0 0 16,10 15 0-16,-10-15-2 0,6 13-1 0,-6-13 3 15,9 11 0-15,-9-11-4 0,8 11 0 0,-8-11-5 16,10 12 7-16,-10-12 0 0,8 10-2 0,-8-10 1 15,0 0-1-15,10 14 1 0,-10-14 1 0,0 0-1 16,0 0 1-16,10 9 2 0,-10-9-2 0,0 0 0 0,0 0 0 16,0 0 0-16,0 0-2 0,0 0 0 0,0 0-3 15,0 0-4-15,0 0-5 0,15-8-6 0,-15 8 2 16,0 0-1-16,0 0 0 0,-4-18-4 0,4 18 1 16,0 0 5-16,-9-15 2 0,9 15 2 0,-6-13 3 15,6 13 3-15,-6-13-1 0,6 13 0 0,-6-10 2 16,6 10 0-16,-7-12 1 0,7 12 1 0,-5-11 0 15,5 11-1-15,0 0 3 0,-8-15 0 0,8 15 3 0,0 0-2 16,-6-12 2-16,6 12 0 0,0 0 0 16,-2-14 3-16,2 14-4 0,0 0 3 0,-2-15 1 0,2 15 2 15,0 0-2-15,2-16-1 0,-2 16 0 0,2-11 4 16,-2 11 3-16,0 0 0 0,8-19-1 0,-8 19-3 16,4-12-3-16,-4 12-1 0,5-13-2 0,-5 13-1 15,7-12-2-15,-7 12-16 0,0 0-16 0,6-15-25 16,-6 15-23-16,0 0-22 0,0 0-46 0,8-10-184 15,-8 10 210-15</inkml:trace>
  <inkml:trace contextRef="#ctx0" brushRef="#br0" timeOffset="170097.944">3423 6063 97 0,'0'0'216'15,"0"0"-46"-15,-8-10-26 0,8 10-21 0,0 0-14 16,0 0-5-16,0 0-7 0,0 0-4 0,0 0-7 16,0 0-14-16,0 0-5 0,0 0-5 0,0 0-4 15,0 0-6-15,0 0-3 0,0 0-5 0,0 0 10 16,0 0-22-16,0 0 7 0,0 0-25 0,0 0-1 0,0 0 11 15,0 0-18-15,0 0 12 0,0 0-18 0,0 0-1 16,0 0 0-16,0 0 1 0,0 0-2 0,0 0-13 16,0 0-16-16,0 0-20 0,0 0-19 0,0 0-19 15,0 0-19-15,0 0-22 0,0 0-26 0,0 0-46 16,0 0-107-16,0 0 232 0</inkml:trace>
  <inkml:trace contextRef="#ctx0" brushRef="#br0" timeOffset="170403.629">3409 5922 190 0,'0'0'179'0,"0"0"-34"0,0 0-19 0,0 0-22 0,0 0-12 15,0 0-11-15,0 0-10 0,0 0-12 0,0 0-9 16,0 0-9-16,0 0-7 0,0 0-6 0,0 0-5 0,0 0-7 16,0 0-2-16,0 0-3 0,0 0-1 0,0 0-3 15,0 0-8-15,0 0-17 0,0 0-18 0,0 0-22 16,0 0-34-16,0 0-35 0,0 0-170 0,0 0 246 15</inkml:trace>
  <inkml:trace contextRef="#ctx0" brushRef="#br0" timeOffset="177017.522">4447 5828 75 0,'0'0'143'0,"0"0"-20"0,0 0-24 0,0 0-16 15,0 0-5-15,0 0-10 0,0 0-9 0,0 0-8 16,0 0-2-16,0 0-12 0,0 0 4 0,0 0-7 16,0 0 1-16,0 0-8 0,0 0 9 0,0 0-10 0,0 0 7 15,0 0-9-15,-10-8 6 0,10 8-9 16,0 0 5-16,0 0-8 0,0 0 7 0,0 0-16 16,0 0 5-16,0 0-10 0,0 0 4 0,0 0-10 0,0 0 6 15,0 0-6-15,0 0 5 0,4-13-7 0,-4 13-1 16,0 0 1-16,0 0 6 0,11-10-6 0,-11 10 7 15,0 0-7-15,0 0 5 0,14-11-5 0,-14 11 6 16,0 0-6-16,0 0 6 0,17-7-5 0,-17 7 4 0,0 0-6 16,0 0 9-16,0 0-9 0,0 0 9 15,23 2-5-15,-23-2 4 0,0 0-3 0,0 0 7 16,13 11-5-16,-13-11 7 0,0 0-10 0,8 13 7 0,-8-13-4 16,0 0 7-16,6 13-11 0,-6-13 10 0,0 0-7 15,4 16 13-15,-4-16-12 0,0 0 9 0,0 14-10 16,0-14 7-16,0 0-8 0,-4 15 9 0,4-15-9 15,0 0 8-15,-10 15-11 0,10-15 10 0,0 0-9 16,-10 13 8-16,10-13-8 0,0 0 9 0,-12 12-8 16,12-12 5-16,0 0-6 0,-14 10 7 0,14-10-8 15,0 0 7-15,0 0-8 0,-13 7 2 0,13-7-14 0,0 0 2 16,0 0-14-16,0 0-3 0,0 0-3 16,0 0 6-16,0 0 0 0,0 0 10 0,0 0-3 0,0 0 5 15,0 0-6-15,0 0 4 0,11-11-2 0,-11 11-2 16,12-7 4-16,-12 7 7 0,13-8-5 0,-13 8 0 15,0 0 0-15,21-8 4 0,-21 8-1 0,0 0 2 16,23-2 1-16,-23 2 2 0,0 0 2 0,0 0 1 16,29 1 2-16,-29-1-2 0,0 0 5 0,16 6 0 15,-16-6 7-15,0 0 8 0,13 9 5 0,-13-9 5 16,0 0 1-16,8 13 2 0,-8-13 0 0,0 0-3 0,2 15 5 16,-2-15-1-16,-4 13 8 0,4-13-3 0,0 0 8 15,-6 14-8-15,6-14 11 0,-9 9-6 16,9-9 7-16,-12 9-23 0,12-9 23 0,0 0-17 0,-19 11 11 15,19-11-41-15,0 0 32 0,-20 7-15 0,20-7 7 16,0 0-12-16,-21 1 8 0,21-1-17 0,0 0 11 16,0 0-13-16,-26 0 4 0,26 0-10 0,0 0 12 15,0 0-17-15,0 0 4 0,-25 0-16 0,25 0 0 16,0 0-17-16,0 0-2 0,0 0-13 0,0 0 4 16,-20 2-13-16,20-2-2 0,0 0-11 0,0 0-9 15,0 0-7-15,0 0-10 0,0 0-3 0,0 0-22 0,0 0-91 16,0 0 69-16</inkml:trace>
  <inkml:trace contextRef="#ctx0" brushRef="#br0" timeOffset="177609.618">4818 5345 146 0,'-2'-17'165'0,"2"17"-44"0,0 0-26 16,0 0-24-16,0 0-8 0,-2-15-18 0,2 15-1 15,0 0-11-15,0 0 8 0,0 0-2 0,0 0 6 16,0 0 0-16,0 19 7 0,0-19-2 0,0 15 6 0,0-15-12 15,2 18 7-15,-2-18-5 0,2 26 6 16,-2-7-7-16,3-3 5 0,-1 3-15 0,-2 1 7 0,0 1-11 16,0 6 8-16,0-1-5 0,0 2 12 0,2 0-14 15,-2 0 8-15,-2-1-15 0,2 1 17 16,0 0-21-16,0 1 10 0,0-3-34 0,0 2 36 0,0-3-19 16,0 2 36-16,0-5-44 0,0 0 17 0,2-2-15 15,-2 0 19-15,2 1-13 0,-2-3 14 0,2-1-15 16,-2-1 16-16,2 0-16 0,-2-4 16 0,0-12-54 15,2 22 52-15,-2-22-16 0,2 20 12 0,-2-20-16 16,2 17 16-16,-2-17-21 0,0 13 15 0,0-13-17 0,0 0 17 16,2 17-18-16,-2-17 11 0,0 0-30 0,0 14 4 15,0-14-40-15,0 0-14 0,0 0-48 0,0 0-36 16,0 0-44-16,-2 12-32 0,2-12-197 0,0 0 105 16</inkml:trace>
  <inkml:trace contextRef="#ctx0" brushRef="#br0" timeOffset="180447.629">5126 5786 130 0,'0'0'126'0,"0"0"-13"0,0 0-22 15,0 0-10-15,0 0-8 0,0 0-7 16,0 0-10-16,0 0-3 0,0 0 1 0,0 0-12 15,0 0 2-15,0 0-6 0,0 0-2 0,0 0 1 0,0 0-11 16,0 0 3-16,0 0-9 0,0 0 1 0,0 0-10 16,0 0 3-16,0 0-11 0,0 0 5 0,0 0-6 15,0 0 5-15,0 0-6 0,0 0 2 0,0 0 4 16,0 0 6-16,0 0 5 0,0 0-9 0,7 12 6 16,-7-12-11-16,0 0 2 0,0 0-6 0,14 9 5 15,-14-9-2-15,0 0 7 0,15 6-9 0,-15-6 2 16,0 0 5-16,0 0-8 0,22 5 7 0,-22-5-8 15,0 0 5-15,0 0-5 0,25 0 4 0,-25 0-6 16,0 0 2-16,19-5-9 0,-19 5 3 0,0 0-11 0,19-8 2 16,-19 8-4-16,15-7 5 0,-15 7-2 0,0 0 12 15,16-9-6-15,-16 9 6 0,0 0-1 0,13-8 6 16,-13 8-4-16,0 0 7 0,0 0-4 0,14-8 7 16,-14 8-7-16,0 0 6 0,0 0-2 0,0 0 7 15,0 0-6-15,0 0 5 0,0 0-8 0,0 0 4 16,0 0-5-16,0 0 8 0,0 0-4 0,0 0 13 15,15 8-8-15,-15-8 8 0,0 0-3 0,-2 17 13 0,2-17-3 16,-2 15 2-16,2-15-9 0,0 16 6 16,0-16-9-16,-2 21 14 0,2-21-15 0,0 20 12 0,0-20-6 15,0 21 2-15,0-21-10 0,0 22 10 0,0-22-8 16,2 21 10-16,-2-21-10 0,0 19 7 0,0-19-7 16,2 20 7-16,-2-20-12 0,0 19 9 0,0-19-12 15,2 15 9-15,-2-15-14 0,0 15 13 0,0-15-19 16,0 0 16-16,2 14-11 0,-2-14 14 0,0 0-18 0,0 0 9 15,2 17-9-15,-2-17-11 0,0 0-21 16,0 0-14-16,0 0-28 0,0 0-22 0,0 0-22 0,0 0-29 16,0 0-30-16,0 0-121 0,0 0 236 0</inkml:trace>
  <inkml:trace contextRef="#ctx0" brushRef="#br0" timeOffset="180861.619">5199 5914 106 0,'0'0'133'0,"0"0"-14"0,0 0-21 0,0 0-3 0,0 0-4 16,0 0-14-16,0 0-2 0,0 0-2 0,0 0-11 16,0 0 1-16,0 0-5 0,0 0-1 0,0 0 5 15,25 2-15-15,-25-2 3 0,0 0-12 16,0 0 5-16,0 0-12 0,23-2 6 0,-23 2-14 16,0 0 5-16,0 0-15 0,27 0 9 0,-27 0-16 0,0 0 10 15,0 0-11-15,25 2 9 0,-25-2-10 0,0 0 10 16,0 0-14-16,25 0 11 0,-25 0-8 0,0 0 16 15,0 0-13-15,0 0 14 0,27 0-14 0,-27 0 12 0,0 0-16 16,0 0 9-16,0 0-8 0,0 0-21 16,0 0 20-16,22-2 11 0,-22 2-10 0,0 0 6 0,0 0-14 15,0 0-2-15,0 0-26 0,0 0-13 0,0 0-30 16,0 0-27-16,0 0-21 0,0 0-43 0,0 0-183 16,0 0 194-16</inkml:trace>
  <inkml:trace contextRef="#ctx0" brushRef="#br0" timeOffset="181354.509">5474 5434 124 0,'0'0'148'0,"0"0"-26"0,0 0-18 0,0 0-17 15,0 0-7-15,2 14-14 0,-2-14-4 0,0 0-7 16,0 15 14-16,0-15-8 0,0 0-2 0,0 21-14 16,0-21-3-16,0 19-11 0,0-19 4 0,-2 15-9 15,2-15 4-15,0 21-14 0,0-21 7 0,-2 18-10 16,2-18 5-16,-2 21-9 0,2-21 6 0,0 19-8 15,0-19 2-15,-2 18-7 0,2-18 8 0,-3 19-8 0,3-19 6 16,-2 14-10-16,2-14 8 0,-2 17-10 0,2-17 0 16,0 0-17-16,-2 16-4 0,2-16-18 0,0 0-8 15,-2 17-15-15,2-17-13 0,0 0-12 0,0 0-14 16,-2 15-6-16,2-15-136 0,0 0 78 0</inkml:trace>
  <inkml:trace contextRef="#ctx0" brushRef="#br0" timeOffset="181628.866">5447 5681 172 0,'0'0'157'0,"0"0"-36"0,0 0-9 0,0 0-17 0,0 0-11 15,21 4-13-15,-21-4 1 0,0 0-14 0,0 0 3 16,10 12-12-16,-10-12 12 0,0 0-14 0,10 12-1 15,-10-12-18-15,0 0 3 0,11 13-11 0,-11-13 7 16,0 0-12-16,8 12 6 0,-8-12-9 0,0 0 2 0,8 8-8 16,-8-8 6-16,0 0-8 0,0 0 7 0,9 10-11 15,-9-10 7-15,0 0-19 0,0 0-8 0,0 0-21 16,0 0-9-16,0 0-21 0,0 0-12 0,0 0-16 16,0 0-22-16,11-7-16 0,-11 7-108 15,0 0 76-15</inkml:trace>
  <inkml:trace contextRef="#ctx0" brushRef="#br0" timeOffset="181777.912">5488 5645 224 0,'0'0'196'0,"0"0"-28"0,0 0-30 0,0 0-8 16,6-16-14-16,-6 16 3 0,0 0-27 16,0 0-1-16,9-12-30 0,-9 12-5 0,0 0-21 0,10-10 4 15,-10 10-21-15,0 0-10 0,8-9-32 0,-8 9-32 16,0 0-50-16,12-9-63 0,-12 9-190 0,0 0 183 15</inkml:trace>
  <inkml:trace contextRef="#ctx0" brushRef="#br0" timeOffset="183810.313">5459 5657 61 0,'0'0'43'16,"0"0"-1"-16,0 0-14 0,0 0-5 0,0 0-13 15,0 0-2-15,0 0-11 0,0 0 7 0,0 0-8 16,0 0 3-16,0 0-2 0,0 0 7 0,0 0-5 16,0 0-3-16,0 0-2 0,0 0 5 0,0 0-1 15,0 0 6-15,0 0-8 0,0 0 7 0,0 0 3 16,0 0 9-16,0 0-6 0,0 0 9 0,0 0-7 0,0 0 7 15,0 0 0-15,0 0 5 0,-2 13-31 0,2-13 31 16,0 0-5-16,0 0 6 0,0 0-11 0,0 0 5 16,0 0-7-16,0 0 6 0,0 0-3 0,-2 15 2 15,2-15-2-15,0 0 3 0,0 0-1 0,0 0 1 16,0 0-8-16,0 0 6 0,-2 13-6 0,2-13-2 16,0 0-3-16,0 0 1 0,0 0 0 0,-2 13 0 15,2-13-4-15,0 0 1 0,0 0 1 0,0 0 1 0,-2 15 2 16,2-15-4-16,0 0 1 0,0 0-2 15,0 0 1-15,0 0 0 0,-4 10 3 0,4-10 1 16,0 0 1-16,0 0-1 0,0 0-2 0,0 0 2 0,-6 12-3 16,6-12 2-16,0 0-4 0,0 0 1 0,0 0-2 15,-7 13 3-15,7-13-4 0,0 0 1 0,0 0 12 16,0 0-17-16,-6 11 3 0,6-11-2 0,0 0-6 16,0 0 2-16,0 0-4 0,0 0-2 0,0 0-1 15,-4 13-9-15,4-13 11 0,0 0 12 0,0 0-9 16,0 0 17-16,0 0-15 0,0 0-4 0,0 0 7 15,0 0-7-15,0 0-5 0,0 0-6 0,0 0-9 0,0 0-15 16,0 0-7-16,0 0-67 0,0 0 42 0</inkml:trace>
  <inkml:trace contextRef="#ctx0" brushRef="#br0" timeOffset="184819.988">5726 6003 64 0,'0'0'155'0,"0"0"-11"16,0 0-43-16,0 0-4 0,0 0-13 0,0 0-13 0,0 0-13 15,0 0-9-15,0 0-11 0,0 0-7 0,0 0-9 16,0 0-1-16,0 0-7 0,0 0-1 0,0 0-3 16,0 0 6-16,0 0-3 0,0 0 9 0,0 0-3 15,0 0 6-15,0 0-2 0,0 0 6 0,0 0-5 16,0 0 4-16,12-7-7 0,-12 7 8 0,0 0 5 15,0 0-7-15,21-4-12 0,-21 4 3 0,0 0-11 16,0 0 9-16,25-1-11 0,-25 1 5 0,0 0-9 16,23-3 9-16,-23 3-10 0,0 0 2 0,25-2-2 0,-25 2 4 15,0 0-4-15,27 0 10 0,-27 0-3 0,0 0 11 16,27-1-9-16,-27 1 10 0,0 0-10 0,0 0 11 16,31-1-10-16,-31 1 6 0,0 0-12 0,0 0 10 15,0 0-10-15,29 0 9 0,-29 0-9 16,0 0 8-16,0 0-10 0,0 0 7 0,20-3-8 0,-20 3 10 15,0 0-13-15,0 0 9 0,0 0-11 0,0 0 2 16,0 0-26-16,20-6-17 0,-20 6-36 0,0 0-28 0,0 0-42 16,0 0-212-16,0 0 180 0</inkml:trace>
  <inkml:trace contextRef="#ctx0" brushRef="#br0" timeOffset="185797.964">6204 5624 157 0,'3'-18'139'0,"-3"18"-23"0,0 0-21 0,0 0-11 16,2-15-6-16,-2 15-14 0,0 0-1 0,0 0-10 15,0 0 0-15,4-15-10 0,-4 15-1 0,0 0-12 16,0 0 2-16,0 0-8 0,0 0 7 0,0 0-5 16,0 0 12-16,0 0-11 0,0 0 3 0,0 0-11 15,0 0 5-15,0 0-10 0,0 16 3 0,0-16-7 0,0 15 6 16,0-15-11-16,0 17 5 0,0-17-2 16,-4 21 7-16,4-21-10 0,-2 20 12 0,2-20-11 0,-7 26 10 15,5-11-8-15,-2-3 8 0,0 1-8 0,0 1 9 16,2-2-10-16,-4 1 10 0,1-2-9 0,5-11 8 15,-8 22-13-15,8-22 9 0,-6 17-10 0,6-17 5 16,-4 16-6-16,4-16 6 0,-6 12-11 0,6-12 10 16,0 0-12-16,-4 15-1 0,4-15-3 0,0 0 9 0,0 0-12 15,-5 12 9-15,5-12-7 0,0 0 11 16,0 0-8-16,0 0 8 0,0 0-12 0,0 0 7 0,0 0-12 16,0 0 4-16,17-5-14 0,-17 5 9 0,0 0-10 15,16-9 6-15,-16 9-11 0,0 0 6 0,17-8-6 16,-17 8 5-16,0 0-2 0,19-5 8 0,-19 5 0 15,0 0 6-15,16-7-2 0,-16 7 10 0,0 0-2 16,0 0 3-16,23-2-1 0,-23 2 5 0,0 0-4 16,0 0 5-16,0 0-4 0,20-3 6 0,-20 3-6 15,0 0 8-15,0 0-3 0,0 0 4 0,0 0-6 16,0 0 7-16,0 0-4 0,0 0 4 0,22-1 0 16,-22 1 2-16,0 0-6 0,0 0 4 0,0 0-8 0,0 0 7 15,9-12-4-15,-9 12 3 0,0 0-4 16,0 0 3-16,0-14-4 0,0 14-1 0,0 0 3 15,0-17 4-15,0 17-3 0,0 0 9 0,-3-13-2 0,3 13 9 16,0 0-6-16,0 0 11 0,-2-18-4 0,2 18 8 16,0 0-3-16,0 0 9 0,-4-14-7 0,4 14 8 0,0 0-10 15,0 0 5-15,0 0-14 0,-6-11 6 16,6 11-15-16,0 0 5 0,0 0-5 0,0 0 6 0,0 0-8 16,0 0 10-16,0 0-11 0,0 0 9 0,0 0-7 15,-4 11 12-15,4-11-8 0,0 0 10 0,0 16-7 16,0-16 9-16,2 15-11 0,-2-15 20 0,0 13-18 15,0-13 21-15,4 16-12 0,-4-16 9 0,4 21-14 16,-4-21 13-16,4 20-4 0,-4-20 5 0,5 20-15 16,-5-20 12-16,6 17-8 0,-6-17 16 0,8 20-16 15,-8-20 14-15,6 17-14 0,-6-17 13 0,8 17-13 16,-8-17 11-16,7 13-16 0,-7-13 11 0,6 12-21 16,-6-12 16-16,0 0-16 0,6 17 15 0,-6-17-16 15,0 0 14-15,6 10-16 0,-6-10 13 0,0 0-19 0,0 0 7 16,0 0-29-16,6 12-5 0,-6-12-50 0,0 0-16 15,0 0-45-15,0 0-45 0,0 0-49 0,0 0-143 16,0 0 163-16</inkml:trace>
  <inkml:trace contextRef="#ctx0" brushRef="#br0" timeOffset="186645.819">6559 5345 131 0,'0'0'151'0,"0"0"-21"0,0 0-15 16,0 0-11-16,0 0-13 0,0 0-15 0,0 0 4 0,0 0-14 15,0 18 2-15,0-18-5 0,0 0 9 16,-4 19-21-16,4-19 11 0,-4 19-13 0,4-19 4 0,-4 20-11 16,4-20 7-16,-5 24-16 0,2-12 10 0,1 4-13 15,0-4 10-15,-2 6-14 0,2-4 11 0,0 1-17 16,-2 0 11-16,2-1-19 0,0-1 10 0,0-1-18 15,2-12 11-15,-5 25-11 0,5-25 8 0,-2 18-12 16,2-18 11-16,-2 19-15 0,2-19 10 0,-2 13-17 16,2-13 11-16,0 0-19 0,0 15 0 0,0-15-21 15,0 0 2-15,0 0-12 0,0 0 12 0,0 0-9 16,0 0 7-16,0 0-5 0,0 0 2 0,0 0-4 16,6-9 9-16,-6 9-2 0,0 0 8 0,5-13 1 15,-5 13 11-15,0 0-5 0,4-12 16 0,-4 12-7 0,0 0 8 16,0 0-3-16,4-14 9 0,-4 14-6 0,0 0 5 15,0 0-6-15,4-11 10 0,-4 11-4 0,0 0 8 16,0 0-3-16,0 0 5 0,0 0-5 0,0 0 6 16,6-11-2-16,-6 11 16 0,0 0-2 0,0 0 9 15,0 0-4-15,0 0 3 0,0 0-1 0,0 0 5 16,0 0-12-16,0 0 8 0,16 7-11 0,-16-7 2 16,0 0-9-16,0 0 9 0,10 10-10 0,-10-10 8 0,0 0-12 15,8 11 8-15,-8-11-10 0,0 0 8 0,11 11-9 16,-11-11 6-16,0 0-8 0,12 7 8 0,-12-7-10 15,0 0 9-15,12 9-9 0,-12-9 8 0,0 0-9 16,0 0 10-16,13 9-13 0,-13-9 16 0,0 0-9 16,0 0 10-16,0 0-9 0,0 0 8 0,10 9-10 15,-10-9 13-15,0 0-23 0,0 0 5 0,0 0-16 16,0 0 4-16,0 0-12 0,0 0 7 0,0 0-7 16,-14-11 8-16,14 11-2 0,0 0 9 0,-15-11-1 15,15 11 8-15,-10-9-4 0,10 9 11 0,-12-9 0 16,12 9 10-16,-11-11-7 0,11 11 10 0,-8-10-9 15,8 10 14-15,0 0-7 0,-8-12 5 0,8 12-10 0,0 0 8 16,-7-14-8-16,7 14 13 0,0 0-4 0,3-14 19 16,-3 14-4-16,0 0 14 0,6-13-10 0,-6 13 13 15,0 0-18-15,10-12 17 0,-10 12-16 0,10-11 14 16,-10 11-2-16,11-7-9 0,-11 7-7 0,0 0-4 16,16-12 3-16,-16 12-15 0,11-8-12 0,-11 8-27 0,10-9-31 15,-10 9-51-15,0 0-43 0,12-11-70 16,-12 11-214-16,7-11 90 0</inkml:trace>
  <inkml:trace contextRef="#ctx0" brushRef="#br0" timeOffset="190997.87">725 7118 102 0,'0'0'187'0,"0"0"-45"0,0 0-28 0,0 0-14 0,0 0-17 16,0 0-13-16,0 0-2 0,0 0-8 0,0 0 1 15,-3-12-5-15,3 12 1 0,0 0-7 0,0 0 2 16,0 0-14-16,0 0-2 0,0 0-9 0,0 0 0 16,0 0-7-16,0 0 0 0,0 0-6 0,0 0 0 0,0 0-7 15,0 0 5-15,0 0-4 0,0 0 6 16,0 0 2-16,-4 12 7 0,4-12-8 0,0 0 4 16,0 20-5-16,0-20 2 0,0 16 2 0,0-16 2 0,0 16-4 15,0-16 2-15,-2 18 2 0,2-18-3 0,-2 19-2 16,2-19 0-16,0 21-3 0,0-21-3 0,-2 19 1 15,2-19-3-15,2 17-1 0,-2-17-2 0,-2 15 0 16,2-15-4-16,0 0 4 0,0 20-2 0,0-20 0 16,0 0 15-16,0 14-19 0,0-14 0 0,0 0 1 15,0 0 0-15,-2 15-2 0,2-15-17 0,0 0-15 0,0 0-17 16,0 0-18-16,0 0-14 0,2 16-20 0,-2-16-18 16,0 0-29-16,0 0-26 0,0 0-115 0,0 0 251 15</inkml:trace>
  <inkml:trace contextRef="#ctx0" brushRef="#br0" timeOffset="191521.982">663 7072 21 0,'0'0'212'0,"0"0"-33"0,0 0-35 0,0 0-9 16,0 0-21-16,0 0-6 0,0 0-16 0,0 0-6 15,0 0-12-15,0 0-5 0,0 0-15 0,0 0-6 16,0 0-6-16,0 0-10 0,0 0-4 0,0 0-6 16,0 0-4-16,0 0-1 0,0 0-1 0,0 0 1 15,0 0 3-15,0 0-1 0,0 0-1 0,0 0-2 16,0 0-3-16,0 0 0 0,0 0-2 0,0 0-1 16,0 0 1-16,0 0 3 0,0 0 2 0,0 0 2 15,0 0-6-15,18 4 4 0,-18-4-6 0,0 0-2 0,21-4 2 16,-21 4-5-16,0 0 0 0,25-4 0 0,-25 4-1 15,17-3 0-15,-17 3-4 0,21-4 2 0,-21 4 1 16,21-5-4-16,-21 5 2 0,20-3 2 0,-20 3-13 16,21-6 15-16,-21 6-1 0,18-6-2 0,-18 6 3 15,19-7-5-15,-19 7 0 0,0 0-1 0,22-8-3 0,-22 8 0 16,0 0-7-16,18-5-3 0,-18 5-9 0,0 0-4 16,0 0-9-16,0 0-7 0,17-8-24 0,-17 8-20 15,0 0-23-15,0 0-14 0,0 0-26 16,0 0-20-16,0 0-120 0,0 0 252 0</inkml:trace>
  <inkml:trace contextRef="#ctx0" brushRef="#br0" timeOffset="192598.908">979 6853 54 0,'0'0'240'0,"0"0"-61"16,-4-12-38-16,4 12-32 0,0 0-27 0,0 0-16 0,0 0-13 16,0 0-4-16,0 0-5 0,0 0-4 0,0 0-3 15,10 12-1-15,-10-12-7 0,0 0-1 0,8 12-8 16,-8-12 2-16,11 13-8 0,-11-13 1 0,13 13-5 16,-13-13 4-16,14 19 5 0,-5-8 2 0,-1 2-3 0,0-3 4 15,1 6-6-15,-1 0 2 0,0-1-5 0,-2 1 3 16,3 3-2-16,-1-1 3 0,0 3-3 0,-2-1 5 15,1 1 7-15,-3-1 0 0,2 1-2 0,-2-3 3 16,-2 2 4-16,4 1 1 0,-4-1 1 0,-2-2 0 16,2 1-1-16,-2-3-3 0,0 4 0 0,0-2 4 15,-2-4 6-15,0 4-9 0,2-4-1 0,-4 1-1 0,2-1 7 16,2-14-10-16,-4 24 2 0,4-24 0 0,-6 20 5 16,6-20-2-16,-4 19-1 0,4-19 16 0,-7 15-14 15,7-15 7-15,-6 12-21 0,6-12 12 0,-6 12-19 16,6-12 12-16,0 0-21 0,-8 13-1 0,8-13 2 15,0 0 13-15,-9 13-16 0,9-13 15 0,0 0-19 16,0 0 16-16,-6 9-30 0,6-9 10 0,0 0-30 16,0 0-10-16,0 0-16 0,0 0-19 0,0 0-15 15,-6 13-13-15,6-13-7 0,0 0-10 0,0 0-28 0,0 0-31 16,0 0-234-16,0 0 110 0</inkml:trace>
  <inkml:trace contextRef="#ctx0" brushRef="#br0" timeOffset="195488.914">2011 7350 80 0,'0'0'129'0,"0"0"-25"0,11-9-20 0,-11 9-4 16,0 0-26-16,0 0-10 0,0 0-1 0,0 0-5 0,0 0-4 15,0 0-1-15,0 0-6 0,0 0 3 0,0 0-6 16,0 0-2-16,0 0-5 0,0 0 3 0,0 0-3 16,0 0-5-16,0 0 9 0,0 0 3 0,0 0 2 15,0 0-8-15,-4-13-1 0,4 13-1 0,0 0-2 0,0 0-2 16,-3-15-2-16,3 15 2 0,0 0-5 0,-2-14-1 15,2 14-5-15,0 0 1 0,0 0 2 0,2-18-3 16,-2 18 0-16,0 0-1 0,0-14 0 0,0 14 0 16,0 0 0-16,5-15 0 0,-5 15-2 0,0 0 2 15,4-17 0-15,-4 17 0 0,6-11 1 0,-6 11-1 16,0 0-3-16,5-17 5 0,-5 17-1 0,0 0-2 0,8-13 1 16,-8 13-1-16,0 0 0 0,11-9-2 0,-11 9 3 15,0 0 3-15,0 0-3 0,14-7 4 0,-14 7 1 16,0 0 1-16,0 0 8 0,0 0-4 0,21 6-2 15,-21-6 0-15,0 0 2 0,12 10-1 0,-12-10 2 16,8 10 3-16,-8-10-1 0,9 9 0 0,-9-9-2 16,8 11 2-16,-8-11 1 0,4 11 2 0,-4-11 0 15,4 14 1-15,-4-14-5 0,4 12 1 0,-4-12-2 16,5 11-3-16,-5-11 0 0,4 14-5 0,-4-14 1 16,0 0 1-16,2 16-1 0,-2-16-1 0,0 0 1 0,4 12-5 15,-4-12 3-15,0 0-2 0,0 0 0 0,2 14-4 16,-2-14-4-16,0 0-1 0,0 0-3 0,0 0-1 15,0 0-4-15,0 0-1 0,4 10 4 0,-4-10-7 16,0 0 2-16,0 0 0 0,0 0 0 0,0 0 4 16,0 0 0-16,0 0 3 0,0 0 5 0,0 0-5 15,0 0 2-15,0 0-3 0,0 0 2 0,0 0 2 16,0 0-1-16,0 0 2 0,10-10 1 0,-10 10 3 0,5-11-1 16,-5 11 3-16,7-15-1 0,-7 15-1 0,6-14 3 15,-6 14 1-15,6-12-4 0,-6 12 3 0,8-15 0 16,-8 15-1-16,9-11 1 0,-9 11-3 0,8-9 4 15,-8 9 0-15,0 0 0 0,12-12-2 0,-12 12 3 16,0 0-2-16,13-7 3 0,-13 7 9 0,0 0 4 16,0 0 3-16,0 0 3 0,23-4 4 0,-23 4-1 15,0 0 2-15,0 0-1 0,14 10-3 0,-14-10 1 0,0 0-2 16,10 13-3-16,-10-13-2 0,0 0 1 0,7 16-3 16,-7-16-4-16,6 11 3 0,-6-11-2 0,0 0 0 15,4 17 1-15,-4-17 1 0,0 0-6 0,6 15 5 16,-6-15-6-16,0 0-6 0,4 17 7 0,-4-17 0 15,0 0-1-15,4 12 2 0,-4-12 0 0,0 0 0 16,0 0-1-16,5 17-2 0,-5-17 2 0,0 0 0 16,0 0-1-16,0 15-3 0,0-15-1 0,0 0-1 0,0 0-7 15,1 13-16-15,-1-13-13 0,0 0-16 0,0 0-23 16,0 0-16-16,-1 14-26 0,1-14-18 0,0 0-16 16,0 0-111-16,0 0 82 0</inkml:trace>
  <inkml:trace contextRef="#ctx0" brushRef="#br0" timeOffset="195944.676">2526 7328 52 0,'0'0'208'15,"0"0"-33"-15,0 0-26 0,0 0-19 0,0 0-15 0,0 0-8 16,0 0-4-16,0 0-9 0,0 0-7 0,0 0-6 15,0 0-11-15,0 0-8 0,0 0-9 0,0 0-10 16,0 0-2-16,0 0-15 0,0 0-4 0,0 0 0 16,0 0-4-16,0 0-1 0,0 0-2 0,0 0-4 15,12 7-1-15,-12-7-3 0,0 0-2 0,0 0 3 16,0 0-3-16,15 7 1 0,-15-7-2 0,0 0-1 16,0 0-1-16,18 7 1 0,-18-7 1 0,0 0-4 0,0 0 5 15,23 1-3-15,-23-1 0 0,0 0-2 0,0 0 1 16,24 3-4-16,-24-3 2 0,0 0-9 0,0 0-6 15,0 0-12-15,23 4-16 0,-23-4-15 0,0 0-18 16,0 0-19-16,0 0-26 0,0 0-47 0,18 4-11 16,-18-4-120-16,0 0 238 0</inkml:trace>
  <inkml:trace contextRef="#ctx0" brushRef="#br0" timeOffset="196219.824">2526 7303 67 0,'0'0'214'16,"0"0"-42"-16,0 0-30 0,0 0-18 0,0 0-16 0,0 0-13 16,0 0-10-16,0 0-3 0,0 0-10 0,0 0-1 15,0 0-9-15,0 0-6 0,0 0-4 0,0 0-3 16,12-6-8-16,-12 6-8 0,0 0-5 0,0 0-6 15,0 0-3-15,0 0 5 0,23-5-13 0,-23 5-3 16,0 0 11-16,0 0-3 0,0 0-18 0,27 0-14 16,-27 0-21-16,0 0-18 0,0 0-23 0,27-1-20 0,-27 1-27 15,0 0-32-15,20-5-191 0,-20 5 193 0</inkml:trace>
  <inkml:trace contextRef="#ctx0" brushRef="#br0" timeOffset="197049.91">2853 7044 83 0,'0'0'173'0,"0"0"-38"16,0-12-30-16,0 12-19 0,0 0-20 0,0 0-16 0,0 0-7 16,0 0 5-16,0 0 6 0,0 0-3 0,0 0-1 15,0 0-1-15,0 0-8 0,0 0 1 0,0 0-2 16,6 15-2-16,-6-15-2 0,0 0 5 0,0 20-4 16,0-20-2-16,2 19 5 0,-2-19-3 0,-2 23 6 0,2-23-7 15,-2 25-4-15,0-10-2 0,2 1-8 16,-2-2-1-16,0 1 0 0,-1 0-3 0,1 2-2 0,0-5-2 15,0 3 9-15,2-15-15 0,-6 26 8 0,6-26-16 16,-2 23 16-16,2-23-9 0,-4 18 5 0,4-18-14 16,-2 15 13-16,2-15-12 0,0 0 9 0,-2 18-11 15,2-18 12-15,0 0-16 0,0 0 14 0,-4 15-19 16,4-15 7-16,0 0-19 0,0 0 6 0,0 0-11 16,0 0 1-16,0 0-1 0,0 0-2 0,0 0-1 15,0 0 0-15,0 0 1 0,2-15 2 0,-2 15 2 0,0 0 4 16,0 0 4-16,6-12 1 0,-6 12 4 0,0 0 3 15,0 0 1-15,6-12 4 0,-6 12-2 0,0 0 3 16,0 0 1-16,0 0-1 0,8-11 3 0,-8 11-2 16,0 0 4-16,0 0-1 0,0 0 6 0,0 0 4 15,0 0 3-15,0 0 5 0,0 0 0 0,0 0 3 16,0 0-4-16,23 4-1 0,-23-4 0 0,0 0-2 0,0 0-2 16,12 10-2-16,-12-10-2 0,0 0 0 0,11 12 8 15,-11-12-13-15,0 0 9 0,10 13-8 0,-10-13 8 16,0 0-11-16,12 11 9 0,-12-11-10 0,0 0 13 15,12 10-14-15,-12-10 10 0,0 0-11 0,0 0 11 16,14 4-10-16,-14-4 10 0,0 0-10 0,0 0 11 16,0 0-11-16,0 0 10 0,0 0-9 0,0 0 5 15,0 0-13-15,0 0 2 0,17-4-12 0,-17 4-1 16,0 0-1-16,0 0 0 0,-6-15 5 0,6 15 2 16,0 0 2-16,-9-13 3 0,9 13 2 0,-10-9 0 0,10 9 1 15,-8-10 4-15,8 10 2 0,-13-7 2 0,13 7 0 16,0 0 1-16,-13-13 3 0,13 13 3 0,0 0 2 15,-12-9 1-15,12 9 2 0,0 0-5 0,0 0-1 16,-13-10-2-16,13 10-6 0,0 0 0 0,0 0 0 16,0 0-1-16,0 0-2 0,-10-7 3 0,10 7 3 15,0 0 0-15,0 0 5 0,0 0 1 0,0 0 2 0,4-13-1 16,-4 13 1-16,0 0 1 0,8-9 0 0,-8 9-2 16,9-13-4-16,-9 13 1 0,8-14-1 0,-8 14-3 15,10-16-2-15,-10 16-26 0,9-14-21 0,-9 14-14 16,11-18-16-16,-11 18-20 0,8-12-23 0,-8 12-14 15,8-11-18-15,-8 11-120 0,0 0 83 0</inkml:trace>
  <inkml:trace contextRef="#ctx0" brushRef="#br0" timeOffset="197485.328">3090 7111 183 0,'0'0'237'0,"0"0"-37"0,0 0-36 0,0 0-14 16,0 0-34-16,0 0-9 0,0 0-32 0,0 0-12 0,0 0-25 15,0 0 8-15,0 0-11 0,0 0 7 0,0 0-14 16,0 0 11-16,4 13-46 0,-4-13 49 0,3 14-9 16,-3-14 12-16,4 16-17 0,-4-16 13 0,2 20-15 15,-2-20 16-15,4 20-17 0,-4-20-3 0,6 24-1 0,-6-24 16 16,6 26-19-16,-2-13 15 0,-2 0-19 0,3-2 12 15,-5-11-17-15,6 24 12 0,-6-24-19 0,6 19 16 16,-6-19-16-16,4 17 14 0,-4-17-17 0,4 12 14 16,-4-12-24-16,4 13 5 0,-4-13-29 0,0 0-13 15,0 0-38-15,2 13-18 0,-2-13-29 0,0 0-18 16,0 0-16-16,0 0-23 0,0 0-163 0,0 0 189 0</inkml:trace>
  <inkml:trace contextRef="#ctx0" brushRef="#br0" timeOffset="197700.751">3084 7286 87 0,'0'0'192'0,"0"0"-36"0,0 0-31 0,0 0-12 15,0 0-27-15,0 0-7 0,0 0-17 0,0 0 2 16,0 0-4-16,0 0 15 0,0 0-6 0,0 0 6 16,0 0-15-16,0 0 6 0,0 0-14 0,0 0 11 0,0 0-20 15,0 0-29-15,0 0 24 0,0 0 3 0,19-1-19 16,-19 1 6-16,0 0-11 0,0 0 6 0,18 3-18 15,-18-3 10-15,0 0-26 0,0 0-1 0,23 3-37 16,-23-3-8-16,0 0-26 0,0 0-8 0,27 1-23 16,-27-1-28-16,0 0-33 0,0 0-137 0,25 0 229 15</inkml:trace>
  <inkml:trace contextRef="#ctx0" brushRef="#br0" timeOffset="198100.797">3317 7272 113 0,'0'0'180'16,"0"0"-44"-16,0 0-35 0,2-15-15 0,-2 15-20 15,4-10-16-15,-4 10-5 0,2-16-12 0,-2 16-7 16,4-14-6-16,-4 14-3 0,2-18-3 0,-2 18 4 15,2-15 8-15,-2 15 6 0,4-17 3 0,-4 17 7 0,2-13 0 16,-2 13 0-16,0 0-5 0,3-16-3 16,-3 16-3-16,0 0-7 0,0 0-4 0,1-12-3 0,-1 12 5 15,0 0 4-15,0 0 8 0,0 0 14 16,0 0-9-16,0 0 12 0,0 0-12 0,6 10 16 0,-6-10-16 16,0 0 10-16,4 20-17 0,-4-20 7 0,2 18-13 15,-2-18 11-15,4 20-21 0,-4-20 10 0,4 21-15 16,-4-21 12-16,6 21-17 0,-6-21 12 0,7 23-15 15,-3-12 17-15,-4-11-18 0,6 22 17 16,-6-22-17-16,6 21 14 0,-6-21-17 0,6 16 15 0,-6-16-18 16,4 15 3-16,-4-15-36 0,5 13-9 0,-5-13-45 15,0 0-40-15,4 11-69 0,-4-11-268 0,0 0 49 0</inkml:trace>
  <inkml:trace contextRef="#ctx0" brushRef="#br0" timeOffset="199488.494">3710 7391 182 0,'0'0'232'15,"0"0"-39"-15,0 0-40 0,0 0-8 0,0 0-25 16,0 0 6-16,0 0-26 0,0 0 0 0,0 0-23 15,0 0 10-15,0 0-21 0,0 0 9 0,0 0-20 16,0 0 8-16,0 0-20 0,17-5 8 0,-17 5-24 16,0 0 10-16,0 0-22 0,0 0 11 0,0 0-20 15,0 0 7-15,0 0-31 0,0 0-11 0,0 0-40 0,0 0-25 16,0 0-47-16,0 0-40 0,0 0-48 0,0 0-163 16,0 0 154-16</inkml:trace>
  <inkml:trace contextRef="#ctx0" brushRef="#br0" timeOffset="199705.485">3690 7281 340 0,'0'0'316'0,"0"0"-71"0,0 0-10 0,0 0-46 0,0-14-9 15,0 14-38-15,0 0-2 0,0 0-36 0,0 0-1 16,0 0-32-16,0 0 1 0,2-14-34 0,-2 14 10 15,0 0-26-15,0 0 7 0,0 0-28 0,0 0-3 16,0 0-40-16,10-6-9 0,-10 6-45 0,0 0-24 16,0 0-48-16,0 0-45 0,0 0-53 0,0 0-151 0,0 0 118 15</inkml:trace>
  <inkml:trace contextRef="#ctx0" brushRef="#br0" timeOffset="201409.936">5014 7092 142 0,'0'0'178'15,"0"0"-38"-15,0 0-12 0,0 0-24 0,0 0-2 16,0 0-12-16,0 0 3 0,0 0-11 0,0 0 4 0,0 0-17 16,0 0 0-16,0 0-22 0,0 0 5 0,0 0-17 15,0 0 6-15,0 0-14 0,0 0 7 0,0 0-12 16,0 0 5-16,0 0-10 0,0 0 8 0,0 0-16 16,0 0 9-16,0 0-14 0,0 0 8 0,0 0-11 15,0 0 9-15,0 0-13 0,0 0 12 0,0 0-14 16,12-7 12-16,-12 7-13 0,0 0 12 0,13-7-11 15,-13 7 22-15,0 0-25 0,16-6 11 0,-16 6-10 16,0 0 11-16,21-7-14 0,-21 7 13 0,0 0-10 16,22-4 10-16,-22 4-12 0,0 0 14 0,24-4-13 0,-24 4 11 15,0 0-9-15,25 2 9 0,-25-2-10 0,0 0 11 16,21 4-9-16,-21-4 9 0,0 0-11 0,16 9 15 16,-16-9-11-16,0 0 10 0,13 10-10 0,-13-10 14 15,0 0-12-15,8 12 11 0,-8-12-12 0,0 0 13 16,0 19-11-16,0-19 6 0,-2 13-6 0,2-13 12 15,-4 16-12-15,4-16 12 0,-8 14-12 0,8-14 11 16,-9 14-12-16,9-14 16 0,-8 15-15 0,8-15 14 0,-10 12-14 16,10-12 12-16,-11 10-14 0,11-10 13 15,-12 11-13-15,12-11 12 0,-10 8-14 0,10-8 14 0,0 0-14 16,-17 9 12-16,17-9-12 0,0 0 10 0,0 0-13 16,-16 9 10-16,16-9-19 0,0 0 6 0,0 0-14 15,0 0 14-15,0 0-9 0,0 0 16 0,0 0-14 16,0 0 10-16,0 0-14 0,8-15 7 0,-8 15-12 15,12-7 12-15,-12 7-12 0,17-7 11 0,-17 7-7 16,18-8 12-16,-18 8-7 0,19-3 13 0,-19 3-7 0,19-5 9 16,-19 5-7-16,0 0 9 0,28 1-8 0,-28-1 11 15,0 0-9-15,24 6 16 0,-24-6-6 0,0 0 18 16,19 7-6-16,-19-7 12 0,10 7-8 0,-10-7 11 16,0 0-15-16,11 15 11 0,-11-15-12 0,2 14 12 15,-2-14-9-15,0 0 12 0,-2 19-9 0,2-19 17 16,-5 13-13-16,5-13 15 0,-8 16-14 0,8-16 14 15,-10 10-15-15,10-10 10 0,-13 10-15 0,13-10 13 0,-12 8-12 16,12-8 13-16,-13 6-20 0,13-6 10 0,-15 5-18 16,15-5 10-16,0 0-14 0,-21 6 14 0,21-6-19 15,0 0 17-15,-18 7-17 0,18-7 14 16,0 0-18-16,0 0 14 0,-21 3-23 0,21-3 6 0,0 0-26 16,0 0 0-16,0 0-42 0,0 0 25 0,-21 3-27 15,21-3-6-15,0 0-22 0,0 0-6 0,0 0-6 16,0 0-1-16,0 0 2 0,0 0-37 0,0 0-41 15,0 0-74-15,0 0 82 0</inkml:trace>
  <inkml:trace contextRef="#ctx0" brushRef="#br0" timeOffset="202117.265">5539 6589 152 0,'0'0'161'0,"0"0"-36"0,2-16-20 0,-2 16-15 0,0 0-9 15,0 0-10-15,0-14-6 0,0 14-12 16,0 0-4-16,0 0 6 0,0 0-3 0,0 0-1 0,0 0-5 16,0 0-2-16,0 0-1 0,0 0-2 0,2 18 0 15,-2-18-2-15,2 18-3 0,-2-18-3 0,0 22-12 16,2-5 10-16,0-3-13 0,0 5 9 0,-2 0-9 15,2-1 14-15,-2 5-9 0,2-2 15 0,0 3-15 0,-2 2 20 16,3 0-11-16,-3 3 13 0,2-2-12 16,-2 3 10-16,0-4-13 0,2 5-12 0,-2-1 32 15,0-3-3-15,0 3-21 0,0-2 15 0,0-1 4 0,0 0-4 16,0 2-1-16,2-6-4 0,-2 0 2 16,0 1-6-16,0-3-3 0,0-1-1 0,0-4-3 0,0 3-4 15,0-2 0-15,0-3-1 0,0-14-1 0,0 26-4 16,0-26 18-16,0 23-18 0,0-23-6 0,0 18 3 15,0-18-8-15,0 15 4 0,0-15-7 0,0 14 6 16,0-14-4-16,0 0 1 0,-2 15-6 0,2-15 8 16,0 0-2-16,0 0-6 0,0 17-11 0,0-17-9 15,0 0-12-15,0 0-17 0,0 0-22 0,0 12-23 16,0-12-42-16,0 0-20 0,0 0-30 0,0 0-20 16,0 0-31-16,0 0-192 0,0 0 99 0</inkml:trace>
  <inkml:trace contextRef="#ctx0" brushRef="#br0" timeOffset="203311.585">5950 7056 87 0,'0'0'200'0,"0"0"-29"0,0 0-28 15,0 0-12-15,0 0-20 0,0 0-4 0,0 0-18 0,0 0 2 16,0 0-19-16,0-15-3 0,0 15-22 16,0 0-1-16,0 0-20 0,0 0 7 0,0 0-6 0,0 0 9 15,0 0-36-15,0 0 40 0,0 0-12 0,16 6 7 16,-16-6-16-16,0 0 7 0,14 9-15 0,-14-9 8 16,15 5-15-16,-15-5 12 0,18 7-13 0,-18-7 11 15,19 8-14-15,-19-8 12 0,21 6-14 0,-21-6 11 16,22 3-17-16,-22-3 3 0,0 0-17 0,34 0 0 15,-34 0-17-15,23-1 5 0,-23 1-12 0,21-6 4 16,-21 6-11-16,23-6 2 0,-23 6 0 0,18-9 5 0,-18 9 5 16,15-7 11-16,-15 7 2 0,12-9 11 15,-12 9-5-15,0 0 16 0,12-11 6 0,-12 11 15 16,0 0 0-16,0 0 10 0,0 0-8 0,0 0 3 16,0 0-2-16,0 0 11 0,0 0-8 0,0 0 10 15,0 0-11-15,0 0 5 0,0 0-8 0,0 0 10 0,-4 17-10 16,4-17 12-16,-2 12-9 0,2-12 12 0,-4 19-7 15,4-19 14-15,-2 20-13 0,2-20 13 0,-2 22-16 16,2-22 15-16,0 24-15 0,0-24 14 0,-2 24-17 16,2-24 13-16,0 26-9 0,-2-11 11 0,2-15-14 15,0 26 13-15,0-26-20 0,0 26 13 0,0-26-3 0,0 25-3 16,0-25 0-16,2 25-2 0,-2-25-4 0,0 19-2 16,0-19-3-16,2 21-4 0,-2-21 3 0,0 15-5 15,0-15-4-15,0 0 2 0,2 20-3 0,-2-20-11 16,0 0-4-16,0 15-4 0,0-15-11 0,0 0-24 15,0 0 0-15,2 13-23 0,-2-13-8 0,0 0-25 16,0 0-22-16,0 0-36 0,0 0-18 0,0 0-188 16,0 0 168-16</inkml:trace>
  <inkml:trace contextRef="#ctx0" brushRef="#br0" timeOffset="203652.191">6163 7250 134 0,'0'0'235'0,"0"0"-66"0,0 0-19 16,0 0-33-16,0 0 2 0,8-9-10 0,-8 9 11 15,0 0-20-15,0 0-2 0,0 0-21 0,0 0 9 16,19-5-22-16,-19 5 6 0,0 0-16 0,0 0 13 15,0 0-20-15,29-1 17 0,-29 1-26 0,0 0 9 16,0 0-20-16,31 0 5 0,-31 0-16 0,0 0 10 16,24 0-18-16,-24 0 12 0,0 0-18 0,25 0 13 0,-25 0-17 15,0 0 14-15,22-2-15 0,-22 2 14 16,0 0-16-16,0 0 15 0,29-2-16 0,-29 2 20 0,0 0-27 16,0 0 9-16,0 0-35 0,25 0-9 0,-25 0-42 15,0 0-12-15,0 0-29 0,0 0-13 0,0 0-17 16,0 0-32-16,19-3-194 0,-19 3 158 0</inkml:trace>
  <inkml:trace contextRef="#ctx0" brushRef="#br0" timeOffset="204583.738">6465 6686 37 0,'0'0'167'16,"0"0"-20"-16,0 0-28 0,0 0-10 0,0 0-7 16,0 0-10-16,0 0-10 0,0 0-8 0,0 0-5 15,0 0-3-15,0 14-6 0,0-14-4 0,0 0-12 0,-2 17 9 16,2-17-11-16,-4 13 9 0,4-13-8 0,-2 18 14 16,2-18-14-16,-2 19 11 0,2-19-15 0,-5 22 11 15,5-22-16-15,-4 24 2 0,2-9-15 0,0-2 10 16,0 0-15-16,0 2 12 0,0-2-20 0,2-13 14 15,-4 24-19-15,4-24 14 0,-2 22-18 0,2-22 13 16,-4 19-9-16,4-19 3 0,-2 14-19 0,2-14 9 16,0 0-18-16,-2 19 10 0,2-19-20 0,0 0 1 0,0 0-21 15,-3 14-2-15,3-14-15 0,0 0 4 16,0 0-11-16,0 0 4 0,0 0-5 0,0 0-14 16,0 0-1-16,-6-14 0 0,6 14 11 0,0 0 6 0,2-20 12 15,-2 20 11-15,0 0 10 0,2-21 7 0,-2 21 6 16,0 0 6-16,5-18 7 0,-5 18 9 0,0 0 10 15,4-17 5-15,-4 17 14 0,0 0 2 0,4-13 5 16,-4 13 3-16,0 0 6 0,0 0 2 0,8-11 2 16,-8 11-5-16,0 0 7 0,0 0-2 0,0 0 9 15,12-8-9-15,-12 8 13 0,0 0-6 0,0 0 9 0,0 0-18 16,0 0 7-16,19 4-11 0,-19-4 8 0,0 0-11 16,0 0 6-16,15 8-12 0,-15-8 11 0,0 0-18 15,12 8 7-15,-12-8-13 0,0 0 8 0,14 11-14 16,-14-11 11-16,0 0-16 0,13 10 13 0,-13-10-13 15,0 0 11-15,12 9-17 0,-12-9 14 0,0 0-13 16,12 10 13-16,-12-10-13 0,0 0 10 0,0 0-12 16,10 10 12-16,-10-10-10 0,0 0 11 0,0 0-11 0,0 0 12 15,0 0-10-15,12 11 12 0,-12-11-14 0,0 0 4 16,0 0-32-16,0 0-3 0,0 0-20 16,0 0 1-16,0 0-12 0,0 0 4 0,0 0-5 0,0 0 9 15,-12-11 2-15,12 11 12 0,0 0 5 0,-10-8 10 16,10 8 1-16,0 0 10 0,-12-10 2 0,12 10 7 15,0 0 1-15,0 0 11 0,-14-9 3 0,14 9 7 16,0 0 0-16,-11-9 9 0,11 9-3 0,0 0 12 16,0 0-8-16,0 0 10 0,-14-9-7 0,14 9 10 15,0 0-7-15,0 0 9 0,0 0-14 0,0 0 11 16,0 0-11-16,-10-9 5 0,10 9-12 0,0 0 12 0,0 0-9 16,0 0 13-16,0 0-7 0,4-14 13 15,-4 14-18-15,0 0 14 0,8-9-4 0,-8 9-6 0,0 0-3 16,10-12-7-16,-10 12-3 0,0 0-1 0,15-14 7 15,-15 14-13-15,10-9-2 0,-10 9-5 0,9-9-16 16,-9 9-22-16,13-10-23 0,-13 10-17 0,10-7-18 16,-10 7-14-16,0 0-19 0,13-10-31 0,-13 10-47 15,0 0-117-15,0 0 217 0</inkml:trace>
  <inkml:trace contextRef="#ctx0" brushRef="#br0" timeOffset="205004.585">6734 6745 37 0,'0'0'234'0,"0"-15"-39"15,0 15-28-15,0 0-25 0,0 0-19 0,0 0-13 16,0 0-12-16,0 0-15 0,0 0-10 0,0 0-10 16,0 0 3-16,0 0-1 0,0 0 1 0,0 0-8 0,0 0-10 15,0 15-4-15,0-15 2 0,0 16 0 0,0-16-4 16,0 19-3-16,0-19-1 0,0 26 2 15,0-26-3-15,0 24-3 0,0-24-2 0,0 24-2 0,0-24 5 16,0 26-4-16,0-26-4 0,0 24-4 0,0-24-7 16,0 22-5-16,0-22 1 0,0 18-3 0,0-18-1 15,0 17-2-15,0-17-9 0,2 13-5 0,-2-13-16 16,0 0-16-16,0 17-29 0,0-17-8 0,0 0-25 0,0 0-14 16,0 0-25-16,0 13-21 0,0-13-28 0,0 0-223 15,0 0 125-15</inkml:trace>
  <inkml:trace contextRef="#ctx0" brushRef="#br0" timeOffset="205263.891">6662 6871 174 0,'0'0'201'0,"0"0"-39"16,0 0-20-16,0 0-3 0,0 0-17 0,0 0 3 0,0 0-13 15,0 0 7-15,0 0-24 0,0 0 15 0,0 0-12 16,0 0-6-16,21 3-10 0,-21-3-9 0,0 0-9 16,0 0-12-16,20 4-11 0,-20-4-7 0,0 0-7 15,0 0-3-15,24 2-7 0,-24-2-1 0,0 0-5 16,0 0-21-16,31 0-23 0,-31 0-21 0,0 0-22 16,0 0-23-16,31 0-21 0,-31 0-26 0,0 0-23 0,0 0-25 15,25 0-198-15,-25 0 154 0</inkml:trace>
  <inkml:trace contextRef="#ctx0" brushRef="#br0" timeOffset="205634.47">6908 6919 83 0,'0'0'284'0,"0"0"-73"0,0 0-38 0,0 0-30 0,0 0-22 16,11-13-18-16,-11 13-22 0,0 0-17 0,6-15-14 16,-6 15-11-16,6-13-9 0,-6 13-8 0,4-15-7 15,-4 15-4-15,6-15-5 0,-6 15-2 0,5-18 0 16,-5 18 1-16,2-20-1 0,-2 20 0 0,2-19 5 16,-2 19 4-16,2-14 1 0,-2 14 4 0,0-17 3 15,0 17 3-15,0 0-1 0,2-15-5 0,-2 15-5 16,0 0-5-16,0 0 1 0,-2-15 8 0,2 15 1 0,0 0 7 15,0 0 11-15,0 0-3 0,0 0 5 0,0 0 3 16,0 20 0-16,0-20 4 0,0 16-5 0,0-16-2 16,2 16-4-16,-2-16-9 0,2 18-3 0,-2-18-3 15,2 22-2-15,-2-22-4 0,4 22-2 0,-4-22 1 16,2 23-4-16,-2-23-13 0,4 21-19 0,-4-21-21 16,2 21-26-16,-2-21-31 0,2 13-41 0,-2-13-34 15,2 13-45-15,-2-13-212 0,0 0 98 0</inkml:trace>
  <inkml:trace contextRef="#ctx0" brushRef="#br0" timeOffset="206704.82">6240 7244 9 0,'0'0'129'0,"0"0"-10"0,0 0-16 0,0 0-21 0,0 0-10 15,0 0 2-15,0 0-14 0,0 0-12 0,0 0-4 16,0 0-9-16,0 0 4 0,0 0-3 0,0 0-2 16,0 0-3-16,0 0 0 0,0 0-7 0,-23-2 4 15,23 2-9-15,0 0 7 0,0 0-2 0,0 0 10 16,0 0-6-16,0 0 11 0,0 0-5 0,-21 2 7 16,21-2-15-16,0 0-15 0,0 0 13 0,0 0 8 15,0 0-14-15,0 0 6 0,-23 3-14 0,23-3 8 0,0 0-10 16,0 0 9-16,0 0-8 0,0 0 13 0,-22 3-10 15,22-3 7-15,0 0-12 0,0 0 8 0,0 0-12 16,0 0 9-16,0 0-7 0,0 0 8 0,0 0-8 16,-25-1 6-16,25 1-8 0,0 0 10 0,0 0-14 15,0 0 15-15,0 0-12 0,0 0 14 0,-21-2-13 16,21 2 12-16,0 0-11 0,0 0 13 0,0 0-17 16,0 0 26-16,0 0-21 0,0 0 10 0,0 0-13 0,0 0 10 15,0 0-14-15,-19-3-6 0,19 3 5 16,0 0 8-16,0 0-13 0,0 0 12 0,0 0-13 0,0 0 17 15,0 0-22-15,0 0 4 0,0 0-19 0,0 0-4 16,0 0-18-16,0 0 1 0,0 0-14 0,0 0-8 16,0 0-22-16,4 12-26 0,-4-12-34 0,0 0-161 15,0 0 225-15</inkml:trace>
  <inkml:trace contextRef="#ctx0" brushRef="#br0" timeOffset="207750.632">7308 7174 87 0,'0'0'218'16,"0"0"-38"-16,0 0-17 0,0 0-28 0,-16-6-1 15,16 6-17-15,0 0 1 0,0 0-8 0,0 0-10 16,0 0-8-16,0 0-5 0,0 0-7 0,0 0-5 0,-17-3-12 16,17 3-1-16,0 0-11 0,0 0-5 0,0 0-10 15,0 0-7-15,0 0-3 0,0 0-3 0,0 0-4 16,0 0 4-16,0 0 9 0,0 0 1 0,0 0-5 15,0 0-1-15,0 0-3 0,4 13-9 0,-4-13 3 16,0 0 0-16,15 8-7 0,-15-8 0 0,0 0-4 16,23 8-1-16,-23-8 4 0,18 5-5 0,-18-5-3 15,25 1-4-15,-25-1-9 0,25 2-19 0,-25-2-17 16,25 2-13-16,-25-2-27 0,25 0-8 0,-25 0-30 16,25-2-22-16,-25 2-33 0,23-2-37 0,-23 2-202 0,23-3 119 15</inkml:trace>
  <inkml:trace contextRef="#ctx0" brushRef="#br0" timeOffset="208817.707">7926 6839 109 0,'0'0'172'0,"0"0"-28"0,0 0-18 15,0 0-8-15,0 0-14 0,0 0-10 0,0 0-7 16,0 0-4-16,0 0-9 0,0 0-5 0,0 0-5 16,9 9-11-16,-9-9-3 0,0 0-5 0,2 13-2 15,-2-13-4-15,0 0-4 0,6 17-1 0,-6-17-3 0,2 11 1 16,-2-11-11-16,2 15 3 0,-2-15-12 0,2 17 13 16,-2-17-13-16,0 20 7 0,0-20-12 0,-2 20 15 15,2-20-13-15,-4 24 9 0,2-9-13 0,-2-2 21 16,0 2-26-16,-1-1 12 0,1 1-14 0,-2 0 13 15,2-2-15-15,-2 2 14 0,0-2-14 0,1 0 12 16,-3-1-14-16,4 0 12 0,4-12-10 0,-10 20 10 16,10-20-12-16,-7 16 14 0,7-16-16 0,-8 16 13 0,8-16-16 15,-6 11 7-15,6-11-14 0,-5 11 8 16,5-11-13-16,0 0 11 0,-6 11-13 0,6-11 8 16,0 0-14-16,0 0 5 0,-7 12-19 0,7-12-1 15,0 0-4-15,0 0 14 0,0 0-4 0,0 0 12 16,0 0-4-16,0 0 3 0,0 0-9 0,0 0 2 0,24-6-6 15,-24 6 0-15,0 0-7 0,19-12 8 0,-19 12-12 16,14-5 3-16,-14 5 0 0,17-7 5 0,-17 7 14 16,14-8-4-16,-14 8 7 0,17-5 5 0,-17 5 2 15,14-10-7-15,-14 10 20 0,15-6 6 0,-15 6 11 16,14-7 5-16,-14 7 7 0,0 0 8 0,16-7 3 0,-16 7 9 16,0 0-7-16,12-9 6 0,-12 9-12 15,0 0-1-15,0 0-10 0,13-11 4 0,-13 11-10 0,0 0 1 16,0 0-6-16,6-12 3 0,-6 12-4 0,0 0-1 15,0 0-2-15,2-16 5 0,-2 16-3 0,0 0 10 16,0 0 1-16,0-17 12 0,0 17-4 0,0 0 9 16,-4-12-8-16,4 12 9 0,0 0-4 15,-2-13 13-15,2 13-8 0,0 0 13 0,0 0-5 0,-5-14 11 16,5 14-11-16,0 0 8 0,0 0-3 0,0 0-17 16,0 0 9-16,0 0-8 0,-4-11-6 0,4 11 0 15,0 0 1-15,0 0 2 0,0 0-2 0,0 0 2 16,0 0-40-16,-4 15 45 0,4-15-2 0,0 0-3 0,-2 20-4 15,2-20-3-15,0 17 1 0,0-17-4 0,2 18 3 16,-2-18-2-16,2 21 2 0,-2-21-1 0,2 20 1 16,-2-20-4-16,4 22-1 0,-4-22-3 0,3 21 2 15,-3-21 2-15,4 18 0 0,-4-18-1 0,4 19-2 16,-4-19-1-16,4 17-6 0,-4-17 3 0,4 16-3 0,-4-16-5 16,4 14 5-16,-4-14-3 0,0 0 2 15,4 14 1-15,-4-14-1 0,0 0-3 0,0 0-1 0,2 17 4 16,-2-17-2-16,0 0-7 0,0 0-14 0,0 0-10 15,3 13-22-15,-3-13-26 0,0 0-24 0,0 0-25 16,0 0-28-16,0 0-15 0,0 0-24 0,0 0-23 16,0 0-191-16,0 0 135 0</inkml:trace>
  <inkml:trace contextRef="#ctx0" brushRef="#br0" timeOffset="209664.744">8239 6609 17 0,'0'0'177'0,"0"0"-13"0,0 0-32 0,0 0-6 0,0 0-17 16,0 0-6-16,6 10-13 0,-6-10-4 16,0 0-4-16,0 0 9 0,4 17-21 0,-4-17-8 15,0 0-5-15,0 17-4 0,0-17-6 0,0 14-3 16,0-14-4-16,-2 19-2 0,2-19-6 0,-2 20 0 15,2-20-4-15,-2 24-3 0,2-24 0 0,-2 24-6 0,2-24-3 16,-2 26-5-16,2-26-3 0,-3 26 0 0,3-26 0 16,-2 24-3-16,2-24-2 0,-2 29 3 0,2-29-6 15,-2 21 3-15,2-21-3 0,-2 23-4 0,2-23-4 16,0 18-2-16,0-18 0 0,-2 14-2 0,2-14-15 16,0 0 20-16,-2 19-6 0,2-19-5 0,0 0-5 15,0 0-2-15,0 0-3 0,-4 11 2 0,4-11-4 16,0 0 0-16,0 0 5 0,0 0-5 0,0 0-1 0,0-15-3 15,0 15 3-15,0 0 1 0,2-15 5 0,-2 15 7 16,0 0 1-16,2-14 4 0,-2 14 3 0,0 0 2 16,4-11 2-16,-4 11 0 0,0 0 3 0,0 0 3 15,4-16 2-15,-4 16 5 0,0 0 3 0,0 0 4 16,0 0 13-16,0 0 8 0,0 0 4 0,13-5 1 16,-13 5-1-16,0 0-2 0,0 0-4 0,0 0-5 15,14 9-2-15,-14-9 1 0,0 0-7 0,11 12 1 16,-11-12-7-16,8 11-1 0,-8-11 0 0,7 9-2 15,-7-9 0-15,8 11 0 0,-8-11-5 0,0 0 3 16,11 13-2-16,-11-13 0 0,0 0-1 0,10 13 2 0,-10-13-3 16,0 0 3-16,0 0 4 0,8 9 2 0,-8-9-3 15,0 0 2-15,0 0-5 0,0 0-6 0,0 0 0 16,0 0-5-16,0 0-6 0,0 0-5 0,0 0-6 16,4-13 2-16,-4 13 5 0,0 0 1 0,-8-13 0 0,8 13 5 15,-6-11 0-15,6 11 2 0,-10-9 2 16,10 9 1-16,-9-11 3 0,9 11-1 0,-8-9 3 15,8 9 4-15,0 0 3 0,-9-12 2 0,9 12-3 0,0 0 0 16,0 0-1-16,-11-9-7 0,11 9 0 0,0 0-2 16,0 0-1-16,0 0 1 0,-6-11 0 0,6 11 0 15,0 0 2-15,0 0 3 0,0 0 1 0,0 0 1 16,11-9 2-16,-11 9 1 0,0 0-3 0,0 0 3 16,14-9-2-16,-14 9-5 0,0 0 2 0,11-12-5 15,-11 12-11-15,9-10-22 0,-9 10-20 0,6-10-22 16,-6 10-28-16,8-11-30 0,-8 11-37 0,0 0-230 15,10-11 143-15</inkml:trace>
  <inkml:trace contextRef="#ctx0" brushRef="#br0" timeOffset="210029.104">8493 6704 316 0,'0'0'273'0,"0"0"-49"0,0 0-29 0,0 0-29 16,2-13-27-16,-2 13-29 0,0 0-15 0,0 0-17 15,0 0-13-15,0 0-9 0,0 0 7 0,0 0-4 16,0 0 3-16,0 0 0 0,0 0 20 0,0 0-27 15,0 0 0-15,10 13-2 0,-10-13 1 0,2 13 1 16,-2-13-6-16,2 17-7 0,-2-17-3 0,2 22-8 16,-2-22 1-16,2 22-7 0,-2-22 2 0,0 25-4 0,3-11-4 15,-3-14-5-15,0 24-3 0,0-24-6 0,2 26 3 16,-2-26-5-16,2 22 2 0,-2-22-16 0,2 17-11 16,-2-17-13-16,2 15-7 0,-2-15-12 0,2 13-14 15,-2-13-21-15,0 0-31 0,0 16-25 0,0-16-27 16,0 0-34-16,0 0-38 0,0 0-211 0,0 0 69 15</inkml:trace>
  <inkml:trace contextRef="#ctx0" brushRef="#br0" timeOffset="210241.868">8447 6874 63 0,'0'0'297'0,"0"0"-77"0,0 0-40 0,0 0-31 16,0 0-21-16,0 0-17 0,0 0 7 0,0 0-4 15,0 0-6-15,0 0-4 0,0 0-6 0,0 0-10 16,0 0-10-16,0 0-10 0,11-11-8 0,-11 11-7 16,0 0-9-16,0 0-9 0,0 0-5 0,24-2-5 0,-24 2-6 15,0 0-15-15,19-2-28 0,-19 2-40 0,0 0-34 16,23-5-39-16,-23 5-36 0,0 0-34 0,23-6-52 16,-23 6-133-16,0 0 153 0</inkml:trace>
  <inkml:trace contextRef="#ctx0" brushRef="#br0" timeOffset="210596.435">8686 6892 37 0,'0'0'315'0,"0"0"-92"0,0 0-41 15,4-12-34-15,-4 12-22 0,0 0-23 0,4-19-16 16,-4 19-24-16,2-14-12 0,-2 14-14 0,2-19-5 16,-2 19-6-16,0-18-5 0,0 18-4 0,3-19-2 0,-3 19 7 15,0-14 3-15,0 14 9 0,0-17 3 0,0 17 6 16,0 0-5-16,2-18-1 0,-2 18-4 0,0 0-1 16,0-14-3-16,0 14 6 0,0 0 9 0,0 0 11 15,0 0 8-15,0 0 5 0,0 0-5 0,0 0-5 16,0 0-4-16,0 0 0 0,10 17-9 0,-10-17-4 15,4 14-6-15,-4-14-6 0,3 19 7 0,-3-19-18 16,6 20-5-16,-6-20 0 0,7 24-4 0,-7-24-12 0,6 25-28 16,-6-25-30-16,6 20-54 0,-6-20-26 15,6 21-48-15,-6-21-66 0,2 16-292 0,-2-16-56 0</inkml:trace>
  <inkml:trace contextRef="#ctx0" brushRef="#br0" timeOffset="212978.824">552 9081 37 0,'0'0'116'0,"0"0"-4"0,0 0-28 15,0 0 14-15,0 0-24 0,-8-9 11 0,8 9-8 0,0 0-10 16,0 0 0-16,0 0-4 0,-11-9 0 0,11 9 2 16,0 0 1-16,0 0-1 0,0 0 3 0,-12-10-5 15,12 10-2-15,0 0-6 0,0 0-2 0,0 0-7 16,0 0-6-16,0 0-3 0,0 0-2 0,0 0-3 16,0 0-1-16,0 0-5 0,0 0-7 0,0 0-1 15,0 0 1-15,0 0 6 0,0 0 2 0,0 0 1 16,-10 10-5-16,10-10 2 0,0 0-2 0,2 18-4 15,-2-18 5-15,0 16-4 0,0-16-1 0,2 21-3 0,-2-21-2 16,2 20 1-16,-2-20-4 0,0 24-2 0,0-24 3 16,4 20-5-16,-4-20 1 0,2 21-3 0,-2-21-2 15,2 21 0-15,-2-21 2 0,0 16-5 0,0-16 2 16,2 15 1-16,-2-15-1 0,2 13-1 0,-2-13 1 0,0 0-8 16,2 16-1-16,-2-16-3 0,0 0 1 15,0 0-6-15,0 0-12 0,4 12-35 0,-4-12 21 16,0 0-4-16,0 0 1 0,0 0-2 0,0 0-9 0,-2-17 0 15,2 17 3-15,0-16-1 0,0 16-4 16,-4-17 1-16,4 17 6 0,-4-22 5 0,4 22 10 0,-4-25 8 16,2 11 2-16,-2 3 6 0,0-5 8 0,2 4 0 15,-3-2 3-15,1 3 3 0,0 0 4 0,0-2 2 16,4 13 6-16,-6-18 10 0,6 18 2 0,-8-18 9 16,8 18 6-16,-9-17 5 0,9 17 0 0,-8-13 0 15,8 13-19-15,-6-11 22 0,6 11-8 0,0 0-7 16,-9-13-7-16,9 13-28 0,0 0 22 0,0 0-4 0,-6-11-2 15,6 11-2-15,0 0-1 0,0 0 7 0,0 0 2 16,0 0-12-16,0 0 0 0,0 0 0 0,6 15 1 16,-6-15 0-16,7 9-2 0,-7-9 5 0,10 12-2 15,-10-12 1-15,10 14 1 0,-10-14-4 0,15 15 2 0,-15-15-3 16,18 18 2-16,-18-18 8 0,19 17-11 16,-7-8-2-16,1 0 0 0,-3-2 4 0,3 4-2 15,-2-3 2-15,1-1-1 0,1 1-2 0,-1 1 3 0,1 1-2 16,-1-5 2-16,-12-5-4 0,21 15 2 0,-21-15 0 15,16 13 3-15,-16-13-1 0,13 11 5 0,-13-11 2 16,10 11 5-16,-10-11 7 0,6 11-3 0,-6-11 4 16,2 15-2-16,-2-15 1 0,0 0 1 0,-4 19 0 15,4-19 1-15,-8 10-4 0,8-10 3 0,-8 12 3 16,8-12-6-16,-11 8 0 0,11-8-4 0,-14 12-1 0,14-12 0 16,-13 9-2-16,13-9-3 0,-14 9 9 0,14-9-4 15,-15 9 1-15,15-9 1 0,-16 11-1 0,16-11 2 16,-15 9-4-16,15-9 4 0,-12 8-1 0,12-8-5 15,-11 10-4-15,11-10 13 0,0 0-17 0,-15 9-1 16,15-9-5-16,0 0-2 0,-12 7-9 0,12-7-12 16,0 0-20-16,0 0-10 0,0 0-1 0,-13 11 0 0,13-11-10 15,0 0-21-15,0 0-25 0,0 0-33 16,0 0-31-16,0 0-42 0,11 10-155 0,-11-10 167 0</inkml:trace>
  <inkml:trace contextRef="#ctx0" brushRef="#br0" timeOffset="214360.398">658 8805 27 0,'0'0'182'0,"0"0"-26"0,0 0-33 0,0 0-19 16,0 0-15-16,0 0-12 0,0 0-12 0,0 0-1 15,0 0 6-15,0 0 2 0,0 0-2 0,0 0-7 16,0 0 2-16,0 0-9 0,0 0-4 0,0 0 0 16,0 0-6-16,0 0-11 0,27 6-5 0,-27-6-6 0,15 7-5 15,-15-7-2-15,16 7-5 0,-16-7-2 16,22 12-2-16,-22-12-2 0,23 14 1 0,-9-6-2 16,-1 1-2-16,-1 1 2 0,2 0 0 0,3 2 1 15,-3 1-2-15,1-1 0 0,-2 4-1 0,0 0 1 16,1-1 2-16,-1 4 2 0,-3-2 6 0,2 0 3 0,-3 4 3 15,-1 1 0-15,0 0 2 0,-2 1-2 0,1-1 0 16,-3 1 1-16,0 1-3 0,-2 1-1 0,0 3-1 16,0-5 1-16,-2 0 1 0,-2 0 7 0,0 2 4 15,2-3 3-15,-4-2 5 0,2 1 1 0,0-1-6 16,-2-1 2-16,-1-1-32 0,1-4 37 0,-2 4 3 16,2-2-5-16,0-1 0 0,-2-2-2 0,-1 1-4 0,3-2 12 15,-2 0-22-15,6-12 20 0,-8 19-26 0,8-19 14 16,-11 17-23-16,11-17 19 0,-8 13-26 0,8-13 17 15,-6 13-21-15,6-13 18 0,-8 11-25 0,8-11 12 16,0 0-27-16,-9 13-7 0,9-13-12 0,0 0-9 16,0 0-14-16,-7 13-15 0,7-13-17 0,0 0-10 0,0 0-3 15,0 0-10-15,-6 13-4 0,6-13-18 16,0 0-15-16,0 0-29 0,0 0-172 0,-2 11 180 0</inkml:trace>
  <inkml:trace contextRef="#ctx0" brushRef="#br0" timeOffset="-189310.794">6211 7782 54 0,'0'0'105'15,"0"0"-20"-15,0 0-14 0,0 0-20 0,0 0-12 0,0 0-7 16,0 0-10-16,0 0-1 0,0 0-5 16,0 0 0-16,0 0-5 0,0 0 1 0,0 0 1 0,0 0-1 15,0 0 3-15,0 0-2 0,0 0 0 16,0 0 0-16,0 0-2 0,0 0 4 0,0 0-7 0,0 0-5 15,0 0 6-15,0 0-1 0,0 0 3 0,0 0 1 16,0 0 3-16,0 0 0 0,0 0-3 0,0 0-1 16,0 0-1-16,0 0 2 0,0 0 0 0,0 0 1 15,0 0 5-15,18 6-9 0,-18-6-4 0,0 0 0 16,0 0 2-16,24-2-2 0,-24 2-1 0,0 0 0 16,25-2-4-16,-25 2 5 0,0 0-2 0,29-2-1 15,-29 2-1-15,0 0-2 0,29 0 4 0,-29 0-5 0,0 0 4 16,27 0-2-16,-27 0 1 0,0 0-2 0,29 4-5 15,-29-4 13-15,0 0-7 0,27 2 1 0,-27-2-9 16,0 0 14-16,27 5 1 0,-27-5 7 0,0 0-2 16,25 6 5-16,-25-6-3 0,0 0-1 0,23 8 0 15,-23-8-1-15,14 6-2 0,-14-6 2 0,15 6-2 16,-15-6-4-16,14 9-1 0,-14-9-3 0,0 0 3 16,20 6-1-16,-20-6-1 0,0 0-1 0,19 6 0 0,-19-6 1 15,0 0-2-15,20 7 1 0,-20-7 2 16,0 0-2-16,23 0-1 0,-23 0-1 0,0 0 0 0,0 0 1 15,29 0-1-15,-29 0 0 0,0 0 0 0,23-4 0 16,-23 4 1-16,0 0 0 0,23-7-1 0,-23 7 0 16,15-8 0-16,-15 8 1 0,16-9-3 0,-16 9 0 15,15-6 1-15,-15 6 2 0,16-6-1 0,-16 6 0 0,15-11 0 16,-15 11-1-16,14-10-1 0,-14 10 2 16,15-5-1-16,-15 5 0 0,0 0-2 0,20-9 2 15,-20 9 0-15,0 0 2 0,20-6-1 0,-20 6 0 0,0 0 0 16,21-5 0-16,-21 5 0 0,0 0 0 15,23 2-1-15,-23-2-1 0,0 0 2 0,22 5-1 0,-22-5 2 16,0 0-1-16,23 7 3 0,-23-7 5 0,14 7 1 16,-14-7-7-16,17 6 3 0,-17-6-2 0,14 8 1 0,-14-8-1 15,0 0-1-15,22 11-1 0,-22-11 2 16,15 4-2-16,-15-4 4 0,14 7-5 0,-14-7 2 16,17 6-2-16,-17-6 0 0,0 0 0 0,22 7 0 0,-22-7 4 15,0 0-4-15,23 5 1 0,-23-5 0 0,0 0 1 16,23 0-2-16,-23 0 2 0,0 0-2 0,0 0 3 15,30 0-3-15,-30 0-3 0,0 0 4 0,25-5-3 16,-25 5 3-16,16-3-3 0,-16 3 2 0,17-9-2 16,-17 9 2-16,18-6-4 0,-18 6 4 0,17-6 4 15,-17 6-4-15,21-10 0 0,-21 10-2 0,17-7 2 16,-17 7-2-16,19-9 1 0,-19 9 0 0,20-6 2 16,-20 6-2-16,21-7 0 0,-21 7 2 0,19-5-1 0,-19 5-1 15,18-3 4-15,-18 3 0 0,0 0 2 0,27-3 6 16,-27 3-1-16,0 0 4 0,24 0 2 0,-24 0 2 15,0 0-1-15,23 1 0 0,-23-1-3 0,0 0-1 16,24 8 0-16,-24-8-3 0,15 6 0 0,-15-6 0 16,12 7 1-16,-12-7-1 0,15 9-3 0,-15-9 0 15,14 8-2-15,-14-8 0 0,13 8 0 0,-13-8 0 0,14 7-2 16,-14-7 1-16,0 0-2 0,20 8 3 16,-20-8-2-16,0 0 0 0,22 6-1 0,-22-6 0 0,0 0 3 15,27-1-4-15,-27 1 0 0,0 0 0 0,31-5-2 16,-31 5 3-16,21-3-3 0,-21 3 0 0,25-8-7 15,-25 8 2-15,22-5-3 0,-22 5 2 0,26-6-3 16,-26 6 2-16,27-7 1 0,-27 7-3 0,27-8 1 16,-27 8 4-16,27-7 1 0,-27 7 0 0,28-7 3 15,-28 7-1-15,27-10 0 0,-27 10 1 0,23-5 1 16,-23 5-2-16,24-7 0 0,-24 7 2 0,23-6-2 16,-23 6 0-16,23-4 1 0,-23 4 1 0,21-1-1 15,-21 1 0-15,0 0 1 0,25-6 0 0,-25 6 0 0,0 0 0 16,29-1-2-16,-29 1 3 0,0 0 0 0,27 1 0 15,-27-1 0-15,0 0-2 0,25 6-4 16,-25-6 6-16,17 5 0 0,-17-5-1 0,14 7-2 0,-14-7 2 16,11 8 0-16,-11-8 2 0,13 6-3 0,-13-6 3 15,12 8-3-15,-12-8 2 0,0 0-2 0,17 10 1 0,-17-10-2 16,0 0 4-16,16 7-2 0,-16-7 2 16,0 0-3-16,0 0 3 0,25-4-2 0,-25 4 2 0,0 0-2 15,21-4 0-15,-21 4-2 0,14-9-5 0,-14 9-4 16,17-9 0-16,-17 9-4 0,13-9 3 0,-13 9-1 15,15-8 5-15,-15 8-1 0,14-8 5 0,-14 8-1 16,15-10 3-16,-15 10-1 0,12-7 0 0,-12 7 0 16,12-8 3-16,-12 8-2 0,0 0 3 0,17-5-2 15,-17 5 5-15,0 0-1 0,0 0 3 0,19-6 1 16,-19 6 2-16,0 0-3 0,0 0 1 0,18 6-5 0,-18-6 3 16,0 0-1-16,15 5 0 0,-15-5-3 15,0 0 2-15,15 12-1 0,-15-12 3 0,12 7-2 16,-12-7 3-16,11 9-3 0,-11-9 1 0,14 9-2 15,-14-9 4-15,13 10-1 0,-13-10 3 0,16 9-4 16,-16-9 3-16,15 6-2 0,-15-6 4 0,16 6-3 0,-16-6 4 16,0 0-5-16,27 3 4 0,-27-3-3 0,0 0 3 15,28-2-3-15,-28 2 4 0,21-4-6 0,-21 4 2 16,20-9-3-16,-20 9 5 0,23-9-7 0,-23 9 2 16,21-10-3-16,-21 10 2 0,16-9 0 0,-16 9 0 15,19-7 0-15,-19 7 4 0,11-6-1 0,-11 6 5 0,0 0-3 16,17-9 3-16,-17 9-4 0,0 0-5 0,14-9-37 15,-14 9-32-15,0 0-49 0,0 0-58 0,6-13-141 16,-6 13 226-16</inkml:trace>
  <inkml:trace contextRef="#ctx0" brushRef="#br0" timeOffset="-185147.736">1175 10107 134 0,'0'0'162'0,"0"0"-32"0,0 0-25 0,0 0-11 16,0 0-14-16,0 0-9 0,0 0-7 0,0 0-2 0,0 0-4 15,0 0-2-15,0 0 0 0,0 0-3 0,0 0 0 16,0 0-5-16,0 0 7 0,0 0-15 0,0 0 10 16,0 0-13-16,0 0 13 0,0 0-13 0,0 0 9 15,0 0-12-15,0 0 12 0,0 0-13 0,0 0 12 16,0 0-20-16,0 0 16 0,0 0-21 0,0 0 14 16,0 0-20-16,0 0 12 0,0 0-2 0,0 0-26 0,0 0 10 15,0 0 18-15,0 0-19 0,0 0 12 0,0 0-15 16,0 0 12-16,0 0-15 0,0 0 14 0,0 0-18 15,0 0 13-15,0 0-19 0,0 0 15 0,0 0-1 16,0 0-4-16,0 0-15 0,0 0 14 0,0 0-11 16,0 0 15-16,0 0-13 0,0 0 16 0,0 0-14 15,0 0 15-15,0 0-15 0,0 0 13 0,0 0-12 16,0 0 14-16,25 2-21 0,-25-2 22 0,0 0-17 0,0 0 17 16,31 2-15-16,-31-2 13 0,0 0-15 0,27 0 9 15,-27 0-22-15,0 0 13 0,31 0-16 0,-31 0 15 16,0 0-14-16,26-2 14 0,-26 2-12 0,0 0 16 15,27-3-12-15,-27 3 17 0,0 0-15 0,0 0 17 16,26-2-14-16,-26 2 18 0,0 0-17 0,0 0 20 16,0 0-15-16,0 0 18 0,27 0-15 0,-27 0 18 15,0 0-15-15,0 0 16 0,0 0-20 0,0 0 18 16,0 0-18-16,0 0 16 0,0 0-19 0,0 0 16 16,17 5-17-16,-17-5 16 0,0 0-16 0,0 0 18 0,0 0-17 15,0 0 17-15,-2 13-16 0,2-13 13 0,0 0-11 16,-2 13 13-16,2-13-12 0,0 0 14 0,-4 16-14 15,4-16 16-15,-2 14-13 0,2-14 13 0,-3 16-13 16,3-16 13-16,-2 19-15 0,2-19 13 0,-4 22-15 16,4-22 16-16,-2 22-13 0,2-22 12 0,-2 23-12 15,2-23 21-15,-2 23-16 0,2-23 14 0,-4 24-15 16,4-24 17-16,-2 24-18 0,2-24 24 0,-2 23-21 16,2-23 18-16,-2 21-46 0,2-21 53 0,-2 19-25 0,2-19 19 15,-2 17-17-15,2-17 16 0,0 14-17 0,0-14 18 16,0 0-17-16,-2 18 19 0,2-18-16 0,0 0 17 15,0 0-23-15,-3 16 16 0,3-16-19 0,0 0 14 16,0 0-19-16,0 0 15 0,0 0-22 0,-2 15 8 16,2-15-31-16,0 0-1 0,0 0-34 0,0 0-20 15,0 0-29-15,0 0-25 0,0 0-27 0,0 0-26 16,0 0-27-16,0 0-151 0,0 0 172 0</inkml:trace>
  <inkml:trace contextRef="#ctx0" brushRef="#br0" timeOffset="-184541.461">1276 10328 46 0,'0'0'158'15,"0"0"-18"-15,0 0-28 0,0 0-6 0,0 0-6 0,0 0-14 16,-12-10-5-16,12 10-8 0,0 0 4 0,0 0-6 16,0 0 0-16,0 0-1 0,0 0 2 0,0 0-4 15,0 0 1-15,-16-4-3 0,16 4 13 0,0 0-19 16,0 0 1-16,0 0-4 0,0 0 13 0,0 0-20 15,0 0 15-15,0 0-23 0,0 0 14 0,0 0-17 16,0 0 9-16,0 0-54 0,0 0 51 0,0 0-26 16,0 0 9-16,0 0-23 0,0 0 18 0,0 0-23 0,0 0 14 15,0 0-19-15,0 0 45 0,0 0-50 0,0 0 20 16,0 0-16-16,0 0 21 0,0 0-16 0,0 0 17 16,0 0-18-16,22-5 15 0,-22 5-19 0,0 0 19 15,27 0-15-15,-27 0 13 0,0 0-15 0,30-2 14 16,-30 2-19-16,0 0 22 0,33-2-19 0,-33 2 16 15,25 0-19-15,-25 0 20 0,21-2-19 0,-21 2 17 16,20-3-17-16,-20 3 18 0,0 0-11 0,27-1 21 16,-27 1-16-16,0 0 20 0,22-5-6 0,-22 5 15 15,0 0-18-15,0 0 22 0,0 0 2 0,25-1-1 0,-25 1-1 16,0 0-2-16,0 0-4 0,0 0-1 0,0 0-6 16,0 0-4-16,18-5-5 0,-18 5-6 0,0 0 0 15,0 0-2-15,0 0-2 0,0 0-3 0,0 0-3 16,0 0-10-16,0 0-5 0,0 0-3 0,0 0-8 15,0 0-12-15,0 0-26 0,0 0 13 0,0 0-32 16,0 0-31-16,0 0 15 0,0 0-6 0,0 0-23 16,-4-12-7-16,4 12-24 0,0 0-7 0,0 0-36 0,0 0-224 15,0 0 108-15</inkml:trace>
  <inkml:trace contextRef="#ctx0" brushRef="#br0" timeOffset="-183107.404">1500 9736 117 0,'0'0'170'0,"0"0"-27"0,0 0-20 15,0 0-13-15,2-15-11 0,-2 15-6 0,0 0-6 0,0 0-4 16,0 0-2-16,0 0-5 0,0 0-1 16,0 0-11-16,0 0-3 0,0 0-34 0,0 0 24 0,0 0-4 15,0 0-9-15,0 0 5 0,0 0-21 0,0 0-3 16,0 0-4-16,0 0-1 0,0 0-2 0,0 0-1 16,2 18-3-16,-2-18 1 0,0 15-2 0,0-15 3 15,0 20-2-15,0-20 3 0,-2 20 9 0,2-20-9 0,0 24 12 16,0-24-20-16,0 23 15 0,0-8-14 15,0-15 13-15,0 22-14 0,0-22 11 0,-2 23-15 16,2-23 15-16,0 23-17 0,0-23 16 0,-2 20-14 0,2-20 10 16,0 18-13-16,0-18 16 0,-2 16-16 15,2-16 15-15,0 0-14 0,0 16 12 0,0-16-13 0,0 0 18 16,-3 15-23-16,3-15-7 0,0 0 15 0,0 0 29 16,0 0-47-16,0 0 2 0,0 13-20 0,0-13 4 15,0 0-20-15,0 0 7 0,0 0-12 0,0 0-5 16,0-13-1-16,0 13 2 0,0 0-1 0,0 0 4 0,3-21 7 15,-3 21 8-15,0 0 3 0,2-16 10 16,-2 16 7-16,0 0 3 0,2-18 5 0,-2 18 7 16,0 0 1-16,0 0 6 0,0-17 10 0,0 17 7 0,0 0 3 15,2-15 7-15,-2 15-2 0,0 0 3 0,0 0-1 16,0 0-2-16,0-15-1 0,0 15-1 0,0 0-1 16,0 0-2-16,0 0 3 0,0 0 9 0,0 0 5 15,0 0 1-15,0 0 1 0,0 0-1 0,0 0 0 16,0 0-1-16,0 0-2 0,0 0 13 0,23 5-17 15,-23-5 20-15,0 0-16 0,12 10 13 0,-12-10-22 0,0 0 14 16,14 13-22-16,-14-13 16 0,0 0-20 0,15 14 14 16,-15-14-17-16,10 8 11 0,-10-8-15 0,8 10 15 15,-8-10-22-15,0 0 15 0,13 11-16 0,-13-11 16 16,0 0-19-16,11 10 19 0,-11-10-16 0,0 0 11 16,0 0-13-16,13 11 16 0,-13-11-16 0,0 0 15 15,0 0-21-15,0 0 15 0,0 0-22 0,12 8 1 16,-12-8-29-16,0 0 1 0,0 0-23 0,0 0 10 0,0 0-7 15,-10-11 15-15,10 11-1 0,0 0 8 16,-13-11 6-16,13 11 6 0,0 0 7 0,-13-11 4 0,13 11 5 16,-10-9 3-16,10 9 3 0,-11-8 1 0,11 8 0 15,0 0 2-15,-12-11 3 0,12 11 1 0,0 0-1 16,-13-9 3-16,13 9 2 0,0 0 4 0,0 0 2 16,-10-11 6-16,10 11 0 0,0 0 3 0,0 0-1 0,0 0 1 15,-10-9-3-15,10 9-2 0,0 0 4 16,0 0 1-16,0 0 4 0,0 0 4 0,0 0 4 15,0-17-26-15,0 17 34 0,0 0 11 0,0 0-22 0,10-9 13 16,-10 9-15-16,0 0 8 0,10-8-16 16,-10 8 13-16,0 0-20 0,13-11 13 0,-13 11-18 0,0 0 13 15,14-13-18-15,-14 13 15 0,0 0-16 0,13-12 11 16,-13 12-22-16,0 0 6 0,11-12-28 0,-11 12-5 16,0 0-11-16,0 0-14 0,10-13-15 0,-10 13-27 15,0 0-31-15,0 0-31 0,0 0-65 0,0 0-97 0,0 0 213 16</inkml:trace>
  <inkml:trace contextRef="#ctx0" brushRef="#br0" timeOffset="-182696.928">1728 9754 100 0,'0'0'207'0,"0"0"-43"16,0 0-23-16,0 0-21 0,0 0-13 0,0 0-12 16,-2-13-8-16,2 13-9 0,0 0-6 0,0 0-6 0,0 0-13 15,0 0-3-15,0 0 0 0,0 0 0 0,0 0-2 16,0 0-1-16,0 0 0 0,6 13 16 0,-6-13-13 15,0 0 12-15,4 17-15 0,-4-17 15 0,2 15-21 16,-2-15 12-16,5 20-21 0,-5-20 14 0,1 20-26 16,-1-20 15-16,4 21-19 0,-4-21 11 0,2 21-21 15,-2-21 14-15,4 19-19 0,-4-19 17 0,4 19-20 16,-4-19 13-16,4 15-14 0,-4-15 13 0,2 14-19 0,-2-14 20 16,0 0-15-16,4 16 14 0,-4-16-28 15,0 0 3-15,5 14-28 0,-5-14-3 0,0 0-36 0,0 0-4 16,0 0-38-16,2 13-20 0,-2-13-36 0,0 0-50 15,0 0-164-15,0 0 152 0</inkml:trace>
  <inkml:trace contextRef="#ctx0" brushRef="#br0" timeOffset="-182475.513">1683 9887 68 0,'0'0'281'0,"0"0"-70"15,-9-9-33-15,9 9-28 0,0 0-10 0,0 0-3 0,0 0 6 16,0 0-29-16,0 0 8 0,0 0 2 16,0 0-29-16,0 0-30 0,0 0 8 0,0 0-26 15,21 2 5-15,-21-2-21 0,0 0 10 0,0 0-24 0,25 0 11 16,-25 0-19-16,0 0 9 0,23-4-27 0,-23 4-4 16,0 0-33-16,23-5-3 0,-23 5-38 0,0 0-14 15,25-6-26-15,-25 6-24 0,0 0-18 0,23-3-20 16,-23 3-193-16,0 0 162 0</inkml:trace>
  <inkml:trace contextRef="#ctx0" brushRef="#br0" timeOffset="-182078.449">1912 9907 265 0,'0'0'244'0,"0"0"-31"0,0 0-47 0,0 0-8 16,0 0-26-16,6-13-9 0,-6 13-33 0,0 0-3 0,2-14-32 15,-2 14 4-15,2-12-26 0,-2 12 6 0,2-18-23 16,-2 18 7-16,3-17-21 0,-3 17 10 0,2-18-16 16,-2 18 14-16,2-18-14 0,-2 18 6 0,0-14-9 15,0 14 16-15,2-14-11 0,-2 14-5 0,0 0 10 0,0-15 17 16,0 15-12-16,0 0 16 0,0 0-16 15,2-13 14-15,-2 13-18 0,0 0 18 0,0 0-10 0,0 0 21 16,0 0-9-16,0 0 22 0,0 0-18 16,0 0 17-16,6 15-20 0,-6-15 20 0,4 13-24 0,-4-13 12 15,4 17-24-15,-4-17 17 0,6 18-19 0,-6-18 17 16,7 17-25-16,-7-17 24 0,6 18-24 0,-6-18 19 16,6 17-21-16,-6-17 17 0,6 16-19 0,-6-16 17 15,7 15-22-15,-7-15 3 0,6 12-31 0,-6-12-7 16,0 0-39-16,8 14-15 0,-8-14-40 0,0 0-23 15,0 0-42-15,4 15-260 0,-4-15 57 0</inkml:trace>
  <inkml:trace contextRef="#ctx0" brushRef="#br0" timeOffset="-181369.357">2109 10396 42 0,'0'0'316'15,"0"0"-84"-15,0 0-11 0,0 0-56 0,0 0-2 0,0 0-28 16,0 0-4-16,0 0-29 0,0 0 1 0,0 0-26 15,0 0 4-15,0 0-25 0,0 0 9 0,0 0-20 16,0 0 24-16,0 0-16 0,0 0-9 0,0 0 12 16,0 0 19-16,0 0 0 0,0 0-11 0,0 0-6 15,0 0-2-15,0 0-9 0,32 0-10 0,-32 0-8 16,0 0 1-16,33-2-9 0,-33 2-11 0,23-1 8 16,-23 1-4-16,29 0-1 0,-29 0-3 0,33-3-2 15,-33 3 0-15,29 0-4 0,-29 0 0 0,27 0 0 16,-27 0 0-16,26 3 0 0,-26-3-2 0,25 3-1 0,-25-3 4 15,0 0-4-15,31 0 2 0,-31 0 0 0,0 0-2 16,25 0 2-16,-25 0 0 0,0 0-1 0,0 0 1 16,24 3-3-16,-24-3 2 0,0 0-1 0,0 0-4 15,0 0-1-15,0 0-12 0,23 2-10 0,-23-2-17 16,0 0-21-16,0 0-32 0,0 0-5 0,0 0-37 16,0 0-15-16,0 0-35 0,0 0-28 0,0 0-34 0,0 0-216 15,0 0 52-15</inkml:trace>
  <inkml:trace contextRef="#ctx0" brushRef="#br0" timeOffset="-180035.488">2692 10006 91 0,'0'0'151'16,"0"0"-17"-16,5-15-26 0,-5 15 2 0,4-11-9 15,-4 11-3-15,0 0-6 0,6-18-2 0,-6 18-18 16,6-12 3-16,-6 12-11 0,4-13 5 0,-4 13-19 0,0 0 9 15,6-15-15-15,-6 15 7 0,0 0-10 0,7-10 3 16,-7 10-16-16,0 0 8 0,0 0-17 0,0 0 10 16,0 0-15-16,0 0 15 0,0 0-16 0,0 0 14 15,0 0-14-15,0 0 5 0,14 7-8 0,-14-7 12 16,2 13-11-16,-2-13 13 0,0 17-19 0,0-17 13 16,-2 20-18-16,2-20 15 0,-2 22-14 0,2-22 15 15,-4 22-19-15,2-7 13 0,0-5-12 0,0 6 16 0,0-2-16 16,-3 0 15-16,3-3-17 0,2-11 18 15,-4 24-19-15,4-24 17 0,-4 23-18 0,4-23 16 0,-4 23-14 16,4-23 13-16,-4 20-14 0,4-20 14 0,-4 21-16 16,4-21 16-16,-2 18 0 0,2-18-5 0,-4 15-12 15,4-15 12-15,-3 16-15 0,3-16 18 0,0 0-18 16,-2 15 16-16,2-15-13 0,0 0 12 0,-2 14-14 0,2-14 10 16,0 0-16-16,0 0 8 0,0 0-15 15,0 14 17-15,0-14-17 0,0 0 38 0,0 0-32 16,0 0 13-16,0 0-9 0,0 0 12 0,0 0-15 0,0 0 12 15,23-2-15-15,-23 2 14 0,0 0-12 0,21-7 11 16,-21 7-16-16,0 0 11 0,23-8-12 0,-23 8 14 16,15-5-11-16,-15 5 15 0,0 0-9 0,25-6 12 15,-25 6-9-15,0 0 12 0,0 0-13 0,27-1 17 16,-27 1-11-16,0 0 9 0,0 0-9 0,0 0 11 16,27 0-9-16,-27 0 10 0,0 0-10 0,0 0 13 15,0 0-11-15,0 0 14 0,0 0-13 0,20-2 13 0,-20 2-16 16,0 0 19-16,0 0-20 0,0 0 8 0,0 0-9 15,0 0 10-15,2-16-11 0,-2 16 11 0,0 0-12 16,-4-17 15-16,4 17-15 0,0 0 14 0,-4-17 0 16,4 17 1-16,-2-14-4 0,2 14 22 0,-2-13-6 15,2 13-6-15,0 0 13 0,-4-16 8 0,4 16 4 16,0 0 3-16,-4-11 0 0,4 11-8 0,0 0 2 16,0 0-8-16,0 0-10 0,-5-15 1 0,5 15-9 0,0 0-29 15,0 0 36-15,0 0 2 0,0 0 2 16,0 0-1-16,0 0-2 0,0 0 5 0,3 17 2 0,-3-17-4 15,4 13 1-15,-4-13 5 0,2 14-1 0,-2-14-7 16,4 17 5-16,-4-17-1 0,4 17-2 0,-4-17 3 16,6 20 2-16,-6-20 1 0,6 18-3 0,-6-18 9 15,7 19-11-15,-7-19 3 0,6 18-3 0,-6-18-2 16,4 18-2-16,-4-18-1 0,6 14 1 0,-6-14-2 16,4 15-2-16,-4-15 0 0,3 11-4 0,-3-11 0 15,0 0-3-15,5 15 2 0,-5-15-3 0,0 0 3 0,4 12-4 16,-4-12-2-16,0 0 4 0,0 0-1 0,0 0 8 15,4 12-11-15,-4-12-3 0,0 0-12 0,0 0-12 16,0 0-17-16,0 0-16 0,0 0-13 0,0 0-33 16,2 13-15-16,-2-13-48 0,0 0-14 0,0 0-32 15,0 0-28-15,0 0-234 0,0 0 43 0</inkml:trace>
  <inkml:trace contextRef="#ctx0" brushRef="#br0" timeOffset="-178980.514">3044 9593 220 0,'0'0'206'16,"0"0"-31"-16,0 0-34 0,0 0-12 0,0 0-22 15,0-13-5-15,0 13-20 0,0 0-1 0,0 0-25 16,0 0 6-16,0 0-14 0,0 0 15 0,0 0-14 0,0 0 10 16,0 0-16-16,0 17 7 0,0-17-6 0,0 15 2 15,0-15-18-15,2 20 18 0,-2-20-14 0,0 22 10 16,0-22-14-16,2 28 9 0,-2-11-14 0,0-1 12 15,0 2-19-15,0-2 12 0,2 0-4 0,-2 2-6 16,0-1-5-16,0-2-2 0,2 0 0 0,-2-1-7 16,0-14 4-16,1 25-6 0,-1-25-8 0,0 20-11 15,0-20-6-15,2 17-10 0,-2-17-1 0,-2 13-14 0,2-13 10 16,0 0-15-16,0 0 15 0,0 0-11 0,0 0 13 16,0 0-12-16,0 0 8 0,0 0-7 0,0 0 8 15,0 0-6-15,0 0 10 0,0 0-1 0,0-19 0 16,0 19-2-16,0 0 13 0,0-18 0 0,0 18 10 15,0 0-3-15,-1-17 10 0,1 17-3 0,0 0 12 16,0-16-1-16,0 16 15 0,0 0-4 0,0-14 16 16,0 14-4-16,0 0 13 0,0 0-10 0,0 0 11 15,0 0-14-15,0-16 9 0,0 16-13 0,0 0 13 16,0 0-9-16,0 0 17 0,0 0-8 0,0 0 16 0,0 0-14 16,0 0 12-16,0 0-19 0,9 9 14 0,-9-9-15 15,0 0 11-15,9 13-16 0,-9-13 17 0,0 0 0 16,12 15-7-16,-12-15-4 0,6 12-7 0,-6-12 3 15,9 8-7-15,-9-8-2 0,8 9 0 0,-8-9-5 16,8 9 1-16,-8-9-4 0,0 0 0 0,12 13-3 16,-12-13 0-16,0 0 2 0,9 10-4 0,-9-10 3 15,0 0 0-15,0 0-39 0,10 9 44 0,-10-9-3 0,0 0 0 16,0 0-1-16,0 0-6 0,0 0-13 0,0 0-6 16,0 0-4-16,0 0-14 0,0 0 13 0,0 0-13 15,0 0 12-15,0 0-16 0,-4-13 15 0,4 13-12 16,0 0 17-16,-12-13-9 0,12 13 17 0,-11-7-11 15,11 7 16-15,-10-8-9 0,10 8 17 0,-10-9-15 0,10 9 24 16,0 0-21-16,-17-11 17 0,17 11-14 0,0 0 14 16,-17-11-7-16,17 11 16 0,0 0-11 0,-11-10 19 15,11 10-13-15,0 0 15 0,-12-9-10 0,12 9 16 16,0 0-16-16,0 0 14 0,-11-9-22 0,11 9 13 16,0 0-18-16,0 0 14 0,0 0-14 0,0 0 21 0,0 0-9 15,-8-8 22-15,8 8-17 0,0 0 23 0,0 0-16 16,0 0 18-16,0 0 28 0,0 0-30 0,0 0 1 15,19-5-3-15,-19 5-5 0,0 0-4 0,0 0-5 0,17-3-3 16,-17 3-1-16,0 0-7 0,17-10 4 0,-17 10-1 16,0 0-3-16,16-11 9 0,-16 11-14 0,11-7-5 15,-11 7 1-15,10-10-1 0,-10 10-7 0,8-9-15 16,-8 9-12-16,0 0-18 0,11-12-36 0,-11 12-8 16,0 0-45-16,0 0-15 0,6-14-39 0,-6 14-30 15,0 0-42-15,0 0-163 0,0 0 106 0</inkml:trace>
  <inkml:trace contextRef="#ctx0" brushRef="#br0" timeOffset="-178311.281">3390 9653 39 0,'-8'-12'274'15,"8"12"-64"-15,0 0-18 0,0 0-36 0,0 0-4 16,0 0-24-16,-4-13-5 0,4 13-30 0,0 0 2 16,0 0-21-16,0 0 5 0,0 0-18 0,0 0 18 0,0 0-16 15,0 0 15-15,0 0-17 0,2 15 6 16,-2-15-17-16,0 13 13 0,0-13-24 0,0 20 18 16,0-20-7-16,2 23-7 0,-2-23-3 0,0 27-8 0,0-10 0 15,0-4-8-15,0 5-4 0,2-3-5 0,-2 2 2 16,0-2-9-16,0-15 15 0,0 26-17 0,0-26-1 15,2 24-2-15,-2-24 0 0,2 20 0 0,-2-20-5 16,0 16-7-16,0-16-12 0,0 15-10 0,0-15-15 0,0 0-18 16,0 15-14-16,0-15-37 0,0 0-1 15,0 0-24-15,0 0 4 0,0 0-14 0,0 0-1 0,-10-9 1 16,10 9 11-16,0 0-1 0,-9-16 15 0,9 16 24 16,-6-12 14-16,6 12 24 0,-8-13 30 15,8 13 21-15,-8-15 21 0,8 15 20 0,-5-10 17 0,5 10 9 16,-9-12 14-16,9 12 1 0,-8-11 10 0,8 11-5 15,0 0 12-15,-8-13-11 0,8 13 9 0,0 0-16 16,-9-8 8-16,9 8-11 0,0 0 7 0,0 0-17 16,0 0 8-16,-6-12-22 0,6 12 19 0,0 0-16 0,0 0 21 15,0 0-9-15,0 0 14 0,0 0-14 16,0 0 15-16,0 0 0 0,0 0-6 0,0 0-8 0,0 0-7 16,0 0-2-16,17 6-6 0,-17-6-8 0,0 0-11 15,18 6 0-15,-18-6 2 0,0 0-12 0,22 4-4 16,-22-4-9-16,0 0-15 0,23 2-20 0,-23-2-26 15,0 0-48-15,23-3-15 0,-23 3-49 0,0 0-24 16,22-3-40-16,-22 3-51 0,0 0-169 0,21-6 65 16</inkml:trace>
  <inkml:trace contextRef="#ctx0" brushRef="#br0" timeOffset="-177944.701">3571 9797 117 0,'0'0'365'0,"0"0"-74"0,0 0-68 0,0 0-19 15,0 0-52-15,4-11-11 0,-4 11-40 0,0 0-4 16,2-14-27-16,-2 14 0 0,0 0-26 0,4-18 2 16,-4 18-22-16,2-17 11 0,-2 17-28 0,2-19 7 0,-2 19-26 15,0-21 9-15,0 21-23 0,2-21 12 0,-2 21-13 16,0-19 19-16,0 19-12 0,0-16 16 0,0 16-14 15,0 0 17-15,3-17-16 0,-3 17 14 0,0 0-11 16,0 0 31-16,0-14-22 0,0 14 25 0,0 0-5 0,0 0 21 16,0 0-10-16,0 0 18 0,2 15-8 15,-2-15 16-15,2 18-13 0,-2-18 9 0,4 20-16 0,-4-20 13 16,4 26-22-16,-2-11 12 0,2 0-2 0,-2-1-7 16,2 2-6-16,0 0-3 0,1-3-2 15,-3 2-3-15,2-2-3 0,0-1 1 0,-4-12-3 0,5 19-5 16,-5-19-17-16,6 19-21 0,-6-19-21 0,7 13-41 15,-7-13-17-15,0 0-48 0,4 13-43 0,-4-13-73 16,0 0-187-16,0 0 54 0</inkml:trace>
  <inkml:trace contextRef="#ctx0" brushRef="#br0" timeOffset="-176893.637">4183 10447 193 0,'0'0'179'0,"0"0"-38"0,0 0-10 16,0 0-24-16,0 0-1 0,0 0-12 0,0 0 5 0,0 0-7 15,0 0 5-15,-13 8-19 0,13-8 10 0,0 0-15 16,0 0 8-16,0 0-19 0,0 0 13 16,0 0-19-16,0 0 8 0,0 0-9 0,0 0-15 0,0 0-2 15,0 0-3-15,0 0 2 0,0 0 3 0,0 0 0 16,0 0-2-16,0 0-9 0,0 0-6 0,17 6-2 16,-17-6-2-16,0 0-4 0,0 0-4 0,25 0-4 15,-25 0 3-15,0 0-2 0,0 0-6 0,32 0 2 0,-32 0-2 16,0 0-2-16,29 0 2 0,-29 0 2 15,0 0-1-15,27 0-3 0,-27 0 0 0,0 0-1 16,24 0-9-16,-24 0-4 0,0 0-5 0,0 0-7 0,29 1-8 16,-29-1-8-16,0 0-17 0,0 0-16 15,0 0-18-15,22 0-20 0,-22 0-5 0,0 0-19 0,0 0-20 16,0 0-39-16,0 0-187 0,0 0 162 0</inkml:trace>
  <inkml:trace contextRef="#ctx0" brushRef="#br0" timeOffset="-176445.885">4212 10346 45 0,'0'0'207'0,"0"0"-46"0,0 0-24 0,0 0-21 16,-21-3-11-16,21 3-11 0,0 0 2 0,0 0-14 16,0 0 7-16,0 0-13 0,-19-5 6 0,19 5-11 15,0 0 7-15,0 0-15 0,0 0 12 0,0 0-4 16,0 0-5-16,0 0-9 0,0 0-8 16,-18-4-9-16,18 4-6 0,0 0-3 0,0 0-2 0,0 0 6 15,0 0 4-15,0 0 3 0,0 0-1 0,0 0-3 16,0 0-2-16,0 0-5 0,21 6-2 0,-21-6 0 15,0 0 0-15,0 0 1 0,24 4-5 0,-24-4 1 16,0 0-2-16,24 5-10 0,-24-5-1 0,0 0 6 16,27 1 1-16,-27-1-3 0,0 0 1 0,25 3-5 0,-25-3 3 15,0 0-3-15,23 4 2 0,-23-4-4 0,0 0 0 16,20 2-1-16,-20-2-1 0,0 0-6 0,19 5 6 16,-19-5-8-16,0 0 16 0,0 0-18 0,0 0 1 15,20 2-3-15,-20-2-11 0,0 0-2 0,0 0-10 16,0 0-13-16,0 0-23 0,0 0-20 0,20 2-28 15,-20-2-37-15,0 0-32 0,0 0-41 0,0 0-41 0,0 0-204 16,0 0 54-16</inkml:trace>
  <inkml:trace contextRef="#ctx0" brushRef="#br0" timeOffset="-171256.244">4745 10029 12 0,'0'0'266'0,"0"0"-47"0,0 0-32 16,0 0-28-16,0 0-9 0,0 0-8 0,0 0-10 0,0 0-13 15,0 0-5-15,0 0-11 0,0 0-9 0,0 0-6 16,0 0-11-16,0 0-12 0,0 0-12 0,0 0-6 16,0 0-12-16,0 0-4 0,0 0 4 0,0 0-4 15,0 0-2-15,0 0-5 0,10 9-3 0,-10-9 1 16,0 0-6-16,13 12 1 0,-13-12-7 0,0 0 5 15,20 7-5-15,-20-7-3 0,18 5-1 0,-18-5-1 16,23 3 0-16,-23-3 1 0,23 0-4 0,-23 0-2 0,26-2-9 16,-26 2-2-16,27-4-11 0,-27 4-4 0,29-5-7 15,-29 5-5-15,26-5-2 0,-26 5 0 0,25-11 1 16,-25 11-1-16,23-9 5 0,-23 9 3 0,16-7 5 16,-16 7 8-16,17-7 3 0,-17 7 4 0,0 0 3 15,14-8 2-15,-14 8 3 0,0 0 3 0,0 0-1 16,15-8 2-16,-15 8 0 0,0 0 2 0,0 0 3 15,0 0-3-15,0 0 7 0,0 0 0 0,0 0 0 0,0 0 4 16,-9 10 0-16,9-10 4 0,0 0 5 0,-8 13 2 16,8-13-2-16,-4 13 4 0,4-13 1 0,-6 15-3 15,6-15 0-15,-4 18-1 0,4-18-1 0,-5 20 2 16,5-20-2-16,-2 23 1 0,2-23-2 0,0 22 2 16,0-22-1-16,2 26 0 0,-2-26 2 0,3 26-1 15,-1-11-2-15,0-3 1 0,0 2-3 0,0 0 4 16,-2-14-7-16,6 25-18 0,-6-25 23 0,4 19-2 15,-4-19-6-15,6 19 10 0,-6-19-14 0,4 15-3 16,-4-15 2-16,3 13-4 0,-3-13 2 0,0 0-3 0,6 15 1 16,-6-15-2-16,0 0-9 0,2 13-13 0,-2-13-11 15,0 0-20-15,0 0-13 0,0 0-15 0,0 0-32 16,4 13-32-16,-4-13-42 0,0 0-39 0,0 0-54 16,0 0-168-16,0 0 80 0</inkml:trace>
  <inkml:trace contextRef="#ctx0" brushRef="#br0" timeOffset="-170917.077">4872 10217 312 0,'0'0'273'0,"0"0"-47"15,0 0-25-15,0 0-18 0,0 0-31 0,0 0-16 16,0 0-18-16,0 0-15 0,0 0-17 0,0 0-14 0,0 0-12 16,0 0-14-16,0 0-4 0,0 0 7 0,0 0 6 15,0 0 8-15,0 0-3 0,0 0 1 0,0 0-11 16,0 0-5-16,0 0-4 0,27 0-7 0,-27 0-4 16,0 0-1-16,27 5-7 0,-27-5-3 0,0 0-5 15,30 2-3-15,-30-2-3 0,0 0-3 0,31 2 1 16,-31-2-1-16,0 0 1 0,29 2-5 0,-29-2-7 15,0 0-7-15,27-2-15 0,-27 2-13 0,0 0-19 0,0 0-15 16,27-2-23-16,-27 2-29 0,0 0-31 0,0 0-27 16,19-2-38-16,-19 2-51 0,0 0-149 0,0 0 111 15</inkml:trace>
  <inkml:trace contextRef="#ctx0" brushRef="#br0" timeOffset="-170433.388">5353 10312 201 0,'0'0'264'0,"0"0"-46"0,0 0-28 0,0 0-15 16,0 0-7-16,0 0-21 0,0 0-16 0,0 0-9 15,0 0-13-15,0 0-5 0,0 0-10 0,0 0-8 16,0 0-13-16,0 0-9 0,0 0-11 0,0 0-6 16,0 0-14-16,-23 2-1 0,23-2-11 0,0 0 3 15,0 0-8-15,0 0 5 0,-6 11-8 0,6-11-4 16,0 0-1-16,0 0 0 0,0 0-6 0,0 0 2 15,2 13 0-15,-2-13-2 0,0 0-2 0,0 0 2 16,0 0-3-16,0 0 0 0,0 0-1 0,0 0 2 16,0 0-7-16,21-1 22 0,-21 1-30 0,0 0 3 0,6-12-2 15,-6 12 9-15,0 0-3 0,4-11 2 0,-4 11-1 16,0 0 2-16,0 0 1 0,-2-15 1 0,2 15 0 16,0 0 3-16,-8-12-4 0,8 12 0 0,0 0 13 15,-13-9-12-15,13 9-1 0,0 0-3 0,0 0-6 16,-16-6-7-16,16 6-13 0,0 0-21 0,0 0-13 15,0 0-22-15,-15 7-25 0,15-7-9 0,0 0-25 16,0 0-30-16,-4 14-9 0,4-14-52 0,0 0-105 0,0 0 200 16</inkml:trace>
  <inkml:trace contextRef="#ctx0" brushRef="#br0" timeOffset="-169747.324">5586 10000 137 0,'0'0'260'0,"0"0"-53"16,0 0-31-16,0 0-16 0,0 0-11 0,0 0-11 15,0 0-13-15,-22-1-9 0,22 1-13 0,0 0-9 16,0 0-10-16,0 0-14 0,0 0-15 0,0 0-7 15,0 0-7-15,0 0 6 0,0 0 0 0,0 0-8 16,0 0 1-16,0 0-9 0,0 0-3 0,0 0-8 16,0 0 1-16,8 10-9 0,-8-10 4 0,0 0-6 0,0 0-4 15,23 3-15-15,-23-3-4 0,0 0-9 0,22-3-5 16,-22 3-10-16,17-3 1 0,-17 3-7 0,16-6 1 16,-16 6-10-16,18-7 5 0,-18 7 6 0,19-8 4 15,-19 8 4-15,14-7 5 0,-14 7 8 0,15-9 3 16,-15 9 4-16,12-10 4 0,-12 10 9 0,0 0 12 15,14-9 12-15,-14 9 9 0,0 0 13 0,0 0 4 0,13-9-3 16,-13 9-1-16,0 0-12 0,0 0 6 0,0 0-3 16,0 0-1-16,0 0 4 0,0 0 8 15,0 0-3-15,2 15-1 0,-2-15-4 0,0 0-2 0,-4 18-4 16,4-18 0-16,-2 17-1 0,2-17-3 0,-4 21-6 16,4-21-3-16,0 21-1 0,0-21 0 0,0 26-1 15,0-26 3-15,2 26 1 0,0-11-3 0,0 0-1 16,-2-1 2-16,2 0-4 0,2 0 0 0,-4-14 3 15,4 24-4-15,-4-24-1 0,4 23-3 0,-4-23-4 16,6 20 2-16,-6-20-5 0,5 19 0 0,-5-19 1 16,4 14-4-16,-4-14-1 0,6 17 1 0,-6-17-15 0,4 10-14 15,-4-10-17-15,0 0-19 0,4 17-16 16,-4-17-21-16,0 0-14 0,4 13-23 0,-4-13-30 0,0 0-31 16,0 0-37-16,0 0-46 0,0 0-171 0,0 0 73 15</inkml:trace>
  <inkml:trace contextRef="#ctx0" brushRef="#br0" timeOffset="-169488.895">5653 10212 235 0,'-15'-8'322'0,"15"8"-62"0,0 0-36 0,0 0-26 15,0 0-32-15,0 0-12 0,0 0-18 0,0 0-12 16,-10-10 0-16,10 10-11 0,0 0 0 0,0 0-3 15,0 0-7-15,0 0-7 0,0 0-9 0,0 0-3 16,0 0-10-16,0 0-12 0,0 0-7 0,27-1-8 16,-27 1-10-16,0 0-8 0,0 0-3 0,21-3-6 0,-21 3-4 15,0 0-3-15,21-3-15 0,-21 3-18 0,0 0-19 16,23-6-32-16,-23 6-16 0,16-5-27 0,-16 5-26 16,17-6-21-16,-17 6-31 0,16-7-28 0,-16 7-34 15,15-12-44-15,-15 12-154 0,16-8 75 0</inkml:trace>
  <inkml:trace contextRef="#ctx0" brushRef="#br0" timeOffset="-168663.937">5917 9662 223 0,'-2'-15'247'0,"2"15"-53"0,0 0-37 0,0 0-20 16,0 0-14-16,0 0-1 0,0 0-8 0,0 0-6 16,0 0-6-16,0 0-2 0,0 0-8 0,0 0-46 15,0 0 42-15,0 0-10 0,0 0-8 0,4 18-5 16,-4-18-3-16,0 17-6 0,0-17-7 0,0 22 1 15,0-8-7-15,0-14-2 0,-2 27-3 0,2-12 2 16,0 1-7-16,0 1-3 0,-2-3-6 0,2 3-10 0,-2-2 0 16,2 0-1-16,0-15-5 0,-2 24-1 15,2-24-2-15,-2 23-2 0,2-23-6 0,0 20-11 0,0-20-3 16,0 16-10-16,0-16 1 0,0 0-2 0,-2 17 4 16,2-17-2-16,0 0 2 0,0 0-5 0,0 0 4 15,0 0-5-15,0 0-7 0,0 0-4 0,0 0-5 16,0 0-2-16,0 0-23 0,8-15 30 0,-8 15-1 15,4-11 11-15,-4 11-2 0,4-13 6 0,-4 13 7 16,2-14 3-16,-2 14-1 0,5-12 8 0,-5 12 2 16,0 0 0-16,4-13 2 0,-4 13 3 0,0 0 0 0,6-11 2 15,-6 11 5-15,0 0 7 0,0 0 9 0,6-11 7 16,-6 11 0-16,0 0 8 0,0 0-1 0,0 0 1 16,0 0 1-16,0 0-3 0,0 0-5 0,0 0 3 15,20 2-1-15,-20-2-26 0,0 0 28 0,10 12 3 16,-10-12-1-16,0 0-4 0,10 10 0 0,-10-10-2 15,0 0-7-15,11 13 2 0,-11-13-3 0,0 0-5 16,12 15-7-16,-12-15 3 0,0 0-3 0,10 13 2 16,-10-13-7-16,0 0 3 0,13 13-3 0,-13-13 0 0,0 0 0 15,8 9 0-15,-8-9-6 0,0 0-2 16,0 0-4-16,8 9 0 0,-8-9-7 0,0 0-5 0,0 0-9 16,0 0-5-16,0 0-6 0,0 0 0 15,0 0 1-15,0 0 3 0,0 0 3 0,-14-9 4 0,14 9 7 16,-12-8 4-16,12 8 2 0,-11-7 4 0,11 7 4 15,-12-9 5-15,12 9 5 0,-13-8 7 0,13 8 5 16,0 0 5-16,-18-9 4 0,18 9 3 0,0 0 5 16,-14-9-5-16,14 9 7 0,0 0-6 0,-12-9-1 0,12 9 0 15,0 0 0-15,0 0 5 0,-8-11 10 0,8 11 3 16,0 0 4-16,0 0 0 0,-2-14 0 0,2 14 2 16,0 0 0-16,6-10 5 0,-6 10 2 0,0 0 5 15,10-12-8-15,-10 12-2 0,0 0-9 0,12-13-6 16,-12 13-8-16,0 0-3 0,14-12 9 0,-14 12-21 15,8-10-4-15,-8 10-11 0,0 0-23 0,13-13-27 16,-13 13-17-16,0 0-28 0,10-15-29 0,-10 15-33 0,0 0-38 16,8-15-54-16,-8 15-69 0,0 0-258 15,6-12-91-15</inkml:trace>
  <inkml:trace contextRef="#ctx0" brushRef="#br0" timeOffset="-167333.328">6531 10243 15 0,'0'0'363'15,"0"0"-78"-15,0 0-45 0,0 0-16 0,0 0-29 0,0 0-22 16,0 0-20-16,0 0-12 0,-16-6-20 0,16 6-10 15,0 0-15-15,0 0-10 0,0 0-10 0,0 0-9 16,0 0-12-16,0 0-6 0,0 0 2 0,0 0-1 16,0 0 6-16,0 0 0 0,0 0-3 0,0 0-9 15,0 0-5-15,0 0-9 0,24 1 0 0,-24-1-8 16,0 0-5-16,0 0 0 0,28 2-5 0,-28-2-2 16,0 0-6-16,29-3-11 0,-29 3-16 0,0 0-12 0,33-2-15 15,-33 2-17-15,25-3-23 0,-25 3-29 16,25 0-21-16,-25 0-36 0,26-1-23 0,-26 1-27 0,25-2-27 15,-25 2-236-15,0 0 23 0</inkml:trace>
  <inkml:trace contextRef="#ctx0" brushRef="#br0" timeOffset="-166365.142">7114 9871 174 0,'0'-15'228'0,"0"15"-42"16,0 0-27-16,2-19-19 0,-2 19-16 0,0 0-7 15,0 0-12-15,0 0-15 0,2-16-8 16,-2 16-2-16,0 0-1 0,0 0-2 0,0 0-3 0,0 0-3 15,0 0-8-15,0 0 1 0,3 12-11 0,-3-12 3 16,0 0-7-16,2 18-1 0,-2-18-11 0,2 20-1 16,-2-20-10-16,0 22 0 0,0-22-4 0,0 24-3 15,0-24-4-15,0 26-1 0,-2-12-2 0,2 0-1 16,-2 2-2-16,1-2 2 0,-1 2-4 0,0-1 2 16,0 2-2-16,0-4-1 0,-2 1-2 0,0 0 0 15,0 2 0-15,-1-2-2 0,1-3 0 0,0 1 1 16,4-12-1-16,-8 20 1 0,8-20-4 0,-6 15 5 15,6-15-4-15,-9 15-9 0,9-15 0 0,-4 11-8 0,4-11 2 16,0 0-2-16,-8 13 0 0,8-13-2 0,0 0-1 16,0 0-1-16,0 0 2 0,0 0-2 0,0 0-4 15,0 0-2-15,0 0-1 0,0 0-4 0,0 0-3 16,0 0 0-16,8-10-2 0,-8 10 2 0,0 0-34 16,15-8 45-16,-15 8 1 0,0 0 3 0,16-11 2 15,-16 11 2-15,0 0 4 0,21-7 3 0,-21 7 0 16,0 0 3-16,20-7 0 0,-20 7 1 0,0 0 4 0,18-4 2 15,-18 4 1-15,0 0 2 0,0 0-1 0,25-5 1 16,-25 5 1-16,0 0 1 0,0 0 0 0,0 0 2 16,21-2 3-16,-21 2-1 0,0 0 0 0,0 0-1 15,0 0-2-15,12-9-6 0,-12 9-3 0,0 0-3 16,0 0-5-16,6-16 1 0,-6 16-4 0,0 0 6 16,4-14-3-16,-4 14 4 0,0 0 0 0,0-15 7 15,0 15 4-15,0 0 0 0,-2-16 4 0,2 16 8 16,0 0 5-16,-2-15 6 0,2 15 2 0,0 0 3 15,-4-15-3-15,4 15 0 0,0 0-6 0,-2-12 4 0,2 12-1 16,0 0-2-16,0 0 2 0,0 0-5 0,-4-13-4 16,4 13-6-16,0 0-2 0,0 0 2 0,0 0 6 15,0 0 1-15,0 0 8 0,0 0-4 0,0 0-2 16,2 13-1-16,-2-13 0 0,0 0-1 0,2 19 5 16,-2-19 2-16,4 17 3 0,-4-17-1 0,2 17-2 0,-2-17 2 15,4 20 2-15,-4-20 0 0,5 19 6 16,-5-19-2-16,4 20 2 0,-4-20 4 0,4 18-1 0,-4-18-5 15,6 19-1-15,-6-19-4 0,4 17-1 0,-4-17-4 16,2 15-3-16,-2-15-5 0,4 12-1 16,-4-12-4-16,0 0-5 0,4 15-1 0,-4-15-2 0,0 0 2 15,0 0-4-15,7 15-13 0,-7-15-12 0,0 0-17 16,0 0-20-16,6 10-23 0,-6-10-10 0,0 0-50 16,0 0-52-16,0 0-12 0,11 10-41 0,-11-10-47 15,0 0-201-15,0 0 9 0</inkml:trace>
  <inkml:trace contextRef="#ctx0" brushRef="#br0" timeOffset="-165996.658">7464 10270 124 0,'0'0'387'0,"0"0"-79"15,0 0-43-15,0 0-27 0,0 0-27 0,0 0-30 0,7-9-15 16,-7 9-15-16,0 0-12 0,0 0-11 16,0 0-20-16,0 0-14 0,0 0-15 0,0 0-14 0,0 0-11 15,0 0-13-15,0 0-10 0,0 0-9 0,0 0-4 16,0 0-6-16,0 0-2 0,0 0-2 0,0 0-2 16,0 0-2-16,0 0-2 0,0 0 0 0,0 0-2 15,0 0-5-15,0 0-2 0,6 11-8 0,-6-11-1 16,0 0 4-16,0 0-5 0,0 0 10 0,0 0-4 0,0 0 1 15,0 0-1-15,12-10-5 0,-12 10 2 16,0 0 0-16,0 0 2 0,8-12 3 0,-8 12 0 0,0 0 4 16,0 0 1-16,3-13-4 0,-3 13 1 0,0 0-6 15,0 0-3-15,0 0-6 0,0 0-4 0,0 0-7 16,0 0-9-16,0 0-20 0,0 0-30 0,0 0-32 16,0 0-40-16,0 0-29 0,0 0-46 0,0 0-268 15,0 0-4-15</inkml:trace>
  <inkml:trace contextRef="#ctx0" brushRef="#br0" timeOffset="-164662.985">7712 9928 149 0,'0'0'155'15,"2"-13"-24"-15,-2 13-17 0,5-14-4 16,-5 14-12-16,4-12-6 0,-4 12-4 0,0 0-5 0,4-17-5 15,-4 17-2-15,0 0-3 0,6-16-8 0,-6 16-3 16,0 0 0-16,4-15-2 0,-4 15 1 0,0 0 0 16,0 0 1-16,0 0-3 0,6-11 1 0,-6 11-8 15,0 0-4-15,0 0-2 0,0 0 0 0,0 0 1 16,0 0 1-16,0 0-7 0,0 0 0 0,0 0-13 16,5 17 3-16,-5-17-3 0,0 0-2 0,0 15-5 15,0-15 1-15,-2 14-2 0,2-14 1 0,-3 13-2 16,3-13 6-16,-2 18-6 0,2-18-2 0,-2 15 2 0,2-15-5 15,-2 21-5-15,2-21 4 0,-4 19-7 0,4-19 5 16,-2 20 0-16,2-20-2 0,-4 19 0 0,4-19-4 16,-6 21-1-16,6-21 2 0,-4 21-3 0,4-21 17 15,-5 19-23-15,5-19 4 0,-4 17-1 0,4-17 2 0,-4 14-2 16,4-14 0-16,-3 13 0 0,3-13-2 16,0 0-2-16,-2 14 1 0,2-14-3 0,0 0-3 15,0 0-1-15,-4 13 1 0,4-13 1 0,0 0-3 0,0 0-2 16,0 0 0-16,0 0-3 0,0 0-3 15,0 0-2-15,0 0-3 0,15-5-3 0,-15 5-7 0,0 0 0 16,19-11-4-16,-19 11 1 0,14-6-7 0,-14 6 5 16,19-7-1-16,-19 7 3 0,19-8-2 0,-19 8 3 15,18-6 3-15,-18 6 5 0,17-3 3 0,-17 3 8 16,0 0 0-16,23-5 6 0,-23 5 1 0,0 0 6 16,0 0 1-16,19-6 9 0,-19 6 3 0,0 0 5 15,0 0-6-15,0 0 1 0,17-6-3 0,-17 6 3 16,0 0-9-16,0 0 1 0,0 0 3 0,0 0 2 0,0 0-24 15,6-13 26-15,-6 13-3 0,0 0 8 0,0 0-12 16,0 0-4-16,-4-13 7 0,4 13-2 0,0 0-1 16,0 0 7-16,-4-16-11 0,4 16 10 0,0 0-1 15,-5-16 2-15,5 16 0 0,0 0 6 0,-4-18 2 16,4 18 5-16,0 0-2 0,-2-14 8 0,2 14-4 16,0 0 1-16,0 0 0 0,-2-17-4 0,2 17-1 15,0 0-3-15,0 0-2 0,0 0 3 0,0 0 8 16,0 0 12-16,0 0 1 0,0 0 1 0,0 0-3 15,0 0-6-15,0 0 3 0,13 8-3 0,-13-8-2 16,6 16-1-16,-6-16 0 0,4 14-1 0,-4-14-4 0,6 21 2 16,-6-21 10-16,6 22-12 0,-6-22 17 0,5 23-16 15,-5-23 8-15,6 23 0 0,-6-23-3 0,6 21 1 16,-6-21 0-16,6 22-4 0,-6-22-2 0,4 18-3 16,-4-18-5-16,4 17-3 0,-4-17-7 0,5 15 6 0,-5-15-1 15,4 13-5-15,-4-13 4 0,0 0-4 0,4 15-2 16,-4-15 2-16,0 0-1 0,0 0-1 15,2 13-8-15,-2-13-12 0,0 0-14 0,0 0-11 0,0 0-18 16,0 0-18-16,4 13-19 0,-4-13-22 16,0 0-25-16,0 0-30 0,0 0-53 0,0 0-37 0,0 0-69 15,0 0-135-15,0 0 49 0</inkml:trace>
  <inkml:trace contextRef="#ctx0" brushRef="#br0" timeOffset="-163778.947">8082 9554 24 0,'0'0'305'0,"0"0"-78"0,0 0-38 16,0 0-29-16,0 0-20 0,0 0-16 0,0 0-20 16,-6 15-14-16,6-15-8 0,0 0-6 0,0 15-4 15,0-15-1-15,-2 16 6 0,2-16-13 0,0 21-9 16,0-21 4-16,0 24-4 0,0-24-2 0,-2 29-4 15,2-17 0-15,0 3-4 0,-2 2-2 0,2-2-1 16,0 1-3-16,0-2-10 0,-2-1-3 0,2 0-4 0,0-13-6 16,-2 24-1-16,2-24-3 0,0 22-1 0,0-22-3 15,-2 19-2-15,2-19 2 0,0 17-1 0,0-17-3 16,0 0 1-16,0 18 1 0,0-18-1 0,0 0-1 16,-2 17 1-16,2-17-4 0,0 0-6 0,0 0-5 15,-2 11-7-15,2-11-7 0,0 0-13 0,0 0 0 16,0 0 0-16,0 0 2 0,0 0 12 0,0 0-12 15,0 0 4-15,-2-16 5 0,2 16 3 0,0 0 5 0,2-14 1 16,-2 14 8-16,0 0-1 0,2-16 2 0,-2 16 2 16,0 0 2-16,2-14 1 0,-2 14 4 15,0 0-4-15,0 0 2 0,0 0-28 0,4-13 43 0,-4 13 6 16,0 0 15-16,0 0-12 0,0 0 6 0,0 0-12 16,0 0 7-16,0 0-2 0,25 0 1 0,-25 0-5 15,0 0 2-15,16 7-4 0,-16-7 1 0,0 0 0 16,21 11 5-16,-21-11-3 0,11 7 0 0,-11-7-3 15,15 7-2-15,-15-7 2 0,14 9-1 0,-14-9-7 16,15 6 0-16,-15-6 3 0,0 0-1 0,18 10-1 16,-18-10-2-16,0 0-4 0,17 8 1 0,-17-8 0 0,0 0 1 15,0 0 2-15,16 8-1 0,-16-8-1 0,0 0 1 16,0 0 1-16,0 0-1 0,0 0-5 0,0 0-8 16,0 0-5-16,0 0-6 0,0 0 0 0,0 0-7 15,0 0 4-15,0 0 1 0,-6-11 1 0,6 11-3 16,-8-10 4-16,8 10-1 0,-10-9 5 0,10 9 0 15,-13-9 5-15,13 9 3 0,-8-9 1 0,8 9-1 16,0 0 3-16,-15-12-1 0,15 12 3 0,0 0-1 0,-12-10 7 16,12 10 2-16,0 0 2 0,-10-8-6 0,10 8 10 15,0 0-3-15,0 0 5 0,-9-9-10 0,9 9 7 16,0 0-6-16,0 0 2 0,0 0 4 0,-4-12 8 16,4 12 1-16,0 0 7 0,0 0-1 15,7-18 12-15,-7 18-12 0,0 0 1 0,8-14-9 0,-8 14 0 16,8-12-4-16,-8 12-5 0,6-11 2 0,-6 11-5 15,9-12 7-15,-9 12-10 0,10-10-7 0,-10 10-15 16,8-9-18-16,-8 9-23 0,0 0-21 0,11-13-25 16,-11 13-25-16,0 0-31 0,8-7-31 0,-8 7-40 0,0 0-66 15,0 0-138-15,10-13 95 0</inkml:trace>
  <inkml:trace contextRef="#ctx0" brushRef="#br1" timeOffset="-141994.95">4544 9907 83 0,'0'0'167'0,"0"0"-26"0,0 0-25 0,0 0-14 15,0 0-18-15,0 0-7 0,0 0-14 0,0 0 0 16,0 0-14-16,0 0 1 0,0 0-13 0,0 0 3 0,0 0-13 16,0 0 4-16,0 0-8 0,0 0 5 0,0 0-7 15,0 0 7-15,0 0-10 0,0 0 9 0,0 0-9 16,0 0 8-16,0 0-9 0,0 0 8 0,0 0-14 16,0 0 5-16,0 0-11 0,0 0 7 0,0 0-16 15,0 0 12-15,0 0-7 0,0 0 9 0,0 0-13 16,0 0 9-16,0 0-10 0,2-14 10 0,-2 14-11 15,0 0 10-15,0 0-9 0,0 0 9 0,0 0-11 0,0 0 11 16,2-13-9-16,-2 13 9 0,0 0-8 0,0 0 8 16,0 0-9-16,0 0 7 0,6-12-7 0,-6 12 6 15,0 0-6-15,0 0 9 0,4-12-10 0,-4 12 10 16,0 0-8-16,0 0 6 0,8-12-6 0,-8 12 8 16,0 0-10-16,0 0 9 0,9-12-8 0,-9 12 8 15,0 0-9-15,0 0 8 0,0 0-5 0,8-13 5 16,-8 13-8-16,0 0 9 0,0 0-8 0,0 0 8 0,10-12-8 15,-10 12 8-15,0 0-8 0,0 0 8 0,0 0-7 16,10-10 6-16,-10 10-7 0,0 0 9 0,0 0-9 16,0 0 8-16,11-10-11 0,-11 10 13 0,0 0-10 15,0 0 9-15,10-11-9 0,-10 11 8 0,0 0-9 16,0 0 11-16,13-8-9 0,-13 8 7 0,0 0-7 16,0 0 6-16,10-8-7 0,-10 8 8 0,0 0-9 15,0 0 9-15,0 0-9 0,11-10 9 0,-11 10-8 0,0 0 8 16,0 0-8-16,0 0 8 0,15-7-7 15,-15 7 5-15,0 0-6 0,0 0 6 0,0 0-4 0,16-7 20 16,-16 7-24-16,0 0 9 0,0 0-8 0,13-8 7 16,-13 8-8-16,0 0 10 0,0 0-12 0,16-6 13 15,-16 6-9-15,0 0 8 0,0 0-7 0,17-7 8 16,-17 7-10-16,0 0 8 0,0 0-6 0,16-8 6 16,-16 8-6-16,0 0 9 0,0 0-11 0,17-3 12 15,-17 3-9-15,0 0 8 0,0 0-8 0,0 0 10 16,0 0-10-16,27-3 10 0,-27 3-9 0,0 0 7 0,0 0-7 15,0 0 7-15,0 0-7 0,0 0 6 0,28 3-8 16,-28-3 9-16,0 0-10 0,0 0 10 16,0 0-9-16,18 3 8 0,-18-3-9 0,0 0 10 0,0 0-10 15,19 5 9-15,-19-5-8 0,0 0 8 0,0 0-9 16,20 1 9-16,-20-1-9 0,0 0 7 0,0 0-6 16,0 0 7-16,25 5-7 0,-25-5 7 0,0 0-8 15,0 0 9-15,0 0-9 0,23 1 8 0,-23-1-8 16,0 0 9-16,0 0-10 0,0 0 10 0,0 0-10 15,24 0 9-15,-24 0-9 0,0 0 10 0,0 0-9 16,0 0 7-16,0 0-7 0,23 3 9 0,-23-3-9 16,0 0 9-16,0 0-8 0,0 0 14 0,0 0-9 15,0 0 11-15,20 3-10 0,-20-3 8 0,0 0-7 0,0 0 9 16,0 0-8-16,0 0 12 0,19 7-21 0,-19-7 16 16,0 0-11-16,0 0 9 0,0 0-12 0,18 4 11 15,-18-4-12-15,0 0 10 0,0 0-10 0,0 0 10 16,17 7-11-16,-17-7 9 0,0 0-10 0,0 0 12 15,0 0-13-15,14 4 12 0,-14-4-6 0,0 0 7 16,0 0-8-16,0 0 13 0,0 0-11 0,17 7 11 16,-17-7-14-16,0 0 12 0,0 0-11 0,11 8 9 0,-11-8-12 15,0 0 13-15,0 0-16 0,13 9 14 0,-13-9-10 16,0 0 9-16,0 0-11 0,0 0 12 0,12 9-11 16,-12-9 10-16,0 0-11 0,0 0 10 0,0 0-8 15,13 9 9-15,-13-9-9 0,0 0 8 0,0 0-10 16,0 0 9-16,10 10-10 0,-10-10 12 0,0 0-10 15,0 0 10-15,0 0-9 0,0 0 15 0,12 11-10 16,-12-11 20-16,0 0-10 0,0 0 15 0,0 0-15 0,9 9 15 16,-9-9-16-16,0 0 14 0,0 0-16 15,0 0 14-15,4 13-18 0,-4-13 16 0,0 0-55 16,0 0 63-16,2 12-15 0,-2-12 11 0,0 0-2 0,0 0-5 16,2 13 3-16,-2-13-2 0,0 0-1 0,0 0-3 15,0 0-4-15,2 15-2 0,-2-15-1 0,0 0-5 16,0 0 2-16,0 0 2 0,0 0 0 0,2 15-7 15,-2-15 4-15,0 0 1 0,0 0-1 0,0 0 2 16,0 0-2-16,0 0 2 0,0 0-3 0,0 0 2 16,0 0-4-16,0 0 2 0,0 0-2 0,0 0 0 0,0 0-1 15,4 12 0-15,-4-12 0 0,0 0-8 0,0 0-10 16,0 0-8-16,0 0-23 0,0 0-30 0,0 0-20 16,0 0-37-16,0 0-40 0,0 0-64 0,0 0-164 15,0 0 138-15</inkml:trace>
  <inkml:trace contextRef="#ctx0" brushRef="#br1" timeOffset="-140058.336">6954 9794 26 0,'0'0'156'0,"0"0"-27"0,0 0-31 0,0 0-21 15,0 0-9-15,0 0-10 0,0 0-9 0,0 0-11 16,4-11-6-16,-4 11-6 0,0 0-5 0,0 0-5 16,0 0 1-16,0 0 1 0,0 0 6 0,0 0 1 15,0 0 6-15,0 0 2 0,6-11 5 0,-6 11 1 16,0 0-3-16,0 0 0 0,0 0-5 0,0 0-1 15,0 0-2-15,4-15-4 0,-4 15-14 0,0 0 15 16,0 0-6-16,0 0-4 0,0 0-5 0,0 0 1 16,2-12-4-16,-2 12-2 0,0 0 1 0,0 0-8 15,0 0 5-15,4-12 0 0,-4 12 0 0,0 0-2 0,0 0 1 16,0 0 1-16,6-11 0 0,-6 11 1 0,0 0 0 16,0 0 3-16,0 0-2 0,10-9 0 0,-10 9-2 15,0 0 2-15,0 0-3 0,12-9 0 0,-12 9-1 16,0 0 1-16,0 0 0 0,0 0-1 0,17-9 2 15,-17 9-3-15,0 0 4 0,0 0-2 0,12-8 0 16,-12 8 2-16,0 0-1 0,0 0 1 0,0 0 2 16,15-9-1-16,-15 9-1 0,0 0 1 0,0 0-2 0,0 0 1 15,14-4-2-15,-14 4 1 0,0 0-1 0,0 0 4 16,0 0-2-16,15-9 2 0,-15 9 1 0,0 0-1 16,0 0-1-16,0 0-1 0,18-3 0 0,-18 3 1 15,0 0-1-15,0 0 1 0,19-6-1 0,-19 6-1 16,0 0 0-16,0 0 0 0,17-3-1 0,-17 3 4 15,0 0-5-15,0 0-1 0,0 0 1 0,19-6 0 16,-19 6 17-16,0 0-20 0,0 0-1 0,0 0 2 16,23-4 0-16,-23 4 2 0,0 0-1 0,0 0-1 15,0 0 4-15,23 0 1 0,-23 0 3 0,0 0 0 0,0 0 0 16,0 0 0-16,24 2-2 0,-24-2 1 0,0 0-2 16,0 0 0-16,17 5-2 0,-17-5 2 0,0 0 1 15,0 0 0-15,16 6 0 0,-16-6 2 0,0 0 0 16,0 0 0-16,15 7-1 0,-15-7 1 0,0 0-3 15,0 0-1-15,11 11 0 0,-11-11 1 0,0 0-2 16,9 8-1-16,-9-8 2 0,0 0 2 0,10 11-7 16,-10-11 4-16,0 0-3 0,8 8 2 0,-8-8-1 0,0 0 1 15,8 12 0-15,-8-12 0 0,0 0 0 0,0 0 4 16,11 12 2-16,-11-12 5 0,0 0 2 16,8 8-1-16,-8-8 5 0,0 0 0 0,6 12 2 0,-6-12 1 15,0 0 2-15,0 0 3 0,9 12-3 0,-9-12 1 16,0 0-3-16,4 14-7 0,-4-14 0 0,0 0 0 15,4 12-5-15,-4-12 0 0,0 0 0 0,2 11-3 16,-2-11-2-16,0 0-1 0,0 0 0 0,6 16 0 16,-6-16 1-16,0 0-1 0,0 0 2 0,0 0 3 15,4 14-1-15,-4-14 8 0,0 0 1 0,0 0 1 16,0 0-1-16,2 13 3 0,-2-13-2 0,0 0 0 0,0 0-7 16,0 0 7-16,0 0-3 0,2 13 4 0,-2-13-3 15,0 0 1-15,0 0-5 0,0 0-1 0,0 0-3 16,0 0 0-16,0 0-8 0,0 0 4 0,0 0-8 15,0 0 9-15,0 0-48 0,0 0-20 0,0 0-36 16,0 0-44-16,0 0-46 0,0 0-47 0,0 0-229 16,0 0 53-16</inkml:trace>
  <inkml:trace contextRef="#ctx0" brushRef="#br1" timeOffset="-124176.113">4798 11544 15 0,'0'0'186'16,"0"0"-56"-16,0 0-67 0,0 0-45 0,0 0-45 16,0 0-101-16,0 0 41 0</inkml:trace>
  <inkml:trace contextRef="#ctx0" brushRef="#br1" timeOffset="-120313.117">4964 10951 49 0,'0'0'142'0,"0"0"-21"15,0 0-28-15,0 0-13 0,0 0-9 0,0 0 0 16,0 0-10-16,0 0 1 0,0 0-3 0,2-14 5 15,-2 14-5-15,0 0 6 0,0 0-4 0,0 0 7 16,0 0-7-16,0 0 5 0,0 0-14 0,0 0 9 16,0 0-16-16,0 0 9 0,0 0-18 0,0 0 6 0,0 0-15 15,0 0 8-15,0 0-15 0,0 0 6 0,-4-11-15 16,4 11 8-16,0 0-14 0,0 0 12 0,0 0-15 16,0 0 12-16,0 0-14 0,0 0 9 0,0 0-12 15,0 0 13-15,0 0-13 0,-2-12 11 0,2 12 6 16,0 0-10-16,0 0-11 0,0 0 16 0,0 0-11 15,0 0 16-15,0 0-14 0,0 0 15 0,0 0-14 16,0 0 13-16,0 0-11 0,0 0 8 0,0 0-16 16,0 0 15-16,0 0-15 0,0 0 15 0,0 0-13 0,0 0 11 15,0 0-10-15,0 0 11 0,0 0-13 0,0 0 10 16,-2 17-10-16,2-17 11 0,0 0-13 0,0 18 14 16,0-18-14-16,0 16 11 0,0-16-10 0,0 16 11 15,0-16 2-15,0 18-5 0,0-18 3 0,0 20-4 16,0-20 0-16,-2 18 2 0,2-18-3 0,-2 22 2 15,2-22-4-15,-4 21 3 0,4-21 0 0,-4 23-37 16,4-23 41-16,-6 22 0 0,6-22-2 0,-4 22 0 0,4-22-2 16,-6 22-1-16,6-22 0 0,-6 20 2 0,6-20-39 15,-8 18 45-15,8-18-3 0,-7 15 0 16,7-15-2-16,-4 15-2 0,4-15-2 0,-6 11-1 0,6-11-2 16,0 0-2-16,-4 16-4 0,4-16 1 0,0 0-1 15,0 0 1-15,-6 12-2 0,6-12 3 0,0 0-2 16,0 0 1-16,0 0 1 0,0 0 1 0,0 0-1 15,0 0 0-15,0 0 2 0,0 0-1 0,0 0 0 16,0 0 0-16,0 0 2 0,0 0 0 0,0 0 1 16,0 0 1-16,10-8-2 0,-10 8 1 0,0 0-3 15,12-9 2-15,-12 9 3 0,0 0-7 0,17-8-2 16,-17 8 2-16,0 0-2 0,20-8 3 0,-20 8 1 0,0 0 2 16,18-7 1-16,-18 7-1 0,0 0 0 0,19-6 2 15,-19 6-4-15,0 0 4 0,0 0-3 0,21-5-2 16,-21 5 6-16,0 0-1 0,0 0 0 0,0 0 2 15,18-3-1-15,-18 3 2 0,0 0-1 0,0 0 2 16,0 0-1-16,0 0-2 0,0 0 2 0,0 0 1 16,0 0-1-16,0 0 1 0,0 0-2 0,0 0 2 0,0 0 3 15,0 0-1-15,0 0 0 0,0 0 2 16,0 0-1-16,0 0-3 0,0 0 1 0,0 0-1 16,0 0 1-16,0 0 1 0,-10-8-4 0,10 8 2 15,0 0-2-15,0 0 1 0,-13-13-2 0,13 13 1 16,0 0-2-16,-6-8 1 0,6 8-1 0,0 0 2 0,0 0-1 15,-8-13 0-15,8 13-1 0,0 0-2 0,0 0 4 16,-4-15-13-16,4 15 14 0,0 0-9 0,0 0 10 16,0 0-11-16,0 0 12 0,0 0-11 0,-2-15 11 15,2 15 3-15,0 0 3 0,0 0 5 0,0 0 0 0,0 0 4 16,0 0-2-16,0 0 1 0,0 0-1 0,4 14 1 16,-4-14 3-16,0 0-4 0,0 0 1 15,2 18 2-15,-2-18-2 0,0 0 0 0,4 16-5 0,-4-16 0 16,4 14-2-16,-4-14 3 0,4 13 3 0,-4-13-1 15,4 14 2-15,-4-14 3 0,7 14-3 0,-7-14 7 16,4 18 11-16,-4-18-17 0,6 15 1 0,-6-15-1 16,6 15-1-16,-6-15-1 0,6 14-3 0,-6-14 2 15,7 13-3-15,-7-13 2 0,4 15-3 0,-4-15 8 16,0 0-4-16,6 13 1 0,-6-13 0 0,0 0 2 16,4 12-4-16,-4-12 1 0,0 0-5 0,0 0 1 15,4 12-26-15,-4-12 26 0,0 0-2 0,0 0 2 16,0 0-9-16,0 0-2 0,0 0-18 0,6 11-18 0,-6-11-25 15,0 0-28-15,0 0-31 0,0 0-27 0,0 0-30 16,0 0-34-16,0 0-55 0,0 0-124 0,0 0 158 16</inkml:trace>
  <inkml:trace contextRef="#ctx0" brushRef="#br1" timeOffset="-119925.314">5118 11106 146 0,'0'0'220'0,"0"0"-48"0,0 0-33 15,0 0-21-15,0 0-24 0,0 0-7 0,0 0-20 16,0 0 11-16,0 0-4 0,0 0 7 0,0 0-13 15,0 0 12-15,0 0-1 0,0 0-4 0,0 0-4 16,11 15-8-16,-11-15-4 0,0 0-5 0,6 16-7 16,-6-16-6-16,4 16-7 0,-4-16-1 0,4 18-4 15,-4-18-1-15,6 20-7 0,-6-20 3 0,6 21-4 16,-6-21-3-16,9 21-3 0,-9-21 5 0,6 20-7 0,-6-20 0 16,8 23-4-16,-8-23 3 0,8 21-4 15,-8-21-2-15,7 18 1 0,-7-18 2 0,6 15-6 0,-6-15 2 16,6 14-4-16,-6-14 6 0,4 12-6 0,-4-12-2 15,0 0-17-15,6 13-9 0,-6-13-24 0,0 0-25 16,0 0-26-16,0 0-20 0,0 0-21 0,0 0-32 16,0 0-24-16,0 0-216 0,0 0 124 0</inkml:trace>
  <inkml:trace contextRef="#ctx0" brushRef="#br1" timeOffset="-119652.127">5078 11280 191 0,'0'0'246'0,"0"0"-51"0,0 0-31 0,0 0-18 15,0 0-12-15,0 0-13 0,0 0-15 0,0 0-11 16,0 0 2-16,0 0 5 0,0 0-4 0,0 0-1 0,0 0-13 16,0 0-6-16,0 0 3 0,0 0-20 0,0 0-9 15,17-6-6-15,-17 6-7 0,0 0-7 0,0 0-8 16,25 2-1-16,-25-2-10 0,0 0-2 0,23 2 1 15,-23-2-2-15,0 0-5 0,25-2-3 0,-25 2-22 16,0 0-22-16,25-2-67 0,-25 2 22 0,0 0-25 16,22-2-21-16,-22 2-22 0,0 0-29 0,22-4-34 15,-22 4-196-15,0 0 124 0</inkml:trace>
  <inkml:trace contextRef="#ctx0" brushRef="#br1" timeOffset="-118915.165">5276 11171 257 0,'0'0'228'0,"0"0"-41"0,0 0-28 0,0 0-17 16,-10-9-24-16,10 9 3 0,0 0-18 0,0 0-8 16,0 0-14-16,0 0-10 0,0 0-6 0,0 0-11 15,0 0-6-15,-10-9-9 0,10 9-5 0,0 0-8 0,0 0-5 16,0 0-4-16,0 0-2 0,0 0-4 16,0 0 1-16,0 0-2 0,0 0-2 0,6-14-2 15,-6 14-2-15,0 0 0 0,0 0-1 0,12-9-1 16,-12 9 0-16,0 0 0 0,17-8-1 0,-17 8-3 15,0 0 4-15,18-1-22 0,-18 1 26 0,0 0-2 0,21 1 6 16,-21-1-3-16,0 0-4 0,19 8 0 0,-19-8 1 16,12 7 6-16,-12-7-3 0,8 10 5 0,-8-10-1 15,9 15 3-15,-9-15-4 0,5 13 0 0,-5-13 1 16,4 16-3-16,-4-16-2 0,0 16 2 0,0-16 0 16,-2 15 4-16,2-15 2 0,-4 15 5 0,4-15 0 0,-5 14 11 15,5-14-7-15,-7 11 3 0,7-11 1 16,0 0 1-16,-12 12-32 0,12-12 28 0,0 0-9 0,0 0 0 15,-17 8-6-15,17-8-3 0,0 0 0 0,0 0-3 16,0 0-3-16,0 0 1 0,0 0-5 0,0 0 6 16,0 0-4-16,-14-6 2 0,14 6-1 0,0 0 2 15,0 0-6-15,8-11 6 0,-8 11-1 0,0 0 2 16,15-8-1-16,-15 8-2 0,0 0-1 0,18-6 2 16,-18 6-1-16,0 0 0 0,20-4-1 0,-20 4 3 15,0 0-2-15,0 0 2 0,27 1-2 0,-27-1 1 16,0 0 2-16,18 5 0 0,-18-5-4 0,0 0 3 15,15 11-2-15,-15-11 8 0,0 0-5 0,12 12 9 0,-12-12 3 16,0 0 2-16,6 17 3 0,-6-17 5 0,0 0 1 16,0 16 1-16,0-16 1 0,-4 15 4 0,4-15-2 15,-8 11 10-15,8-11-5 0,-12 13 1 0,12-13 1 16,-15 11 0-16,15-11-5 0,-18 10 4 0,18-10-2 16,-21 9 5-16,21-9-12 0,-18 7-5 0,18-7-6 0,-20 6-3 15,20-6-3-15,-19 5-1 0,19-5-2 16,-16 4-2-16,16-4-4 0,0 0-6 0,-19 6-11 0,19-6-15 15,0 0-18-15,0 0-13 0,-19 3-14 16,19-3-18-16,0 0-5 0,0 0-16 0,0 0-17 16,0 0-26-16,0 0-24 0,0 0-25 0,0 0-34 0,0 0-233 15,0 0 42-15</inkml:trace>
  <inkml:trace contextRef="#ctx0" brushRef="#br1" timeOffset="-118085.888">4784 10857 197 0,'0'0'208'0,"0"0"-53"0,0 0-7 16,0 0-26-16,0 0 3 0,0 0-13 0,0 0 2 15,0 0-18-15,0 0 0 0,0 0-16 0,0 0 10 16,0 0-18-16,0 0 7 0,0 0-21 0,0 0 6 16,0 0-27-16,0 0 7 0,0 0-22 0,0 0 9 15,0 0-19-15,0 0 11 0,-16 5-2 0,16-5 2 16,0 0 0-16,-8 16 3 0,8-16 3 0,-9 15 1 15,9-15 1-15,-6 17-2 0,6-17 4 0,-8 21-6 16,8-21-2-16,-6 23-4 0,1-9 0 0,1-1 0 0,0 3-2 16,0-3 1-16,0 3 2 0,2 0-3 0,-2-1 6 15,2 1-6-15,0 0 1 0,-3 1-3 0,3-1 2 16,0 3-2-16,2-3-2 0,-2 2-3 0,0 0-6 16,2-4 5-16,0 4 3 0,0 0 11 0,0-4-5 15,2 5-9-15,-2-1 2 0,2-3 0 0,0 2-3 16,0 0-1-16,1-1-1 0,1 1 8 0,0-2-6 15,0 0 3-15,0 1-3 0,0-1-1 0,2-2-2 0,-1 2 2 16,1-2-2-16,0 0 0 0,0-1-2 16,0 2 0-16,1-3-2 0,-1 0 0 0,0 0-2 0,-6-11 3 15,12 17-3-15,-12-17 0 0,12 15 1 0,-12-15 5 16,12 12-8-16,-12-12 4 0,13 14-6 0,-13-14-15 16,14 10-13-16,-14-10-21 0,12 8-22 0,-12-8-16 15,15 9-18-15,-15-9-24 0,16 5-31 0,-16-5-22 16,19 4-21-16,-19-4-28 0,21 6-249 0,-21-6 32 0</inkml:trace>
  <inkml:trace contextRef="#ctx0" brushRef="#br1" timeOffset="-117363.996">5363 10949 113 0,'0'0'280'0,"0"0"-73"0,0 0-30 16,0 0-39-16,0 0-11 0,0 0-28 0,0 0-8 15,0 0-26-15,0 0 6 0,0 0-9 0,0 0 12 16,0 0-18-16,0 0 18 0,0 0-9 0,0 0-3 15,0 0-7-15,15 11-1 0,-15-11-6 0,7 14-9 16,-7-14 2-16,10 13-8 0,-10-13-1 0,15 19-1 0,-7-7-1 16,-2-2-3-16,2 4-7 0,3-2-1 0,-3 3 2 15,2 3-1-15,1-1 7 0,-3 1-5 0,2 1 5 16,1 2-4-16,-3-1 7 0,2-1-2 0,-3 2 2 16,2 0 1-16,-3 0 4 0,0 1 0 0,0-1 2 15,1 2-2-15,-3-3 4 0,0 1-3 0,0-3-4 16,-2 2-2-16,0-3-4 0,0 3-4 0,0-4-1 15,-2 0-2-15,0-16 0 0,0 25 4 0,0-25-2 0,-2 25 2 16,2-25-1-16,-4 19-4 0,4-19-2 0,-8 17-4 16,8-17-3-16,-9 14-1 0,9-14-3 15,-8 11-2-15,8-11-2 0,0 0-1 0,-14 11-13 0,14-11-11 16,0 0-17-16,-11 11-20 0,11-11-20 0,0 0-28 16,0 0-23-16,-7 9-36 0,7-9-30 0,0 0-35 15,0 0-35-15,0 0-254 0,0 0-23 0</inkml:trace>
  <inkml:trace contextRef="#ctx0" brushRef="#br0" timeOffset="-111460.445">4175 11478 134 0,'0'0'181'16,"-15"-7"-30"-16,15 7-19 0,0 0-13 0,0 0-10 16,0 0-1-16,0 0-3 0,0 0 0 0,0 0-2 15,0 0-6-15,0 0-2 0,-10-9-5 0,10 9-5 0,0 0-5 16,0 0-8-16,0 0-3 0,0 0-10 0,0 0-7 16,0 0-11-16,0 0-7 0,0 0-6 0,0 0-7 15,0 0-2-15,0 0 1 0,0 0 11 0,0 0 1 16,0 0-1-16,0 0-1 0,0 0-2 0,16-9 3 15,-16 9-4-15,0 0-8 0,0 0-1 0,27-2-5 0,-27 2 0 16,0 0-1-16,24 0-2 0,-24 0-1 16,0 0 4-16,27 0-5 0,-27 0-2 0,0 0 0 0,25 2-2 15,-25-2-1-15,0 0 2 0,24 3 0 0,-24-3-2 16,0 0-3-16,0 0 3 0,27 2-2 0,-27-2 0 16,0 0-5-16,0 0-15 0,23 0-27 0,-23 0-19 15,0 0-26-15,0 0-9 0,0 0-3 0,0 0-11 16,0 0-14-16,24 0-30 0,-24 0-32 0,0 0-28 15,0 0-174-15,0 0 150 0</inkml:trace>
  <inkml:trace contextRef="#ctx0" brushRef="#br0" timeOffset="-111108.904">4212 11328 9 0,'0'0'285'0,"-9"-9"-62"16,9 9-40-16,0 0-28 0,0 0-15 0,0 0-10 15,0 0-12-15,0 0-13 0,0 0-11 0,0 0-1 0,0 0-8 16,0 0-5-16,-10-7-8 0,10 7-2 0,0 0-7 16,0 0-2-16,0 0-6 0,0 0 5 0,0 0-9 15,0 0-6-15,0 0-4 0,0 0 1 0,0 0 1 16,0 0 3-16,0 0 0 0,0 0-2 0,0 0-3 15,0 0-5-15,0 0-6 0,21 2-5 0,-21-2-2 16,0 0-5-16,0 0-2 0,22 4-3 0,-22-4-3 0,0 0-1 16,22 4-3-16,-22-4 1 0,0 0-3 0,25 2-1 15,-25-2 1-15,0 0 2 0,23 0-6 0,-23 0-2 16,0 0-12-16,25-2-15 0,-25 2-11 0,0 0-20 16,0 0-18-16,26 0-30 0,-26 0-31 0,0 0-33 15,0 0-25-15,0 0-41 0,0 0-267 0,0 0-2 16</inkml:trace>
  <inkml:trace contextRef="#ctx0" brushRef="#br0" timeOffset="-109940.478">5640 11459 153 0,'0'0'132'0,"0"0"-28"0,0 0-26 16,0 0-18-16,0 0-10 0,0 0-5 0,0 0 2 15,0 0 1-15,0 0 9 0,0 0-9 0,0 0 8 16,0 0-5-16,0 0 4 0,0 0 1 0,0 0-5 16,0 0-7-16,0 0-3 0,0 0-3 0,0 0-5 15,0 0-4-15,0 0-2 0,0 0-1 0,0 0-5 16,21-1-1-16,-21 1-3 0,0 0-2 0,0 0-3 0,0 0-2 16,0 0-2-16,15-7 1 0,-15 7-4 0,0 0 3 15,0 0-4-15,0 0 3 0,15-7-3 0,-15 7 3 16,0 0-8-16,0 0 19 0,0 0 2 0,0 0 4 15,0 0-1-15,0 0 3 0,10-9-1 0,-10 9-4 16,0 0-1-16,0 0-1 0,0 0-3 0,0 0-2 16,0 0-2-16,-10-11 4 0,10 11-2 0,0 0 1 15,0 0-1-15,0 0 2 0,0 0-4 0,0 0 4 0,0 0-3 16,-13-7 2-16,13 7 10 0,0 0-13 0,0 0-2 16,0 0-2-16,0 0-1 0,0 0-1 15,0 0-3-15,0 0-19 0,0 0 23 0,0 0-3 0,-11 9 5 16,11-9-9-16,0 0 0 0,0 0-5 0,0 0-20 15,0 0-25-15,0 13-30 0,0-13-29 0,0 0-37 16,0 0-48-16,0 0-222 0,5 11 123 0</inkml:trace>
  <inkml:trace contextRef="#ctx0" brushRef="#br0" timeOffset="-109301.526">5802 11193 116 0,'0'0'273'16,"0"0"-55"-16,-14-9-32 0,14 9-25 0,0 0-18 16,0 0-24-16,0 0-21 0,0 0-17 0,0 0-18 0,0 0-9 15,0 0-9-15,0 0 1 0,0 0 7 0,0 0 5 16,0 0-6-16,0 0 3 0,0 0-7 0,0 0-6 15,0 0-8-15,0 0-3 0,0 0-4 0,28 0-1 16,-28 0-10-16,0 0 2 0,25-2-6 0,-25 2-3 16,20-2-1-16,-20 2 2 0,23-9-5 0,-23 9-1 15,27-9 17-15,-27 9-49 0,27-12-7 0,-27 12-1 16,26-11-3-16,-26 11 1 0,24-13 7 0,-24 13 3 0,19-8 8 16,-19 8 5-16,17-9 4 0,-17 9 3 0,12-6 5 15,-12 6 9-15,0 0 2 0,0 0 0 0,0 0 4 16,0 0 7-16,25 1 5 0,-25-1 5 15,0 0 1-15,0 0 8 0,2 17-3 0,-2-17-2 0,0 0 1 16,-2 20-23-16,2-20 28 0,-2 16-1 0,2-16-5 16,-2 18-5-16,2-18 4 0,-2 18 1 0,2-18-3 15,-2 21 1-15,2-21-3 0,0 19 1 0,0-19-1 16,2 24 0-16,-2-24-4 0,0 21 1 0,0-21-2 16,2 23-4-16,-2-23-4 0,2 23-2 0,-2-23-2 0,2 20-2 15,-2-20 0-15,2 20-4 0,-2-20 0 16,2 14 1-16,-2-14-5 0,2 13-3 0,-2-13-8 15,0 0 0-15,2 15-36 0,-2-15-17 0,0 0-24 0,0 0-30 16,0 0-37-16,0 0-34 0,-2 13-24 0,2-13-23 16,0 0-34-16,0 0-136 0,-8-11 135 0</inkml:trace>
  <inkml:trace contextRef="#ctx0" brushRef="#br0" timeOffset="-109066.978">5923 11293 268 0,'0'0'244'0,"0"0"-43"0,0 0-39 16,0 0-17-16,0 0-17 0,0 0 2 0,0 0-8 15,0 0 1-15,0 0-4 0,0 0 4 0,0 0-11 0,0 0-9 16,0 0-15-16,13-10-14 0,-13 10-9 16,0 0-13-16,0 0-5 0,26-1-12 0,-26 1-7 15,0 0 14-15,24-6-28 0,-24 6-3 0,21-4 0 0,-21 4-17 16,19-4-25-16,-19 4-28 0,20-4-32 0,-20 4-36 15,23-8-28-15,-23 8-30 0,21-6-32 0,-21 6-46 16,17-5-153-16,-17 5 120 0</inkml:trace>
  <inkml:trace contextRef="#ctx0" brushRef="#br0" timeOffset="-108294.457">6200 10854 253 0,'0'0'249'16,"0"0"-50"-16,0 0-37 0,0-15-20 0,0 15-19 15,0 0-12-15,0 0-13 0,0 0 0 0,0 0-12 0,0 0-6 16,0 0-3-16,0 0-8 0,0 0-11 0,11 8-1 15,-11-8-4-15,4 15-5 0,-4-15-5 0,2 16 0 16,-2-16 0-16,6 21 0 0,-6-21-11 0,4 26 2 16,-4-26-8-16,2 24 1 0,0-11-13 0,0 1 3 15,0 0-3-15,-2-1-4 0,3-1-7 0,-3-12 6 16,2 24-4-16,-2-24 0 0,2 20-3 0,-2-20 3 16,2 21-4-16,-2-21 20 0,2 18-24 0,-2-18 1 0,2 14-2 15,-2-14-3-15,0 0-6 0,2 16-5 16,-2-16-10-16,0 0-8 0,0 0-16 0,0 0-10 0,-2 13-1 15,2-13 1-15,0 0 2 0,0 0 5 0,0 0 1 16,0 0 4-16,-4-11 9 0,4 11 6 0,0 0 7 16,0-16 5-16,0 16 6 0,0 0 3 0,0-16 4 15,0 16 2-15,0 0 12 0,0-14 8 0,0 14 5 16,0 0 5-16,0 0-1 0,0-15 13 0,0 15-22 16,0 0-2-16,0 0-2 0,0 0 5 0,0 0 13 15,4-12 9-15,-4 12 2 0,0 0-2 0,0 0 34 0,0 0-38 16,0 0-1-16,0 0 0 0,0 0-5 0,22 2 0 15,-22-2-3-15,0 0-1 0,14 9-2 0,-14-9 2 16,0 0-4-16,17 10 3 0,-17-10-1 16,10 9-7-16,-10-9 2 0,10 8 0 0,-10-8-3 0,0 0-3 15,15 11-2-15,-15-11-1 0,0 0-1 0,12 13 2 16,-12-13-4-16,0 0 0 0,10 7 0 0,-10-7 1 16,0 0-5-16,0 0 1 0,11 10-9 0,-11-10-1 15,0 0-12-15,0 0-15 0,0 0 0 0,0 0 0 0,0 0 0 16,0 0 0-16,0 0 4 0,0 0 6 15,-15-10 8-15,15 10 3 0,-10-7 5 0,10 7 1 0,-12-10 0 16,12 10 6-16,-13-9-28 0,13 9 33 16,-12-11 1-16,12 11-2 0,-11-9 0 0,11 9-2 0,-8-11 9 15,8 11 4-15,-6-12 5 0,6 12 7 0,-6-10 8 16,6 10-1-16,0 0 6 0,-2-16-4 0,2 16 8 16,0 0-2-16,0-16-3 0,0 16 8 0,0 0-6 15,4-14-1-15,-4 14-5 0,0 0-1 0,10-14-8 16,-10 14 7-16,0 0-17 0,11-11 1 0,-11 11-4 0,0 0-2 15,14-8 1-15,-14 8-22 0,0 0 10 0,17-11-28 16,-17 11-27-16,0 0-42 0,16-4-38 16,-16 4-25-16,0 0-32 0,15-6-39 0,-15 6-244 15,0 0 34-15</inkml:trace>
  <inkml:trace contextRef="#ctx0" brushRef="#br0" timeOffset="-107764.956">6656 11364 38 0,'0'0'249'0,"0"0"-46"15,0 0-21-15,0 0-25 0,0 0-10 0,0 0-13 16,0 0-5-16,0 0-20 0,0 0-7 0,-8-11-10 16,8 11-3-16,0 0 1 0,0 0 6 0,0 0-1 15,0 0-3-15,0 0 0 0,0 0 0 0,0 0-4 16,12-9-6-16,-12 9 3 0,0 0-19 0,0 0 6 0,19-1-19 15,-19 1 5-15,0 0-25 0,0 0 9 16,26-4-20-16,-26 4 7 0,0 0-17 0,25 4 11 16,-25-4-18-16,0 0 12 0,24 1-26 0,-24-1-11 0,0 0-36 15,25 3-32-15,-25-3-39 0,0 0-40 16,27 1-52-16,-27-1-66 0,0 0-64 0,23 2-140 0,-23-2 24 16</inkml:trace>
  <inkml:trace contextRef="#ctx0" brushRef="#br0" timeOffset="-106617.563">7136 11130 157 0,'0'0'172'0,"-2"-15"-37"16,2 15-14-16,0 0-18 0,-2-15-13 0,2 15-12 0,0 0-6 15,-5-16-5-15,5 16 3 0,0 0 0 0,-4-16-3 16,4 16-8-16,0 0 2 0,-3-15-1 0,3 15 0 15,0 0-7-15,-2-14 5 0,2 14-5 0,0 0-3 16,0 0-6-16,0 0-6 0,-4-13-4 0,4 13 2 16,0 0-5-16,0 0-6 0,0 0 0 0,0 0 4 15,0 0 1-15,0 0 0 0,0 0-3 0,0 0 4 0,0 0-11 16,0 17 3-16,0-17 16 0,2 16-32 16,-2-16 2-16,2 21-3 0,-2-21-2 0,2 23 1 15,-2-23-3-15,0 27 3 0,0-12-1 0,0 2 0 0,-2-3 1 16,2 3 1-16,0-1 0 0,-2 0 1 15,2 0-6-15,-2-1 2 0,0 0-1 0,2-15 0 0,0 26-1 16,0-26 1-16,-4 22-4 0,4-22 4 0,-2 18-4 16,2-18 2-16,-2 16 2 0,2-16 1 0,-2 15-4 15,2-15 2-15,0 0-4 0,0 14-1 0,0-14 0 16,0 0-7-16,0 0 5 0,0 0-1 0,0 0-2 16,0 0 0-16,0 0-1 0,0 0 0 0,0 0-3 15,0 0-2-15,0 0 0 0,16-6-3 0,-16 6 1 16,0 0 1-16,16-11 1 0,-16 11 1 0,14-9 2 0,-14 9-3 15,17-12 3-15,-17 12 4 0,16-9-1 0,-16 9 4 16,19-9-1-16,-19 9 0 0,18-5 3 16,-18 5-1-16,17-6 0 0,-17 6 1 0,0 0-1 0,21-9 3 15,-21 9 1-15,0 0-1 0,15-5 0 0,-15 5 2 16,0 0-2-16,0 0 2 0,17-7-2 0,-17 7 4 16,0 0 0-16,0 0 1 0,0 0-5 0,12-8 2 15,-12 8-8-15,0 0 5 0,0 0-6 0,0 0 7 0,0-15-4 16,0 15 3-16,0 0 0 0,-4-15 1 0,4 15-3 15,0 0 5-15,-4-13-2 0,4 13 3 16,0 0-8-16,-6-17 10 0,6 17-1 0,0 0 2 16,-7-12 3-16,7 12 1 0,0 0-1 0,0 0-1 0,-6-14-4 15,6 14 3-15,0 0-2 0,0 0 1 0,0 0-1 16,0 0 17-16,0 0 6 0,0 0 6 0,0 0-17 16,0 0 18-16,0 0-2 0,0 0 5 0,0 0-3 15,6 14-1-15,-6-14-2 0,4 11-3 0,-4-11-3 16,7 16 0-16,-7-16-5 0,6 16-1 0,-6-16-2 0,6 17 1 15,-6-17-1-15,8 20-1 0,-8-20-1 0,9 20 0 16,-9-20-2-16,10 14-3 0,-10-14 0 0,8 16-4 16,-8-16-1-16,9 13-1 0,-9-13 1 0,6 14-1 15,-6-14-3-15,0 0 1 0,8 12-6 0,-8-12-4 16,0 0-14-16,8 11-21 0,-8-11-23 0,0 0-37 16,0 0-31-16,0 0-41 0,11 7-44 0,-11-7-47 15,0 0-202-15,0 0 52 0</inkml:trace>
  <inkml:trace contextRef="#ctx0" brushRef="#br0" timeOffset="-106242.263">7577 11359 180 0,'8'-9'285'0,"-8"9"-47"0,0 0-39 15,0 0-9-15,4-13-15 0,-4 13-25 0,0 0-7 0,0 0-5 16,0 0-1-16,0-15-5 0,0 15-1 0,0 0-8 16,0 0 3-16,0 0-25 0,0 0 3 0,0 0-26 15,0-15 6-15,0 15-32 0,0 0 9 0,0 0-25 16,0 0 4-16,0 0-21 0,0 0 8 0,0 0-21 16,0 0 12-16,0 0-19 0,0 0 15 0,-6 14-17 15,6-14 14-15,0 0-18 0,0 0 14 0,2 12-18 16,-2-12 11-16,0 0-15 0,0 0 11 0,0 0-13 15,4 14 12-15,-4-14-10 0,0 0 14 0,0 0-14 0,0 0 15 16,0 0-9-16,0 0 6 0,0 0-20 0,0 0 11 16,0 0-19-16,0 0 11 0,21-6-14 0,-21 6 8 15,0 0-19-15,0 0 0 0,0 0-4 16,0 0-5-16,4-13-5 0,-4 13-18 0,0 0-16 0,0 0-27 16,0 0-26-16,0 0-28 0,0 0-23 0,0 0-25 15,0 0-242-15,0 0 57 0</inkml:trace>
  <inkml:trace contextRef="#ctx0" brushRef="#br0" timeOffset="-105370.157">7891 10960 6 0,'0'0'280'16,"0"0"-57"-16,2-17-33 0,-2 17-31 0,0 0-14 15,0 0-13-15,0-17-10 0,0 17-19 0,0 0-9 16,0 0-3-16,0 0-2 0,0 0-8 0,0 0-10 0,0 0-9 16,0 0-6-16,0 0-11 0,7 14-3 15,-7-14-10-15,2 13 0 0,-2-13 2 0,2 16-3 0,-2-16 0 16,0 21-4-16,0-21 1 0,0 22-1 0,0-22-2 16,0 24-1-16,0-24 4 0,-2 28-5 0,0-14-6 15,-1 1-1-15,1-1-4 0,0 1-1 0,0 0-3 16,0-2-3-16,-2 2-1 0,4-15 0 0,-4 22-1 15,4-22-21-15,-4 19 23 0,4-19 1 0,-4 19-1 0,4-19-3 16,-5 12 0-16,5-12 0 0,0 0-4 16,-2 16-2-16,2-16-1 0,0 0 4 0,0 0-4 0,-2 16 2 15,2-16 0-15,0 0 2 0,0 0-3 16,0 0-10-16,0 0-5 0,0 0-2 0,0 0-6 0,25-1-4 16,-25 1-4-16,0 0-2 0,15-6 2 0,-15 6 6 15,0 0 2-15,18-9 4 0,-18 9 5 0,13-6 6 16,-13 6-2-16,0 0 4 0,20-10 1 0,-20 10 3 15,0 0-1-15,17-9 6 0,-17 9-3 0,0 0 0 16,16-7 1-16,-16 7 3 0,0 0-37 0,14-7 45 0,-14 7-6 16,0 0 4-16,0 0-4 0,14-10 1 15,-14 10-1-15,0 0-2 0,0 0-7 0,13-11 2 0,-13 11 1 16,0 0 0-16,0 0 1 0,6-11 1 0,-6 11-2 16,0 0 4-16,0 0 18 0,-2-14-20 0,2 14 8 15,0 0-10-15,-2-14 0 0,2 14 3 0,0 0-2 16,-9-13 3-16,9 13 0 0,0 0 8 0,-6-15 3 15,6 15 5-15,0 0 0 0,-6-11 3 0,6 11-2 0,0 0 0 16,0 0 2-16,-4-11-5 0,4 11-2 16,0 0-5-16,0 0-1 0,0 0 8 0,0 0 12 0,0 0 9 15,0 0 2-15,0 0-1 0,0 0-2 16,0 0-3-16,0 0 0 0,0 17 6 0,0-17-3 16,4 11 3-16,-4-11-5 0,2 15 1 0,-2-15-5 0,6 17 7 15,-6-17-15-15,4 18 14 0,-4-18-13 0,9 18 13 16,-9-18-14-16,6 18 10 0,-6-18-16 0,6 18 13 15,-6-18-17-15,8 17 12 0,-8-17-16 0,7 19 10 16,-7-19-14-16,6 15 11 0,-6-15-13 0,6 16 12 0,-6-16-15 16,4 16 14-16,-4-16-14 0,4 13 14 0,-4-13-21 15,0 0-1-15,7 16-29 0,-7-16-10 0,0 0-24 16,2 16-22-16,-2-16 0 0,0 0-50 0,0 0-34 16,2 12-30-16,-2-12-35 0,0 0-36 0,0 0-182 15,0 0 57-15</inkml:trace>
  <inkml:trace contextRef="#ctx0" brushRef="#br0" timeOffset="-104620.456">8160 10871 268 0,'0'0'257'0,"0"0"-58"16,0 0-36-16,0 0-19 0,4-11-41 0,-4 11 27 16,0 0-12-16,0 0-10 0,0 0-9 0,0 0-8 0,0 0-6 15,0 0-7-15,0 0 6 0,0 0-1 16,0 0 3-16,17 9-6 0,-17-9 0 0,0 0-8 0,4 17-11 16,-4-17-9-16,2 17-4 0,-2-17-6 15,2 21-6-15,-2-21-5 0,0 23-6 0,0-8-5 0,0 1-2 16,2-1-5-16,-4-1-3 0,2 3-1 0,0-2-2 15,0-1 7-15,0 1-14 0,0-3 11 16,0-12-11-16,2 26 8 0,-2-26-9 0,0 24 12 0,0-24-14 16,-2 20 9-16,2-20-12 0,0 18 5 0,0-18-11 15,0 14 4-15,0-14-14 0,0 0 9 0,0 16-15 16,0-16 8-16,0 0-20 0,0 0-3 0,0 0-1 16,0 0-4-16,0 0 3 0,0 0-2 0,0 0 14 0,0 0-18 15,0 0 7-15,0 0 5 0,0 0 13 0,0-14 1 16,0 14 1-16,0 0 7 0,2-13 3 0,-2 13 2 15,0 0 0-15,0 0 5 0,2-15-1 0,-2 15 7 16,0 0 8-16,0 0 5 0,6-13 5 0,-6 13 6 16,0 0 2-16,0 0 7 0,0 0 7 0,11-11 4 0,-11 11-3 15,0 0 2-15,0 0-2 0,0 0-5 16,0 0 1-16,0 0-6 0,0 0-1 0,24 2 1 0,-24-2-7 16,0 0 4-16,15 9 4 0,-15-9-12 0,0 0 9 15,12 13-18-15,-12-13 11 0,0 0-15 0,13 12 7 16,-13-12-10-16,10 8 8 0,-10-8-11 0,0 0 10 15,11 10-14-15,-11-10 10 0,0 0-10 0,9 9 10 16,-9-9-10-16,0 0 7 0,0 0-15 0,0 0-2 16,0 0-17-16,0 0-6 0,0 0 11 0,0 0-16 15,10-11-2-15,-10 11 3 0,0 0 3 0,-6-16 7 16,6 16 6-16,-6-12 5 0,6 12 5 0,-11-13 5 16,11 13 0-16,-9-13 3 0,9 13 3 0,-10-9 2 15,10 9 2-15,-13-12 5 0,13 12 2 0,0 0 3 0,-12-11 3 16,12 11 2-16,0 0-2 0,-13-9 2 0,13 9-3 15,0 0-2-15,0 0 1 0,-10-11-23 0,10 11 21 16,0 0-1-16,0 0 3 0,0 0 6 0,0 0 11 16,-2-14 7-16,2 14-2 0,0 0-6 0,4-11-4 0,-4 11-3 15,8-14-5-15,-8 14 0 0,9-13-4 16,-9 13-3-16,8-19-32 0,-8 19-35 0,10-20-48 16,-10 20-59-16,9-18-93 0,-9 18-117 0,6-16-155 0,-6 16-37 15</inkml:trace>
  <inkml:trace contextRef="#ctx0" brushRef="#br0" timeOffset="-86307.347">4121 12736 119 0,'0'0'216'0,"0"0"-50"16,0 0-24-16,0 0-25 0,0 0-5 0,0 0-18 15,0 0-10-15,-17-4-5 0,17 4-4 0,0 0-5 16,0 0-6-16,0 0-1 0,0 0 3 0,0 0-1 15,0 0 3-15,0 0-3 0,0 0 3 0,0 0-1 16,0 0-5-16,0 0-2 0,0 0-7 0,0 0-5 16,0 0-5-16,0 0 0 0,0 0 5 0,0 0-6 15,0 0-4-15,0 0-7 0,15-10-3 0,-15 10-9 16,0 0-1-16,0 0-6 0,0 0 1 0,27-1-5 0,-27 1 0 16,0 0-8-16,24-5 6 0,-24 5-5 0,0 0 6 15,29-2-5-15,-29 2 1 0,0 0-5 0,26-3-5 16,-26 3-12-16,0 0-5 0,27-3-14 0,-27 3-10 15,0 0-18-15,21-4-17 0,-21 4-17 0,0 0-20 16,0 0-42-16,18-4-43 0,-18 4-40 0,0 0-161 16,0 0 139-16</inkml:trace>
  <inkml:trace contextRef="#ctx0" brushRef="#br0" timeOffset="-85975.301">4131 12575 315 0,'0'0'280'0,"0"0"-39"16,0 0-27-16,0 0-27 0,-8-11-13 0,8 11-19 0,0 0-13 16,0 0-17-16,0 0-12 0,0 0-16 0,0 0-9 15,0 0-11-15,-8-10-9 0,8 10-5 0,0 0-13 16,0 0 0-16,0 0-6 0,0 0-9 0,0 0-5 15,0 0-9-15,0 0 0 0,0 0 1 0,0 0-2 16,0 0 3-16,0 0 1 0,0 0-3 0,0 0-4 16,0 0 2-16,0 0-6 0,0 0-4 0,20 4 1 15,-20-4-2-15,0 0-2 0,0 0 4 0,25 1-10 0,-25-1 0 16,0 0-4-16,0 0-16 0,27 5-14 0,-27-5-22 16,0 0-23-16,21 2-25 0,-21-2-20 15,0 0-33-15,0 0-35 0,25 3-40 0,-25-3-51 0,0 0-191 16,0 0 42-16</inkml:trace>
  <inkml:trace contextRef="#ctx0" brushRef="#br0" timeOffset="-84309.332">4591 12333 43 0,'0'0'191'0,"0"0"-23"0,0 0-26 0,4-15-11 15,-4 15-15-15,0 0-9 0,0 0-10 0,2-14-10 16,-2 14-9-16,0 0-9 0,0 0-8 0,0 0-6 16,2-14-4-16,-2 14-5 0,0 0-2 0,0 0-5 15,0 0-3-15,0 0-3 0,0 0-6 0,0 0-1 16,0 0-5-16,0 0 1 0,0 0-5 0,0 0-3 0,0 0 0 16,0 0-7-16,0 0 9 0,0 0-1 0,0 0 1 15,0 0-3-15,0 0-2 0,0 0-39 0,0 14 45 16,0-14-6-16,0 14-1 0,0-14-4 0,-2 16 0 15,2-16-1-15,-2 19-3 0,2-19 0 0,-2 22-2 16,2-22 1-16,-4 22-2 0,4-22 5 0,-2 28-3 0,-2-16 3 16,2 2-3-16,0 0 20 0,2-14-27 15,-4 25 5-15,4-25-2 0,-7 22 2 0,7-22 1 0,-4 21 0 16,4-21 1-16,-4 18 0 0,4-18-1 0,-4 15 3 16,4-15-2-16,-4 14 1 0,4-14 0 15,-4 13 0-15,4-13-2 0,0 0 1 0,-4 13-2 0,4-13 0 16,0 0-2-16,0 0-4 0,-5 13-35 0,5-13 35 15,0 0-5-15,0 0 0 0,0 0 3 0,0 0 0 16,0 0 3-16,0 0-2 0,0 0 2 0,0 0 7 16,0 0-9-16,0 0 1 0,0 0 2 0,23-5-2 15,-23 5-1-15,0 0-4 0,15-8 2 0,-15 8-1 16,0 0 5-16,18-8 0 0,-18 8 1 0,0 0 1 16,19-5 2-16,-19 5 0 0,0 0 0 0,18-4 1 0,-18 4 0 15,0 0-2-15,0 0 1 0,20-5 1 0,-20 5 1 16,0 0 2-16,0 0-2 0,0 0 4 0,0 0 2 15,21-4-6-15,-21 4 1 0,0 0 7 0,0 0 12 16,0 0-8-16,0 0 4 0,0 0-5 0,0 0-3 16,0 0-1-16,0 0-2 0,8-11-3 0,-8 11 1 15,0 0-3-15,0 0 2 0,0 0-1 0,-8-11 0 16,8 11 4-16,0 0 1 0,0 0 2 0,-9-13 1 0,9 13-3 16,0 0 10-16,-8-12-1 0,8 12 4 0,0 0 1 15,-5-12 6-15,5 12-4 0,0 0 7 0,0 0-5 16,-6-13-1-16,6 13-3 0,0 0-3 0,0 0-8 15,0 0 2-15,0 0-4 0,0 0 9 0,0 0 2 16,0 0 13-16,0 0-1 0,0 0 6 0,0 0-12 16,0 0 0-16,0 0-8 0,6 13 4 0,-6-13-4 15,5 15 2-15,-5-15-3 0,6 12 0 0,-6-12-2 16,7 16 0-16,-7-16 0 0,6 14-2 0,-6-14-6 16,6 15 2-16,-6-15-3 0,6 15 23 0,-6-15-30 0,6 13-18 15,-6-13 25-15,5 12 0 0,-5-12-3 0,0 0 1 16,6 12-3-16,-6-12-6 0,0 0-19 0,0 0-8 15,6 14-19-15,-6-14-18 0,0 0-18 0,0 0-23 16,0 0-35-16,0 0-42 0,0 0-41 0,6 12-228 16,-6-12 64-16</inkml:trace>
  <inkml:trace contextRef="#ctx0" brushRef="#br0" timeOffset="-83925.843">4866 12671 126 0,'0'0'299'0,"0"0"-56"0,0 0-36 16,0 0-18-16,0 0-14 0,0 0-21 0,0 0-10 15,0 0-14-15,0 0-7 0,-6-13-9 0,6 13-8 0,0 0-6 16,0 0-3-16,0 0-10 0,0 0-6 0,0 0-13 15,0 0-5-15,0 0-11 0,0 0-5 0,0 0-9 16,0 0-6-16,0 0-9 0,0 0-5 0,0 0-5 16,0 0-2-16,0 0-6 0,0 0 1 0,-11 11 0 15,11-11 0-15,0 0-4 0,0 0 0 0,0 0-1 16,0 15 0-16,0-15-1 0,0 0-4 0,0 0-8 16,0 0-5-16,0 0-5 0,0 0 0 0,9 9 2 15,-9-9-1-15,0 0-5 0,0 0-4 0,0 0-8 16,10-9-3-16,-10 9-3 0,0 0-4 0,8-9-7 0,-8 9-11 15,0 0-6-15,0 0-9 0,0 0-17 0,11-14-16 16,-11 14-24-16,0 0-27 0,0 0-30 0,0 0-45 16,0 0-141-16,0 0 163 0</inkml:trace>
  <inkml:trace contextRef="#ctx0" brushRef="#br0" timeOffset="-83227.224">5045 12365 287 0,'0'0'251'0,"0"0"-33"0,-11-11-22 15,11 11-13-15,0 0-20 0,0 0-9 0,0 0-10 16,-10-9-9-16,10 9-18 0,0 0-20 0,0 0-5 16,0 0-12-16,0 0-14 0,0 0-8 0,0 0-13 15,0 0-11-15,0 0-7 0,0 0-3 0,0 0-4 16,0 0 0-16,0 0-4 0,0 0-3 0,0 0-3 16,0 0 3-16,0 0-5 0,17 6-20 0,-17-6 19 0,0 0 18 15,22 2-25-15,-22-2-7 0,0 0-13 16,30-6-5-16,-30 6-13 0,23-6-6 0,-23 6-3 15,25-8-3-15,-25 8 4 0,25-11 6 0,-25 11 6 0,20-8 3 16,-20 8 8-16,19-6 25 0,-19 6-20 16,14-5 2-16,-14 5 7 0,0 0 9 0,0 0 3 0,20-6 0 15,-20 6 11-15,0 0 0 0,0 0 34 0,0 0-34 16,15 11 5-16,-15-11 0 0,0 0 8 0,4 14-2 16,-4-14 24-16,0 0-17 0,0 19 2 0,0-19-4 15,-2 16 2-15,2-16-3 0,0 18 3 0,0-18-4 16,-2 20 0-16,2-20 0 0,-2 20 1 0,2-20-4 0,-3 22 4 15,3-22-3-15,-2 23-5 0,2-23-3 16,2 26-3-16,-2-26-3 0,0 22 1 0,0-22-3 0,0 23-3 16,0-23-2-16,0 22-1 0,0-22 1 0,3 18-2 15,-3-18-3-15,2 18 1 0,-2-18-1 0,2 15 5 16,-2-15-17-16,2 12-18 0,-2-12-23 0,0 0-15 16,4 14-20-16,-4-14-14 0,0 0-15 0,0 0-28 15,0 0-29-15,0 0-30 0,0 0-24 0,0 0-45 16,0 0-135-16,0 0 130 0</inkml:trace>
  <inkml:trace contextRef="#ctx0" brushRef="#br0" timeOffset="-83008.813">5157 12545 417 0,'0'0'345'0,"0"0"-48"15,0 0-38-15,-6-9-27 0,6 9-21 0,0 0-24 16,0 0-18-16,0 0-23 0,0 0-20 0,-4-14-15 15,4 14-9-15,0 0-6 0,0 0-15 0,0 0-8 16,13-10-12-16,-13 10-12 0,0 0-10 0,14-8-8 16,-14 8-7-16,14-7-3 0,-14 7-7 0,17-6-25 0,-17 6-34 15,17-5-23-15,-17 5-28 0,17-8-30 0,-17 8-37 16,21-7-35-16,-21 7-53 0,20-9-59 0,-20 9-260 16,19-6-82-16</inkml:trace>
  <inkml:trace contextRef="#ctx0" brushRef="#br0" timeOffset="-82260.688">5441 12110 30 0,'0'0'352'0,"0"0"-83"0,0-14-50 15,0 14-37-15,0 0-27 0,0 0-30 0,0 0-22 0,0-15-13 16,0 15-13-16,0 0-13 0,0 0-5 16,0 0-8-16,0 0-6 0,0 0-11 0,0 0-3 0,0 0 0 15,12 13-2-15,-12-13-5 0,2 16 2 0,-2-16-2 16,2 18 2-16,-2-18 1 0,4 23 2 0,-4-23-2 16,2 24 0-16,-2-24-2 0,0 26 2 0,0-11-6 15,0 0 4-15,2-3-32 0,-2 3 28 0,0-1-5 16,0-14-1-16,0 25-6 0,0-25-2 0,0 25-1 15,0-25 0-15,0 21-4 0,0-21 3 0,0 17-5 16,0-17 3-16,0 15-8 0,0-15 1 0,0 0-10 16,0 18-5-16,0-18-13 0,0 0-7 0,0 0-15 15,0 0 0-15,0 0-1 0,0 0 5 0,0 0 3 0,0 0 2 16,0 0 4-16,0 0 2 0,0 0 6 0,7-15 5 16,-7 15 6-16,0 0 3 0,0 0 5 0,2-13 3 15,-2 13 7-15,0 0-4 0,0 0-1 0,0 0 6 16,4-14 1-16,-4 14 6 0,0 0 6 0,0 0 7 15,0 0 2-15,0 0 4 0,0 0 2 0,8-10-1 0,-8 10 1 16,0 0 2-16,0 0 4 0,0 0 3 0,0 0 3 16,0 0-3-16,15 6-4 0,-15-6-7 0,0 0-2 15,0 0-3-15,10 11-2 0,-10-11-5 0,0 0-1 16,10 11-2-16,-10-11 0 0,0 0-5 0,10 15 4 16,-10-15-5-16,0 0 1 0,8 11-1 0,-8-11-2 15,0 0-2-15,10 11 2 0,-10-11-10 0,0 0-2 16,0 0-7-16,8 9-5 0,-8-9-15 0,0 0-8 15,0 0-11-15,0 0-3 0,0 0 0 0,0 0 8 16,0 0 7-16,0 0 11 0,0 0 8 0,-12-9 5 0,12 9 7 16,0 0 5-16,-8-11 7 0,8 11 10 15,0 0 6-15,-13-9 13 0,13 9 1 0,0 0 9 16,-9-9 4-16,9 9 4 0,0 0-3 0,-8-9-1 0,8 9-9 16,0 0-3-16,0 0 4 0,-6-11 3 0,6 11 10 15,0 0 10-15,0 0-3 0,0 0-3 0,0-16 9 16,0 16 2-16,0 0-7 0,6-13-2 0,-6 13-4 15,0 0-4-15,10-12-4 0,-10 12-2 0,0 0-4 16,9-13-4-16,-9 13-4 0,9-10-9 0,-9 10 5 16,8-10-13-16,-8 10-9 0,0 0-11 0,12-14-24 15,-12 14-36-15,0 0-41 0,11-7-42 0,-11 7-56 0,0 0-58 16,0 0-315-16,0 0-97 0</inkml:trace>
  <inkml:trace contextRef="#ctx0" brushRef="#br0" timeOffset="-81510.278">5892 12603 145 0,'0'0'173'16,"0"0"-24"-16,0 0-4 0,0 0-13 0,0 0-4 16,0 0-5-16,2 13 4 0,-2-13 0 0,0 0-5 15,0 0-9-15,0 0 11 0,0 0-31 0,0 0-9 16,21-2-8-16,-21 2-4 0,0 0-7 0,0 0-9 0,25-6-11 15,-25 6-5-15,0 0-8 0,24-5-7 0,-24 5-6 16,22-5-1-16,-22 5-4 0,21-1-4 0,-21 1-4 16,23-4-5-16,-23 4-17 0,23-4-14 0,-23 4-21 15,20-2-25-15,-20 2-20 0,21-3-23 0,-21 3-26 16,0 0-22-16,24-4-28 0,-24 4-39 0,0 0-125 16,16-3 184-16</inkml:trace>
  <inkml:trace contextRef="#ctx0" brushRef="#br0" timeOffset="-81208.088">6050 12462 93 0,'0'0'351'15,"0"0"-67"-15,0 0-36 0,0 0-34 0,-10-8-35 16,10 8-22-16,0 0-29 0,0 0-10 0,0 0-17 0,0 0-8 15,0 0-5-15,-4 11-13 0,4-11-12 16,0 0-5-16,0 19-5 0,0-19-7 0,2 17-9 16,-2-17-20-16,2 20 15 0,-2-20-2 0,4 22-4 0,-4-22 1 15,4 26-2-15,-2-12-6 0,3 0-2 0,-3-2-3 16,0 1-1-16,-2-13-1 0,6 23-5 0,-6-23-3 16,4 21-3-16,-4-21 6 0,4 20-4 0,-4-20-15 15,4 14-21-15,-4-14-19 0,4 14-24 0,-4-14-22 16,0 0-25-16,5 13-32 0,-5-13-30 0,0 0-43 15,0 0-52-15,0 0-161 0,0 0 85 0</inkml:trace>
  <inkml:trace contextRef="#ctx0" brushRef="#br0" timeOffset="-80487.876">6365 12421 209 0,'0'0'227'16,"0"0"-33"-16,0 0-22 0,0 0-13 0,0 0-12 0,-19-6-14 16,19 6-18-16,0 0-9 0,0 0-1 15,0 0-11-15,-10-9-10 0,10 9-18 0,0 0-12 0,0 0-12 16,0 0-10-16,-9-11-3 0,9 11-1 0,0 0-10 16,0 0-1-16,5-17-8 0,-5 17 0 0,0 0-2 15,10-13 3-15,-10 13-5 0,0 0 2 0,14-11-5 16,-14 11 0-16,0 0-6 0,19-5 7 0,-19 5-1 15,0 0-2-15,0 0 1 0,26 0 2 0,-26 0-3 16,0 0 2-16,18 8-1 0,-18-8 3 0,11 8-2 16,-11-8-1-16,8 13-1 0,-8-13 1 0,6 15-1 0,-6-15 2 15,4 15-4-15,-4-15 3 0,2 19-2 16,-2-19 7-16,3 16-3 0,-3-16-23 0,-3 17 23 0,3-17 1 16,-2 17 3-16,2-17-2 0,-2 13-4 0,2-13 3 15,0 0 0-15,-6 18-4 0,6-18 2 0,0 0 2 16,-4 11-1-16,4-11 0 0,0 0-6 0,0 0 0 15,0 0 1-15,0 0-7 0,0 0 1 0,0 0 0 16,0 0-1-16,0 0 4 0,0 0-10 0,14 8-6 16,-14-8-2-16,0 0-6 0,19-6-1 0,-19 6 7 15,0 0-1-15,23-5 8 0,-23 5 3 0,0 0 3 16,25 0-1-16,-25 0 12 0,0 0-4 0,20 3 9 0,-20-3 3 16,0 0 8-16,18 9 4 0,-18-9 11 0,8 9 6 15,-8-9-2-15,0 0-2 0,8 17 1 0,-8-17-5 16,2 15 4-16,-2-15-1 0,-4 14 7 0,4-14-1 15,-6 14 6-15,6-14-5 0,-10 12 0 0,10-12 5 0,-14 12 0 16,14-12-4-16,-16 12 0 0,16-12-3 16,-21 8-4-16,21-8-1 0,-21 6-7 0,21-6-2 15,-20 6-5-15,20-6-6 0,0 0-2 0,-27 1-5 0,27-1-4 16,0 0-16-16,0 0-19 0,-27 0-30 0,27 0-20 16,0 0-26-16,0 0-25 0,0 0-38 0,0 0-31 15,-10-7-44-15,10 7-288 0,0 0-41 0</inkml:trace>
  <inkml:trace contextRef="#ctx0" brushRef="#br0" timeOffset="-80098.91">6717 12598 146 0,'0'0'398'15,"0"0"-68"-15,0 0-32 0,0 0-24 0,0 0-15 16,0 0-17-16,0 0-6 0,0 0-15 0,0 0-11 16,0 0-5-16,0 0-13 0,0 0-14 0,0 0-18 0,0 0-21 15,0 0-19-15,0 0-26 0,0 0-17 16,0 0-17-16,0 0-12 0,0 0-13 0,0 0-18 16,0 0-36-16,0 0-41 0,0 0-47 0,0 0-46 0,0 0-35 15,0 0-41-15,0 0-31 0,0 0-63 0,0 0-59 16,0 0-322-16,4 14-209 0</inkml:trace>
  <inkml:trace contextRef="#ctx0" brushRef="#br0" timeOffset="-79561.223">6863 12462 191 0,'0'0'353'0,"-8"-11"-71"0,8 11-48 16,0 0-32-16,0 0-43 0,0 0-20 0,0 0-26 15,0 0-8-15,0 0-21 0,0 0-2 0,0 0-5 16,0 0-6-16,0 0-11 0,0 0-10 0,0 0-15 16,10-11-1-16,-10 11-5 0,0 0-10 0,0 0-4 15,21-3 0-15,-21 3-5 0,0 0-2 0,20-3-9 16,-20 3-7-16,0 0-8 0,23-6-10 0,-23 6-11 0,0 0-9 16,23-7 8-16,-23 7-1 0,0 0 6 15,18-6 3-15,-18 6 8 0,0 0-1 0,0 0 7 0,22-1 3 16,-22 1 5-16,0 0 0 0,0 0 8 0,0 0 12 15,0 0 18-15,21 2 7 0,-21-2-1 0,0 0 10 16,6 15 1-16,-6-15 2 0,0 0-3 0,2 20-3 16,-2-20 6-16,2 15-9 0,-2-15 0 0,0 21-5 15,0-21-4-15,2 21-1 0,-2-21-3 0,0 25 1 16,0-25-2-16,0 25-1 0,0-25-1 0,0 28-6 16,0-28-1-16,0 23-7 0,0-23 1 0,2 27-2 0,-2-27-2 15,0 23 0-15,0-23-2 0,2 21-4 0,-2-21-11 16,0 15-18-16,0-15-19 0,2 16-19 0,-2-16-21 15,0 0-16-15,2 16-19 0,-2-16-46 0,0 0-28 16,0 0-33-16,0 0-23 0,0 0-214 0,0 0 52 16</inkml:trace>
  <inkml:trace contextRef="#ctx0" brushRef="#br0" timeOffset="-79368.738">6931 12672 313 0,'0'0'377'0,"0"0"-69"0,0 0-49 0,0 0-42 16,0 0-18-16,0 0-19 0,-2-13-17 0,2 13-17 16,0 0-20-16,8-9-25 0,-8 9-16 0,0 0-13 15,15-9-17-15,-15 9-9 0,0 0-9 0,18-8-10 16,-18 8 1-16,0 0-39 0,20-11-27 0,-20 11-55 16,0 0-49-16,23-3-49 0,-23 3-56 0,0 0-53 15,25-7-237-15,-25 7-42 0</inkml:trace>
  <inkml:trace contextRef="#ctx0" brushRef="#br0" timeOffset="-78590.655">7161 12168 75 0,'0'0'258'0,"0"-15"-68"0,0 15-40 16,0 0-30-16,0 0-16 0,0 0-13 0,0 0-7 15,0 0 0-15,0 0-2 0,0 0-10 0,0 0-2 0,0 0-2 16,4 15-1-16,-4-15 3 0,0 15 1 0,0-15-1 15,0 18-1-15,0-18 1 0,-2 21-8 16,2-21-5-16,0 29-11 0,-2-16-10 0,2 4-6 0,-3-2-6 16,3 1-4-16,0-3-3 0,0-13-6 0,-2 28-3 15,2-28-3-15,2 22-10 0,-2-22-12 0,0 22-15 16,0-22-9-16,0 17-5 0,0-17-2 0,3 13 1 16,-3-13 1-16,0 0-7 0,0 0-9 0,0 0-10 15,2 13-4-15,-2-13-7 0,0 0 2 0,0 0-7 0,4-13 1 16,-4 13 10-16,0 0 1 0,4-17 10 15,-4 17 13-15,0 0 13 0,4-15 5 0,-4 15 8 0,0 0 12 16,4-17 8-16,-4 17 15 0,0 0 10 0,0 0 12 16,6-13 6-16,-6 13 10 0,0 0 6 0,0 0 4 15,0 0 3-15,0 0 1 0,9-11-1 0,-9 11 2 16,0 0-1-16,0 0 3 0,0 0-6 0,0 0-2 16,14 6-6-16,-14-6 2 0,0 0-11 0,8 9-2 15,-8-9-4-15,0 0-9 0,11 14-5 0,-11-14-3 16,0 0-3-16,10 12 0 0,-10-12-3 0,0 0 0 0,10 15-6 15,-10-15 4-15,0 0-5 0,9 15 1 16,-9-15-4-16,0 0 1 0,8 12 0 0,-8-12-2 0,0 0 4 16,7 12-3-16,-7-12-6 0,0 0-14 0,0 0-10 15,8 13-3-15,-8-13-10 0,0 0-7 0,0 0-14 16,0 0-4-16,0 0-8 0,0 0 7 0,0 0 1 16,0 0 9-16,0 0 6 0,0 0 13 0,0 0 7 15,-23-4 8-15,23 4 6 0,0 0 12 0,-17-9 10 16,17 9 9-16,0 0 13 0,-16-9 13 0,16 9 7 15,0 0 7-15,-15-9 1 0,15 9 5 0,0 0-3 0,-12-12-1 16,12 12-7-16,0 0 1 0,-9-11 0 16,9 11 11-16,0 0 6 0,0 0 8 0,-4-15-1 0,4 15 5 15,0 0-7-15,4-15 8 0,-4 15-4 0,0 0-4 16,9-13 0-16,-9 13-11 0,0 0-6 16,12-12-10-16,-12 12-10 0,0 0-6 0,12-12-8 0,-12 12 0 15,9-8-6-15,-9 8-25 0,0 0-24 0,16-12-42 16,-16 12-45-16,0 0-66 0,15-9-89 0,-15 9-375 0,0 0-161 15</inkml:trace>
  <inkml:trace contextRef="#ctx0" brushRef="#br0" timeOffset="-77970.108">7645 12654 9 0,'0'0'239'0,"0"0"-43"0,0 0-22 0,0 0-18 0,0 0-13 15,0 0-5-15,-8 11-3 0,8-11-10 0,0 0 0 16,0 0-4-16,0 0-4 0,0 0-2 0,0 0-2 16,0 0-6-16,0 0-7 0,0 0-9 0,0 0-12 15,0 0-14-15,0 0-10 0,0 0-21 0,0 0 20 16,0 0 1-16,0 0-2 0,0 0-14 0,12 7-6 0,-12-7-5 16,0 0-5-16,23-1-11 0,-23 1-23 15,0 0-37-15,29-6-48 0,-29 6-40 0,24-4-58 0,-24 4-55 16,25-2-53-16,-25 2-229 0,27-1-35 0</inkml:trace>
  <inkml:trace contextRef="#ctx0" brushRef="#br0" timeOffset="-77113.09">8160 12255 285 0,'0'0'252'16,"0"0"-39"-16,0 0-27 0,2-14-19 0,-2 14-20 15,0 0-17-15,0 0-15 0,0 0-11 0,0 0-10 16,0 0-17-16,0 0-17 0,0 0-4 0,0 0-6 16,0 0 2-16,0 0-4 0,0 0-5 0,0 0-9 15,0 0-3-15,0 0-6 0,2 19-2 0,-2-19-5 0,0 12 0 16,0-12-4-16,-2 21-5 0,2-21-2 0,0 23-6 15,0-23 2-15,-4 24 0 0,4-24 20 0,-4 25-27 16,2-9 4-16,0-2 1 0,0-1-1 0,-1 0 1 16,3-13-2-16,-6 24-2 0,6-24 1 0,-3 20-6 15,3-20-9-15,-4 18-7 0,4-18-4 0,-2 14-5 16,2-14-5-16,0 0-8 0,-2 13 0 0,2-13-2 16,0 0 3-16,0 0 2 0,0 0 2 0,0 0 1 15,0 0 2-15,0 0-5 0,10 6 0 0,-10-6-6 16,0 0-2-16,14-6 5 0,-14 6-4 0,0 0 1 0,14-7 0 15,-14 7 10-15,0 0 6 0,19-8 6 0,-19 8 4 16,0 0 7-16,16-5 1 0,-16 5 6 0,0 0 4 16,0 0 7-16,23-3 2 0,-23 3 7 0,0 0-2 15,0 0 3-15,0 0-3 0,0 0 2 0,25-1-4 16,-25 1 2-16,0 0-5 0,0 0 5 0,0 0-2 16,0 0 6-16,0 0 3 0,0 0-1 0,18-3-9 15,-18 3 5-15,0 0-4 0,0 0 0 0,0 0-4 0,0 0 2 16,0 0-3-16,0 0 1 0,-2-17-2 0,2 17 4 15,0 0-3-15,-4-13 6 0,4 13 8 0,0 0 7 16,-6-17 3-16,6 17 4 0,-2-11 6 0,2 11 4 16,0 0 1-16,-6-15 2 0,6 15-5 0,0 0-4 15,0 0-9-15,-4-15-4 0,4 15-6 0,0 0 7 16,0 0 4-16,0 0 10 0,0 0 3 0,0 0-2 16,0 0-2-16,0 0-1 0,0 0-9 0,0 0 3 15,8 15 0-15,-8-15-2 0,4 15-2 0,-4-15-1 16,4 16 6-16,-4-16 3 0,4 19-12 0,-4-19 0 0,4 21-3 15,-4-21 0-15,5 20-1 0,-5-20 1 0,4 21-2 16,-4-21 1-16,4 21-4 0,-4-21-1 0,2 19-3 16,-2-19-2-16,3 16-1 0,-3-16-1 0,2 13 1 15,-2-13-3-15,0 0 1 0,2 17 14 16,-2-17-20-16,0 0-2 0,4 13-12 0,-4-13-24 0,0 0-24 16,0 0-28-16,4 15-39 0,-4-15-32 0,0 0-39 15,0 0-34-15,2 12-241 0,-2-12 38 0</inkml:trace>
  <inkml:trace contextRef="#ctx0" brushRef="#br0" timeOffset="-76653.564">8441 12627 381 0,'0'0'440'0,"0"0"-49"15,10-8-67-15,-10 8-12 0,0 0-45 0,0 0-3 16,0 0-42-16,-6-11-1 0,6 11-35 0,0 0-3 15,0 0-31-15,0 0-27 0,-6-11-40 0,6 11-15 0,0 0-19 16,0 0-1-16,0 0-31 0,0 0-27 0,0 0-61 16,0 0-33-16,0 0-56 0,0 0-35 15,0 0-65-15,0 0-57 0,0 0-79 0,0 0-319 16,0 0-219-16</inkml:trace>
  <inkml:trace contextRef="#ctx0" brushRef="#br0" timeOffset="-75617.434">8705 12227 34 0,'0'0'281'16,"0"0"-59"-16,0 0-32 0,4-15-27 0,-4 15-21 16,0 0-19-16,0 0-14 0,0 0-35 0,0 0 9 15,2-11-10-15,-2 11 1 0,0 0-13 0,0 0-4 16,0 0-7-16,0 0 0 0,0 0-1 0,0 0 0 16,0 0-6-16,0 0-3 0,6 11-7 0,-6-11-2 15,0 0-6-15,2 16 7 0,-2-16-7 0,0 18 0 16,0-18-3-16,0 20-2 0,0-20-7 0,0 23-1 15,-2-9-4-15,0-1 1 0,0 4-2 0,0-5 1 16,0 3-4-16,0 0 0 0,0-1-1 0,0 0 2 0,-3-2-2 16,3 0-4-16,2-12 3 0,-4 22-3 0,4-22 1 15,-6 17 0-15,6-17 1 0,-2 18-2 0,2-18-2 16,-4 13-5-16,4-13-6 0,0 0-9 0,-2 17-2 16,2-17-6-16,0 0 0 0,0 0-4 0,-4 14-1 15,4-14-1-15,0 0 6 0,0 0 7 0,0 0 2 16,0 0 3-16,0 0-6 0,8 11-7 0,-8-11-10 15,0 0-2-15,0 0 0 0,0 0 3 0,21-2 4 0,-21 2 6 16,0 0 5-16,0 0 2 0,23-3 6 0,-23 3 2 16,0 0 4-16,21-6 2 0,-21 6 2 0,0 0 4 15,23-6 1-15,-23 6-2 0,0 0 1 0,18-7 3 16,-18 7 1-16,0 0-2 0,17-7 4 16,-17 7-2-16,0 0 1 0,14-10-1 0,-14 10 1 0,0 0-2 15,11-11 2-15,-11 11-3 0,0 0-4 0,8-12 2 16,-8 12 5-16,0 0-3 0,6-17 2 0,-6 17 0 15,0 0 6-15,4-17 3 0,-4 17 13 0,0 0 8 0,0-14 16 16,0 14 13-16,0 0 15 0,-2-13 4 0,2 13 3 16,0 0-5-16,0 0 0 0,0 0-10 0,-2-15-9 15,2 15-13-15,0 0-6 0,0 0-5 0,0 0-6 16,0 0-4-16,0 0 0 0,0 0-2 0,-8 15-1 16,8-15-2-16,0 0 3 0,-2 20 4 0,2-20-12 15,2 20 9-15,-2-20-12 0,0 18-1 0,0-18 2 16,4 23-1-16,-4-23 4 0,2 24-1 0,-2-24 6 15,4 24 1-15,-4-24 2 0,4 23-3 0,-4-23 1 0,2 23-4 16,-2-23-3-16,5 20-3 0,-5-20-4 16,2 19-1-16,-2-19 1 0,4 17-3 0,-4-17 3 0,2 14-3 15,-2-14 1-15,1 12-4 0,-1-12-8 0,0 0-20 16,2 15-20-16,-2-15-28 0,0 0-21 16,0 0-32-16,4 14-40 0,-4-14-42 0,0 0-38 0,0 0-60 15,0 0-134-15,0 0 85 0</inkml:trace>
  <inkml:trace contextRef="#ctx0" brushRef="#br0" timeOffset="-74878.006">9032 12123 63 0,'0'0'308'0,"0"0"-81"0,0 0-43 0,0 0-37 16,0 0-21-16,4-11-22 0,-4 11-3 0,0 0-10 16,0 0-7-16,0 0-6 0,0 0 1 0,0 0 1 15,0 0 0-15,9 9 1 0,-9-9-1 0,0 0-9 16,4 20-3-16,-4-20-6 0,0 19-10 0,0-19-5 15,2 23-6-15,-2-23-3 0,0 27-5 0,0-15-13 16,0 6-2-16,0-3-6 0,0 2-2 0,-2 0 0 16,2-2-4-16,0 2 0 0,0-1-2 0,0-16-4 0,0 27-3 15,0-27-1-15,-2 25-6 0,2-25 3 16,2 21-14-16,-2-21-1 0,0 17-3 0,0-17-1 0,0 14-1 16,0-14 1-16,0 0-6 0,-2 15-6 0,2-15-9 15,0 0-7-15,0 0-5 0,0 0-4 0,0 0 2 16,0 0-4-16,0 0-2 0,0 0-3 0,2-15 14 15,-2 15 4-15,0 0 12 0,2-13 4 0,-2 13 10 16,0 0 4-16,2-13 9 0,-2 13 2 0,0 0 9 0,0 0 2 16,0 0 7-16,0 0 5 0,4-14 13 0,-4 14 7 15,0 0 5-15,0 0-2 0,0 0 2 16,0 0-3-16,0 0 1 0,0 0-5 0,0 0-1 0,0 0-3 16,25 2-3-16,-25-2-2 0,0 0 1 0,12 5-2 15,-12-5-2-15,0 0 1 0,15 7-1 0,-15-7 0 16,0 0 1-16,14 12-2 0,-14-12-2 0,0 0-3 15,13 7 0-15,-13-7-1 0,0 0-2 0,0 0-5 16,14 7 4-16,-14-7-3 0,0 0 0 0,0 0 3 16,0 0-2-16,11 8 0 0,-11-8-4 0,0 0-9 0,0 0-14 15,0 0-9-15,0 0-5 0,0 0 8 0,0 0 5 16,0 0 5-16,-9-8 3 0,9 8 4 0,0 0 4 16,-12-7 11-16,12 7-8 0,0 0 14 0,-15-7 37 15,15 7 8-15,0 0 0 0,-12-11 2 0,12 11-5 16,0 0-1-16,-10-6-2 0,10 6-2 0,0 0-10 15,-9-11-1-15,9 11-1 0,0 0 3 0,-2-13-1 16,2 13 3-16,0 0-3 0,4-17-4 0,-4 17-3 0,4-15-4 16,-4 15-5-16,9-13-4 0,-9 13-2 15,8-14-5-15,-8 14-7 0,8-13-18 0,-8 13-26 16,9-11-30-16,-9 11-39 0,0 0-72 0,10-13-96 0,-10 13-368 16,0 0-156-16</inkml:trace>
  <inkml:trace contextRef="#ctx0" brushRef="#br0" timeOffset="-72592.459">4269 14416 180 0,'0'0'166'0,"0"0"-34"15,0 0-1-15,0 0-16 0,-23-1 0 0,23 1-10 16,0 0 7-16,0 0-13 0,0 0 10 0,0 0-19 16,0 0 8-16,0 0-15 0,0 0 10 0,-23-1-16 15,23 1 14-15,0 0-16 0,0 0 14 0,0 0-34 0,0 0-3 16,0 0 29-16,0 0-7 0,-22-3-3 0,22 3-8 16,0 0-8-16,0 0-6 0,0 0-6 0,0 0-7 15,0 0-4-15,0 0-4 0,0 0-4 0,0 0 0 16,0 0-7-16,0 0-6 0,0 0 1 0,0 0-3 15,-22 0-1-15,22 0-4 0,0 0 2 0,0 0-5 16,0 0 0-16,0 0 1 0,0 0-3 0,0 0 3 16,0 0 0-16,0 0 3 0,0 0 0 0,0 0 0 0,0 0 0 15,14 7-5-15,-14-7 2 0,0 0-1 16,0 0-1-16,22 6 1 0,-22-6-2 0,0 0-7 0,0 0-14 16,25 0-21-16,-25 0-16 0,0 0-19 0,0 0-19 15,22 2-30-15,-22-2-19 0,0 0-30 0,0 0-17 16,0 0-17-16,0 0-25 0,25-2-192 0,-25 2 105 15</inkml:trace>
  <inkml:trace contextRef="#ctx0" brushRef="#br0" timeOffset="-72294.732">4160 14314 346 0,'0'0'270'0,"0"0"-28"0,-8-12-41 15,8 12-11-15,0 0-46 0,0 0 0 0,0 0-27 16,0 0 18-16,0 0-2 0,0 0-11 0,0 0-14 0,0 0-7 16,0 0-14-16,0 0-11 0,0 0-12 15,0 0-11-15,0 0-14 0,27 1-3 0,-27-1-8 16,0 0-6-16,0 0-3 0,22 5-3 0,-22-5-6 0,0 0-8 15,0 0-21-15,26 1-34 0,-26-1-36 0,0 0-40 16,0 0-56-16,27-1-53 0,-27 1-60 0,0 0-232 16,0 0-33-16</inkml:trace>
  <inkml:trace contextRef="#ctx0" brushRef="#br0" timeOffset="-66330.461">4585 13960 85 0,'0'0'104'0,"0"0"-15"16,0 0-9-16,0 0-13 0,0 0-9 16,0 0-6-16,0 0-4 0,2-13-3 0,-2 13 4 0,0 0-1 15,0 0 2-15,0 0 3 0,0 0-1 0,0 0 0 16,0 0 0-16,2-13-6 0,-2 13-5 0,0 0-4 15,0 0-3-15,0 0-5 0,0 0-4 0,0 0-5 16,0 0-4-16,0 0-5 0,0 0-2 0,0 0 2 16,2-15 2-16,-2 15 2 0,0 0 2 0,0 0 0 15,0 0-1-15,0 0-1 0,0 0 3 0,0 0-1 16,0 0 1-16,0 0 4 0,0 0-2 0,0 0 3 0,0 0 3 16,0 0 0-16,0 0-4 0,0 0-2 0,0 0-4 15,0 0-1-15,0 0-4 0,0 0-2 0,0 0 0 16,0 0-2-16,21 5 1 0,-21-5-4 0,0 0 5 15,0 0 8-15,0 0 4 0,4 16-3 0,-4-16-1 16,0 0-5-16,2 14-1 0,-2-14 0 0,0 0-2 16,0 15 3-16,0-15 0 0,0 0 2 0,0 18-2 15,0-18-1-15,0 0-1 0,0 19 0 0,0-19-2 0,0 0 3 16,-2 21-1-16,2-21 2 0,-2 14 2 0,2-14 0 16,-2 15-3-16,2-15 3 0,-2 13-4 0,2-13 6 15,-4 17-3-15,4-17 3 0,-5 12 0 0,5-12 1 16,-6 16-5-16,6-16 2 0,-4 14-4 0,4-14 0 15,-6 13-4-15,6-13-2 0,-6 13 2 0,6-13-2 16,-4 12 0-16,4-12-5 0,-7 12 1 0,7-12 1 16,0 0 0-16,-6 15-2 0,6-15 13 0,0 0-15 15,-6 15 3-15,6-15-1 0,0 0 1 0,-4 11 1 16,4-11-8-16,0 0 8 0,0 0-1 0,-4 13 0 16,4-13 1-16,0 0-3 0,0 0 3 0,0 0-1 0,0 0-1 15,-7 13 4-15,7-13 1 0,0 0-2 16,0 0-1-16,0 0 1 0,0 0-2 0,0 0 2 0,0 0 0 15,0 0-1-15,0 0-2 0,0 0 3 0,0 0-4 16,0 0 0-16,0 0-1 0,0 0 1 0,0 0-5 16,0 0 4-16,0 0 2 0,0 0 1 0,0 0-1 15,0 0 0-15,0 0 0 0,0 0 2 0,0 0-1 16,0 0-2-16,23-4 1 0,-23 4 2 0,0 0-3 0,0 0 3 16,23-4 0-16,-23 4-1 0,0 0-1 0,21-5-1 15,-21 5 2-15,0 0-5 0,24-2-10 0,-24 2 9 16,0 0-14-16,22 0 15 0,-22 0-13 0,0 0 16 15,0 0-15-15,29 0 13 0,-29 0-13 0,0 0 15 16,0 0-17-16,0 0 13 0,29-2-11 0,-29 2 14 16,0 0-11-16,0 0 13 0,0 0 13 0,21-4-17 15,-21 4-6-15,0 0 13 0,0 0-13 0,0 0 13 16,10-8-12-16,-10 8 13 0,0 0-16 0,0 0 13 16,0 0-12-16,-2-16 15 0,2 16-16 0,0 0 17 0,-4-11-13 15,4 11 13-15,0 0-13 0,-8-15 14 0,8 15-13 16,0 0 10-16,-9-15-10 0,9 15 13 15,-6-9-10-15,6 9 11 0,0 0-12 0,-8-16 13 0,8 16-13 16,0 0 13-16,-6-13-1 0,6 13-1 0,0 0 1 16,-7-12 6-16,7 12-9 0,0 0 9 0,0 0-13 15,0 0-4-15,0 0 3 0,0 0-10 0,-6-11 14 16,6 11 0-16,0 0-10 0,0 0 20 0,0 0-10 0,0 0 18 16,4 14-12-16,-4-14 14 0,0 0-13 0,4 18 15 15,-4-18-9-15,7 15 16 0,-7-15-1 0,4 16 2 16,-4-16 1-16,4 19-1 0,-4-19-5 0,4 20 0 15,-4-20-2-15,4 21 6 0,-4-21 4 0,6 20-5 16,-6-20-1-16,5 20 1 0,-5-20 4 0,4 19 1 16,-4-19-2-16,4 17 5 0,-4-17-4 0,4 17 0 15,-4-17-3-15,2 10-6 0,-2-10-1 0,0 0-2 16,4 17-3-16,-4-17-3 0,0 0-1 0,2 12 0 16,-2-12-2-16,0 0-7 0,0 0 2 0,4 12-1 0,-4-12-3 15,0 0 1-15,0 0-4 0,0 0-15 0,0 0-24 16,4 11-29-16,-4-11-44 0,0 0-44 15,0 0-77-15,0 0-78 0,3 15-278 0,-3-15-102 0</inkml:trace>
  <inkml:trace contextRef="#ctx0" brushRef="#br0" timeOffset="-64865.241">4952 13780 157 0,'0'0'212'0,"0"0"-38"0,0 0-13 0,0 0-17 16,0 0-8-16,0 0-9 0,0 0-13 0,-8-9-19 15,8 9-13-15,0 0-14 0,0 0-13 0,0 0-8 16,0 0-3-16,-10 12-2 0,10-12 0 0,-4 13-3 16,4-13 3-16,-4 18 1 0,4-18-1 0,-2 27 1 15,0-11-3-15,0 1 5 0,0 4-3 0,2 0-2 0,0 3-3 16,-2 1-4-16,4 3 0 0,-2-2-1 0,2 3-3 16,0 1-2-16,2 4-5 0,0 1-1 0,2-2 0 15,-2 1 2-15,2-1 17 0,0 0-15 0,2-2 5 16,-2-1-1-16,3-5-1 0,-1 3-7 0,0-4 5 15,0 2-2-15,1-4-5 0,1 1 1 0,-2-4-5 16,0 0-1-16,1-2-2 0,-3-3 3 0,2-2-3 16,-2 1 0-16,1-2 0 0,-1 0-3 0,-6-11 0 15,10 15 0-15,-10-15-3 0,7 13-3 0,-7-13 1 16,9 13-1-16,-9-13-14 0,0 0-39 0,10 13-22 0,-10-13-32 16,0 0-36-16,8 9-58 0,-8-9-49 0,0 0-70 15,0 0-188-15,0 0-1 0</inkml:trace>
  <inkml:trace contextRef="#ctx0" brushRef="#br0" timeOffset="-63823.211">5201 14077 231 0,'0'0'209'15,"0"0"-29"-15,0 0-30 0,0 0-3 0,0 0-18 16,0 0-1-16,0 0-17 0,0 0 6 0,0 0-22 16,0 0-16-16,0 0 16 0,0 0-17 0,0 0-16 15,0 0-8-15,0 0-8 0,0 0-12 0,0 0-1 0,14 6-6 16,-14-6-3-16,0 0-5 0,0 0-6 0,0 0-1 15,0 0-1-15,22 1-3 0,-22-1 1 16,0 0-5-16,0 0 0 0,21-6-5 0,-21 6 2 0,0 0-5 16,16-7 1-16,-16 7 2 0,0 0-4 0,15-6-2 15,-15 6 0-15,0 0 3 0,0 0-4 0,14-7 1 16,-14 7-22-16,0 0 31 0,0 0-3 0,0 0 14 16,0 0-16-16,0 0 1 0,0 0 4 0,17 6 0 0,-17-6 3 15,0 0 2-15,4 13 6 0,-4-13 3 16,2 12 3-16,-2-12 5 0,2 19 1 0,-2-19 0 15,2 22 3-15,-2-22-4 0,2 22-1 0,-2-22 4 0,2 28 1 16,0-13-5-16,0 1-1 0,-2 1 0 0,2-2 6 16,0 0-2-16,-2-1-2 0,3 3-2 0,-1-3-4 15,0 1-17-15,0 0 24 0,-2-15-11 0,4 22-1 16,-4-22-7-16,4 25 3 0,-4-25-2 0,2 18-1 16,-2-18 0-16,4 17-1 0,-4-17 0 0,2 15-1 15,-2-15-1-15,0 0-7 0,2 16-4 0,-2-16-18 16,0 0-17-16,0 0-22 0,4 15-21 0,-4-15-39 0,0 0-25 15,0 0-39-15,0 0-39 0,0 0-34 16,0 0-184-16,0 0 79 0</inkml:trace>
  <inkml:trace contextRef="#ctx0" brushRef="#br0" timeOffset="-63525.056">5249 14343 21 0,'0'0'362'0,"0"0"-86"16,0 0-28-16,0 0-36 0,-8-11-34 0,8 11-10 15,0 0-1-15,0 0-16 0,0 0-20 0,0 0-12 0,0 0-17 16,0 0-12-16,-4-11-16 0,4 11-10 0,0 0-12 16,0 0-5-16,0 0 0 0,0 0 1 0,0 0 0 15,0 0-8-15,0 0-5 0,12-7-7 0,-12 7-1 16,0 0-6-16,0 0-4 0,23-5-5 0,-23 5-3 15,0 0 0-15,27 0-2 0,-27 0-3 0,0 0 1 16,29 2-2-16,-29-2-11 0,0 0-19 0,33 0-21 16,-33 0-18-16,0 0-20 0,30-3-21 0,-30 3-28 0,0 0-46 15,27-6-30-15,-27 6-39 0,0 0-52 16,23-5-140-16,-23 5 84 0</inkml:trace>
  <inkml:trace contextRef="#ctx0" brushRef="#br0" timeOffset="-62656.996">5522 13780 179 0,'0'0'206'0,"0"0"-40"0,0 0-16 15,0 0-24-15,0 0-18 0,2 17-13 0,-2-17-8 16,0 0-12-16,2 21-5 0,-2-21-10 0,0 16-1 15,0-16-5-15,3 18-23 0,-3-18 24 0,0 20 1 16,0-20 1-16,2 23-4 0,-2-23-3 0,0 21-9 0,0-21-5 16,2 25-5-16,-2-25-29 0,0 24 24 0,0-24-5 15,0 22-4-15,0-22-3 0,0 21-5 0,0-21 0 16,0 19-3-16,0-19-1 0,0 12 5 0,0-12-4 16,0 0-3-16,0 19 3 0,0-19-1 0,0 0-3 15,0 0-6-15,-2 13-14 0,2-13-12 0,0 0-7 16,0 0 1-16,0 0 2 0,0 0-2 0,0 0 2 15,0-15 0-15,0 15 2 0,0 0 7 0,2-17 4 16,-2 17 2-16,0 0 4 0,2-15 3 0,-2 15 3 16,0 0 0-16,2-16 4 0,-2 16 0 0,0 0 4 0,0 0 3 15,2-13 0-15,-2 13 3 0,0 0 0 0,0 0 2 16,0 0 1-16,0 0 8 0,4-15 14 0,-4 15 7 16,0 0 2-16,0 0-1 0,0 0-1 0,0 0-3 15,0 0-4-15,0 0-2 0,17 6 3 0,-17-6-16 16,0 0-3-16,10 11-1 0,-10-11 0 0,0 0 2 15,12 13-3-15,-12-13-3 0,0 0 0 0,11 12 5 16,-11-12-2-16,0 0 0 0,12 14 0 0,-12-14-1 0,0 0-2 16,10 11-2-16,-10-11-8 0,0 0 10 15,11 11-4-15,-11-11 3 0,0 0-3 0,0 0 0 16,10 8 0-16,-10-8 3 0,0 0-2 0,0 0 0 0,0 0-1 16,0 0-6-16,0 0-9 0,0 0-9 0,0 0-9 15,0 0-3-15,0 0-6 0,0 0 4 0,0 0 9 16,0 0 1-16,0 0 7 0,0 0 5 0,-10-10 0 15,10 10 2-15,0 0 3 0,-9-11 1 0,9 11 0 16,0 0 5-16,-6-9 0 0,6 9-16 0,0 0 25 16,-8-12 2-16,8 12-2 0,0 0-1 0,0 0 4 15,-6-14 6-15,6 14 3 0,0 0 1 0,0 0 3 0,-2-13 5 16,2 13-3-16,0 0 1 0,0 0 2 16,4-13 3-16,-4 13 5 0,0 0-4 0,0 0 3 0,8-15-3 15,-8 15-7-15,0 0 3 0,8-11-7 0,-8 11-1 16,0 0-5-16,11-9-1 0,-11 9-5 0,8-9-3 15,-8 9 1-15,8-10-1 0,-8 10-33 0,8-9 17 16,-8 9-21-16,0 0-8 0,11-13-28 0,-11 13-6 16,0 0-21-16,0 0-19 0,9-11-25 0,-9 11-37 15,0 0-43-15,0 0-206 0,0 0 109 0</inkml:trace>
  <inkml:trace contextRef="#ctx0" brushRef="#br0" timeOffset="-61759.001">5683 14433 272 0,'0'0'261'0,"0"0"-37"0,0 0-37 0,0 0-5 0,0 0-20 15,0 0-20-15,0 0-14 0,0 0-15 16,0 0-8-16,0 0-10 0,0 0 7 0,0 0-36 0,0 0-5 15,0 0-10-15,0 0-8 0,0 0-4 0,0 0 5 16,0 0 5-16,0 0 0 0,0 0-1 0,0 0-5 16,0 0-10-16,0 0-2 0,0 0-9 0,0 0 1 15,10-15 2-15,-10 15-9 0,0 0-7 0,23-3 0 16,-23 3-2-16,0 0 1 0,26-4-2 0,-26 4-3 16,0 0-2-16,29-3-2 0,-29 3 3 0,0 0 0 15,31 0 0-15,-31 0-2 0,0 0 0 0,26 1-1 0,-26-1 2 16,0 0 1-16,25 2-2 0,-25-2 1 0,0 0 1 15,23 4-2-15,-23-4 0 0,0 0 1 0,0 0-3 16,23 3-3-16,-23-3-17 0,0 0-12 16,0 0 8-16,0 0-34 0,20 4-2 0,-20-4-4 0,0 0-9 15,0 0-14-15,0 0-15 0,0 0-16 0,0 0-23 16,0 0-11-16,0 0-22 0,0 0-19 0,0 0-48 0,0 0-102 16,0 0 197-16</inkml:trace>
  <inkml:trace contextRef="#ctx0" brushRef="#br0" timeOffset="-60779.425">6063 14108 1 0,'0'0'222'0,"0"0"-38"15,-2-17-35-15,2 17-19 0,0 0-16 0,0-14-12 16,0 14-6-16,0 0-7 0,0-15-4 0,0 15-7 16,0 0-11-16,0 0-2 0,2-14-7 0,-2 14-3 15,0 0-4-15,0 0-1 0,0 0 1 0,0 0 12 16,0 0-15-16,0 0-7 0,0 0-5 0,0 0-5 16,0 0 0-16,0 0-2 0,0 0-1 0,0 0-3 15,0 0-2-15,10 14-1 0,-10-14 0 0,0 15-2 0,0-15 0 16,2 16 1-16,-2-16 1 0,-2 19 0 15,2-19-1-15,0 22 0 0,0-22-2 0,-2 22-5 16,2-22-4-16,-2 24-1 0,2-24 1 0,-2 20-4 0,2-20-1 16,-2 22 2-16,2-22-3 0,-4 21-1 0,4-21 15 15,-2 18-19-15,2-18 1 0,-4 17-1 0,4-17 1 16,-2 15 2-16,2-15-6 0,0 0 6 0,-3 15-3 16,3-15 0-16,0 0-1 0,0 0 0 0,-2 14-6 15,2-14-3-15,0 0-3 0,0 0 0 0,0 0-5 16,0 0 0-16,0 0 2 0,0 0 2 0,0 0 1 15,0 0-2-15,9 11-2 0,-9-11-3 0,0 0-4 0,0 0-2 16,14-11-1-16,-14 11 3 0,0 0 2 16,15-7-21-16,-15 7 29 0,0 0-1 0,18-9 5 0,-18 9-13 15,0 0 16-15,18-9-9 0,-18 9 14 0,0 0-11 16,16-4 13-16,-16 4-13 0,0 0 16 0,0 0-10 16,23-4 12-16,-23 4-11 0,0 0 9 0,0 0-9 15,0 0 12-15,21-6-14 0,-21 6 11 0,0 0-10 16,0 0 8-16,0 0-9 0,0 0 13 0,14-5-8 15,-14 5-12-15,0 0 10 0,0 0-8 0,0 0 13 0,6-14-9 16,-6 14 10-16,0 0-10 0,0 0 12 0,0-17-10 16,0 17 12-16,0 0-9 0,0-17 10 15,0 17-11-15,0 0 10 0,-2-19-8 0,2 19 12 0,0 0 5 16,-2-13 4-16,2 13 4 0,0 0 9 0,-2-14 3 16,2 14 0-16,0 0-3 0,0 0 3 0,0 0-3 15,-2-13-1-15,2 13-4 0,0 0-5 0,0 0-3 16,0 0-1-16,0 0-2 0,0 0 3 0,0 0-7 15,0 0 4-15,0 0 0 0,4 18-4 0,-4-18 1 0,0 13 2 16,0-13 5-16,2 19-1 0,-2-19 3 0,2 18 3 16,-2-18 3-16,2 20 3 0,-2-20 2 0,3 21-2 15,-3-21 1-15,2 18 0 0,-2-18-2 0,2 18 4 16,-2-18-5-16,2 19-4 0,-2-19 3 0,4 17-4 16,-4-17 3-16,2 13-1 0,-2-13-1 0,0 0-3 15,2 18 0-15,-2-18-5 0,0 0 0 0,4 13-7 16,-4-13-5-16,0 0 4 0,2 15-1 0,-2-15 1 0,0 0-4 15,0 0-2-15,4 13 1 0,-4-13-1 16,0 0-12-16,0 0-25 0,2 13-2 0,-2-13-47 16,0 0-23-16,0 0-29 0,0 0-34 0,7 13-15 15,-7-13-18-15,0 0-10 0,0 0-21 0,0 0-187 0,0 0 110 16</inkml:trace>
  <inkml:trace contextRef="#ctx0" brushRef="#br0" timeOffset="-59965.374">6319 13797 213 0,'0'0'254'0,"0"0"-48"0,0 0-40 0,0 0-20 16,0 0-22-16,2-13-17 0,-2 13-22 0,0 0-14 0,0 0-12 15,0 0-6-15,0 0-7 0,0 0-6 0,0 0 0 16,0 0 5-16,0 0 3 0,0 0 5 0,0 0 0 16,9 12 0-16,-9-12 8 0,0 0-14 0,2 18-2 15,-2-18-7-15,2 20 2 0,-2-20 4 0,0 20-4 16,0-20 1-16,0 24 0 0,0-24-2 0,0 26-3 15,2-14-5-15,-2 5-5 0,0-17-6 0,0 25-2 16,0-11-4-16,0 0-6 0,0-14 2 0,0 28-2 0,0-28 1 16,0 22-4-16,0-22-3 0,2 20 0 15,-2-20 1-15,0 16-2 0,0-16-12 0,0 15 3 0,0-15-1 16,0 0-4-16,2 15 1 0,-2-15-9 0,0 0-5 16,0 0-4-16,0 0 1 0,0 0 1 0,0 0 2 15,0 0-2-15,0 0 1 0,-2-15 1 0,2 15-3 16,0 0 1-16,0-18 3 0,0 18 1 0,0 0 8 15,0-17 5-15,0 17-1 0,0 0 3 0,0 0-1 16,0-15 4-16,0 15 0 0,0 0 2 0,0 0 0 16,0 0-1-16,0 0 6 0,4-15-21 0,-4 15 34 15,0 0 0-15,0 0 2 0,0 0 1 0,0 0 1 0,0 0 1 16,0 0-2-16,0 0 3 0,0 0-3 16,19 6 0-16,-19-6-2 0,0 0-4 0,0 0 2 0,14 9 0 15,-14-9 0-15,0 0 1 0,12 10-2 0,-12-10 3 16,0 0-3-16,14 9-3 0,-14-9-1 0,0 0-1 15,12 9 3-15,-12-9-6 0,0 0 5 0,15 7-5 16,-15-7 0-16,0 0 1 0,10 8-24 0,-10-8 28 0,0 0-3 16,0 0 0-16,0 0-3 0,15 7 4 0,-15-7-5 15,0 0 0-15,0 0-14 0,0 0-5 16,0 0-14-16,0 0-5 0,0 0-5 0,0 0 3 0,0 0 7 16,0 0 6-16,-7-10 2 0,7 10 7 0,0 0 4 15,-12-11 6-15,12 11 4 0,0 0 12 0,-17-8 6 16,17 8 3-16,0 0 1 0,-10-10 4 0,10 10-5 15,0 0-1-15,-10-9-4 0,10 9-28 0,0 0 24 16,0 0 0-16,0 0-6 0,-8-11-1 0,8 11 3 16,0 0-2-16,0 0-2 0,0 0-1 0,6-13 0 15,-6 13-1-15,0 0 5 0,8-13-3 0,-8 13 1 0,0 0 4 16,10-11-3-16,-10 11-1 0,0 0-1 16,11-11 3-16,-11 11-3 0,0 0 0 0,0 0-1 0,10-14 0 15,-10 14-17-15,0 0-18 0,0 0-26 0,0 0-30 16,12-10-35-16,-12 10-51 0,0 0-60 0,0 0-244 15,0 0 32-15</inkml:trace>
  <inkml:trace contextRef="#ctx0" brushRef="#br0" timeOffset="-59144.594">6555 13762 168 0,'0'0'252'0,"0"0"-59"0,0 0-39 16,0 0-30-16,0 0-25 0,0 0-5 0,0 0-1 0,0 0-4 16,0 0-7-16,0 0-5 0,0 0-7 0,0 15-5 15,0-15-12-15,0 0-5 0,8 14-9 0,-8-14-2 16,8 11-2-16,-8-11 0 0,9 16-1 0,-9-16-2 15,10 21 1-15,-4-11-1 0,0 3 1 0,1-1 6 16,-1 0-2-16,2 4 2 0,-2-2 0 0,0 4 22 16,1-3-34-16,-1 5-2 0,0 1 1 0,0-1 8 15,0 0-4-15,1 2 1 0,-3 3-2 0,0-4 0 16,0 2 15-16,-1-1-23 0,-1 1-1 0,0-2 1 16,0 1-5-16,0-1 3 0,-2-3 1 0,3 3 5 0,-3-4 0 15,0 3-1-15,0-4 3 0,-3 5 2 0,3-5 3 16,-2 1-4-16,0 0-1 0,-2-1 3 0,2-1 2 15,-1 2-3-15,1-3-4 0,-2 2 0 0,0-4 14 16,0 1-18-16,-1-1 0 0,-1 1 0 16,6-13-3-16,-8 18-2 0,8-18-2 0,-8 19-3 0,8-19-2 15,-7 12 4-15,7-12-8 0,-8 15-1 0,8-15-12 16,0 0 10-16,-8 14 1 0,8-14-1 0,-6 12-1 16,6-12-3-16,0 0-2 0,-6 11 3 0,6-11 1 0,0 0-3 15,-7 11 1-15,7-11 1 0,0 0-3 16,0 0 4-16,-6 14-2 0,6-14 2 0,0 0 1 0,0 0-2 15,-2 12 1-15,2-12 0 0,0 0 0 0,0 0 1 16,0 0-4-16,0 0-4 0,-4 13-13 0,4-13-12 16,0 0-14-16,0 0-14 0,0 0-16 0,0 0-25 15,0 0-22-15,0 0-30 0,0 0-41 0,0 0-66 16,0 0-76-16,0 0-195 0,0 0-36 0</inkml:trace>
  <inkml:trace contextRef="#ctx0" brushRef="#br0" timeOffset="-58311.508">7077 14159 201 0,'0'0'178'0,"0"0"-26"16,2-12-8-16,-2 12-15 0,0 0-6 0,0 0-5 0,2-17-10 15,-2 17-4-15,0 0-14 0,-2-14-4 16,2 14 0-16,0 0-11 0,0 0-3 0,0-14-4 0,0 14-4 16,0 0-4-16,0 0-6 0,0 0-2 0,0 0-10 15,0-15-3-15,0 15-8 0,0 0 2 0,0 0-10 16,0 0 5-16,0 0-4 0,0 0 5 0,0 0 6 15,0 0 8-15,0 0-4 0,0 0-6 0,6 15 1 16,-6-15-7-16,6 14-3 0,-6-14 4 0,6 18-6 0,-6-18 2 16,11 20-5-16,-7-8 1 0,2 2 3 0,-3-3-2 15,3 4-3-15,1 0 4 0,-1-3-5 0,0 2-2 16,-2 0-1-16,2-3-1 0,-1 3-3 0,1-2 3 16,-2 1-6-16,0-2-1 0,-4-11-2 0,8 21 3 15,-8-21-7-15,9 16-1 0,-9-16-22 0,6 15-20 16,-6-15-18-16,6 13-19 0,-6-13-10 0,4 11-8 15,-4-11-12-15,0 0-20 0,4 13-28 0,-4-13-24 0,0 0-23 16,0 0-22-16,0 0-199 0,0 0 110 16</inkml:trace>
  <inkml:trace contextRef="#ctx0" brushRef="#br0" timeOffset="-58112.019">7075 14343 219 0,'0'0'286'0,"0"0"-48"15,0 0-19-15,0 0-12 0,-6-13-20 0,6 13-16 16,0 0-11-16,0 0-16 0,0 0-9 0,10-14-10 0,-10 14-6 16,0 0-19-16,14-5-14 0,-14 5-15 0,0 0-12 15,25-5-12-15,-25 5-1 0,0 0-17 16,28-4-5-16,-28 4-6 0,21-2-7 0,-21 2-25 0,25-3-32 16,-25 3-35-16,22-3-45 0,-22 3-52 0,23-3-58 15,-23 3-45-15,23-2-262 0,-23 2-52 0</inkml:trace>
  <inkml:trace contextRef="#ctx0" brushRef="#br0" timeOffset="-57417.027">7528 14093 194 0,'0'0'265'0,"0"0"-47"0,0 0-31 15,-12-7-21-15,12 7-14 0,0 0-25 0,0 0-19 16,0 0-6-16,-10-12-6 0,10 12-13 0,0 0-4 15,0 0-8-15,-6-10-12 0,6 10-7 0,0 0-8 16,0 0-3-16,-3-16-7 0,3 16-6 0,0 0-7 16,5-11-2-16,-5 11-7 0,0 0 4 0,10-15-5 15,-10 15-4-15,10-7 2 0,-10 7-3 0,15-9-1 16,-15 9-2-16,14-5 0 0,-14 5-1 0,0 0 1 16,24-4-1-16,-24 4-4 0,0 0 24 0,0 0-26 0,31 1 0 15,-31-1 6-15,12 8-2 0,-12-8-5 0,13 10 5 16,-13-10 2-16,8 14-1 0,-8-14-1 0,6 17-6 15,-6-17 7-15,4 18-2 0,-4-18-4 0,2 21-6 16,-2-21-9-16,0 20 3 0,0-20-6 0,-2 15 3 16,2-15 4-16,-2 16-1 0,2-16 4 0,-4 11 2 0,4-11 1 15,0 0 0-15,-6 13 2 0,6-13-2 16,0 0-2-16,0 0-36 0,0 0 33 0,0 0-17 16,0 0-7-16,0 0 1 0,0 0 0 0,0 0-3 0,0 0-5 15,0 0-3-15,0 0-12 0,19-7-1 0,-19 7 3 16,0 0 5-16,20-6 10 0,-20 6 8 0,0 0 6 15,25-3 9-15,-25 3 7 0,0 0 11 0,0 0 9 16,30 2 15-16,-30-2 6 0,0 0 10 0,21 5 11 16,-21-5 16-16,12 7 14 0,-12-7 11 0,8 12-32 15,-8-12 39-15,9 11-9 0,-9-11 18 0,4 16-27 16,-4-16-7-16,0 16-10 0,0-16-5 0,-2 18-7 16,2-18 3-16,-6 16-10 0,6-16 2 0,-11 16-4 15,11-16-2-15,-12 13-5 0,12-13-1 0,-17 9-5 0,17-9 2 16,-20 7-3-16,20-7-8 0,-22 4-4 0,22-4 0 15,0 0-5-15,-27 3-1 0,27-3-13 0,0 0-16 16,0 0-32-16,-27 0-23 0,27 0-52 0,0 0-31 16,0 0-8-16,0 0-38 0,0 0-44 0,0 0-280 15,0 0-32-15</inkml:trace>
  <inkml:trace contextRef="#ctx0" brushRef="#br0" timeOffset="-57008.483">7968 14230 119 0,'0'0'348'16,"0"0"-58"-16,0 0-30 0,0 0-19 0,4-15-36 15,-4 15-17-15,0 0-18 0,0 0-16 0,0 0-29 16,0 0 1-16,0 0-15 0,0 0-16 0,0 0-18 16,0 0-16-16,0 0-9 0,0 0-12 0,0 0-7 15,0 0-10-15,0 0-2 0,0 0-6 0,-10 9-2 16,10-9-3-16,0 0-1 0,0 0-2 0,0 0-4 16,0 15 1-16,0-15 0 0,0 0-2 0,0 0 5 0,0 0-7 15,0 0 1-15,6 11 1 0,-6-11 0 0,0 0-2 16,0 0 4-16,0 0-4 0,0 0 0 0,8-11-4 15,-8 11 7-15,0 0-3 0,0 0 3 16,2-17-2-16,-2 17 1 0,0 0 2 0,0 0-1 16,0 0-2-16,-6-13-3 0,6 13 2 0,0 0-4 0,0 0-7 15,0 0-17-15,0 0-23 0,0 0-29 0,0 0-28 16,0 0-53-16,0 0-28 0,0 0-64 0,0 0-68 16,-6 12-189-16,6-12-6 0</inkml:trace>
  <inkml:trace contextRef="#ctx0" brushRef="#br0" timeOffset="-56053.298">8212 13793 219 0,'0'0'260'16,"0"0"-42"-16,0 0-24 0,0 0-18 0,-19-3-14 0,19 3-28 16,0 0-12-16,0 0-17 0,0 0-8 0,0 0-10 15,0 0-6-15,0 0-5 0,0 0 2 0,0 0-3 16,0 0-4-16,0 0-5 0,-21 3-4 0,21-3-9 15,0 0-9-15,0 0-7 0,0 0-7 0,2 14-4 16,-2-14-3-16,0 0-2 0,13 9-7 0,-13-9-2 16,0 0-2-16,14 6 0 0,-14-6-2 0,0 0-4 15,21 2-5-15,-21-2-8 0,0 0-8 0,25-2-7 0,-25 2-7 16,0 0-10-16,25-3-2 0,-25 3-8 0,15-5 12 16,-15 5 2-16,0 0 5 0,21-6 9 0,-21 6 4 15,0 0 3-15,0 0 0 0,20-6 11 0,-20 6 1 16,0 0 3-16,0 0-20 0,0 0 37 0,0 0 3 15,0 0 7-15,21 2 7 0,-21-2 4 0,0 0 6 16,2 17-4-16,-2-17 0 0,2 13 3 0,-2-13-1 16,0 18-4-16,0-18-2 0,0 22 1 0,2-7 2 15,-2-15-4-15,0 26 1 0,0-11 0 0,2 0-1 0,-2 2-6 16,0-2-2-16,2 1-1 0,-2-1 0 0,3-1-1 16,-3-14-4-16,2 25-4 0,-2-25-1 0,2 24-3 15,-2-24-4-15,2 18 0 0,-2-18-1 0,2 17-2 16,-2-17-5-16,0 0-15 0,0 18-14 0,0-18-20 15,0 0-17-15,2 15-23 0,-2-15-25 0,0 0-33 16,0 0-32-16,0 0-52 0,0 0-29 0,0 0-38 16,0 0-176-16,0 0 43 0</inkml:trace>
  <inkml:trace contextRef="#ctx0" brushRef="#br0" timeOffset="-55852.592">8245 14033 234 0,'0'0'316'0,"0"0"-65"0,0 0-42 0,0 0-30 16,0 0-10-16,0 0 0 0,0 0-10 0,0 0-2 16,0 0-22-16,0 0-6 0,0 0-12 0,0 0-16 0,0 0-15 15,0 0-10-15,0 0-13 0,29 0-11 16,-29 0-9-16,0 0-9 0,25-5-6 0,-25 5-6 0,19-1-10 16,-19 1-25-16,19-8-36 0,-19 8-34 0,20-4-40 15,-20 4-51-15,19-5-62 0,-19 5-60 0,17-6-256 16,-17 6-62-16</inkml:trace>
  <inkml:trace contextRef="#ctx0" brushRef="#br0" timeOffset="-55092.02">8557 13502 250 0,'0'0'294'0,"0"0"-56"0,0 0-34 15,0 0-28-15,0 0-27 0,0 16-23 0,0-16-14 16,0 13-14-16,0-13-8 0,0 18-6 0,0-18-10 16,-2 23-5-16,2-23-5 0,0 25-2 0,0-12-7 15,0 4-7-15,-2 0-8 0,2-1-5 0,-2-1-7 16,2 1-5-16,0 3-4 0,-2-4-5 0,2 0-4 16,-2-3 0-16,2-12-4 0,-3 20-4 0,3-20 2 15,0 21-3-15,0-21-6 0,-2 17-4 0,2-17-5 0,0 0-7 16,0 18-8-16,0-18-19 0,0 0-9 0,0 0-14 15,0 0-6-15,-4 13-6 0,4-13 3 0,0 0-6 16,0 0 4-16,0 0 0 0,2-14 8 0,-2 14 5 16,0 0 10-16,0 0 10 0,2-17 11 0,-2 17 5 15,0 0 10-15,2-14 4 0,-2 14 10 0,0 0 9 16,0 0 14-16,5-13 4 0,-5 13 11 0,0 0 3 16,0 0 10-16,6-14 7 0,-6 14 9 0,0 0 6 0,0 0 0 15,0 0 0-15,0 0-27 0,0 0 26 0,0 0-6 16,0 0-1-16,0 0-12 0,21 2-6 0,-21-2-2 15,0 0-4-15,13 9-6 0,-13-9-2 0,0 0-5 16,12 13 3-16,-12-13-5 0,9 9 7 16,-9-9-6-16,12 10 21 0,-12-10-22 0,8 9-4 0,-8-9 0 15,11 12-2-15,-11-12-5 0,0 0 1 0,12 10-3 16,-12-10 3-16,0 0-4 0,10 9 2 0,-10-9-2 16,0 0 3-16,0 0-3 0,9 10 1 0,-9-10-10 15,0 0-9-15,0 0-17 0,0 0-7 0,0 0-5 16,0 0-3-16,0 0 3 0,0 0 8 0,0 0 4 0,-15-10 8 15,15 10 3-15,0 0 6 0,-12-11 6 0,12 11 1 16,0 0 3-16,-13-13 8 0,13 13 2 0,0 0 9 16,-10-12 6-16,10 12 4 0,0 0-4 0,-8-14 8 15,8 14 3-15,0 0 6 0,-4-12 6 0,4 12 3 16,0 0 5-16,0-18 12 0,0 18-12 0,0 0-18 16,6-10-3-16,-6 10 1 0,0 0-15 0,12-13 6 15,-12 13-11-15,10-10-6 0,-10 10-41 0,13-9-43 0,-13 9-55 16,10-9-87-16,-10 9-105 0,0 0-226 0,11-13-62 15</inkml:trace>
  <inkml:trace contextRef="#ctx0" brushRef="#br0" timeOffset="-26571.046">638 15761 24 0,'0'0'166'0,"0"0"-33"0,-6-11-32 0,6 11-14 16,0 0-2-16,0 0-9 0,0 0-7 0,0 0-5 15,0 0-3-15,0 0-3 0,0 0-4 0,0-13-5 16,0 13-2-16,0 0-3 0,0 0 1 0,0 0 1 16,0 0-6-16,0 0-4 0,0 0-2 0,0 0-4 15,0 0-4-15,0 0-5 0,0 0-6 0,0 0-1 16,0 0-4-16,0 0-2 0,0-14 0 0,0 14-5 0,0 0-1 15,0 0 1-15,0 0 0 0,10-10-2 16,-10 10 2-16,0 0-2 0,0 0-2 0,14-5 3 0,-14 5-2 16,0 0 0-16,0 0 0 0,29-4-2 0,-29 4 2 15,0 0 1-15,0 0-2 0,27 2 18 0,-27-2-21 16,0 0 3-16,22 5-1 0,-22-5 2 0,0 0-1 16,18 10 2-16,-18-10 4 0,15 8 2 0,-15-8 5 15,10 7 3-15,-10-7 0 0,0 0 4 0,13 12-2 16,-13-12-3-16,0 0-1 0,6 14-3 0,-6-14-1 15,0 0-3-15,2 18 1 0,-2-18 0 0,0 0-1 0,-4 13 4 16,4-13 1-16,0 0 2 0,-8 13 1 0,8-13-1 16,0 0-2-16,-11 12-2 0,11-12 0 15,0 0-3-15,0 0-1 0,-12 9 1 0,12-9-2 0,0 0-1 16,0 0 6-16,-11 6-7 0,11-6-2 0,0 0 0 16,0 0-2-16,0 0-1 0,0 0 3 0,0 0-4 15,0 0-1-15,0 0-4 0,0 0 0 0,-16 6-1 16,16-6 1-16,0 0 2 0,0 0 2 0,0 0 1 15,0 0-2-15,0 0 3 0,0 0 0 0,10-8 1 16,-10 8-2-16,0 0 2 0,0 0 2 0,21-7 0 16,-21 7-4-16,0 0 2 0,21-3 0 0,-21 3-2 0,0 0 2 15,22-3 0-15,-22 3 0 0,0 0 10 0,0 0-11 16,23 3 0-16,-23-3 2 0,0 0 0 0,0 0-2 16,19 6 3-16,-19-6 1 0,0 0 2 0,0 0-1 15,10 8 1-15,-10-8 3 0,0 0 2 0,0 0 0 16,0 15 3-16,0-15 4 0,0 0 3 0,-6 12 3 15,6-12 4-15,0 0 3 0,-15 12-1 0,15-12 3 16,0 0-4-16,-14 9-5 0,14-9-2 0,0 0-3 16,-17 10-3-16,17-10 23 0,0 0-17 0,-18 1-17 15,18-1 1-15,0 0 0 0,0 0 1 0,-23 2 0 0,23-2-2 16,0 0 2-16,0 0-2 0,0 0 0 0,-25-2-3 16,25 2 0-16,0 0-1 0,0 0-2 15,0 0-6-15,0 0-8 0,0 0-8 0,0 0-6 0,0 0-7 16,0 0-10-16,0 0-11 0,0 0-15 0,0 0-19 15,0 0-26-15,0 0-22 0,0 0-34 0,0 0-26 0,0 0-106 16,0 0 231-16</inkml:trace>
  <inkml:trace contextRef="#ctx0" brushRef="#br0" timeOffset="-26013.463">946 15229 237 0,'0'0'213'15,"-2"-17"-33"-15,2 17-28 0,-2-13-24 0,2 13-24 0,0 0-19 16,-2-13-19-16,2 13-14 0,0 0-5 0,0 0 0 16,0 0 3-16,0 0-2 0,0 0 1 0,0 0-4 15,2 15-7-15,-2-15-3 0,6 20 0 0,-2-8 1 16,-2 3 1-16,2-1 0 0,0 4-2 0,2 1-1 15,-1 3-3-15,-1 0 3 0,2 0-7 0,-2 3 7 16,0-2-41-16,2 1 39 0,-1 4-5 0,1-3-1 16,-2 0-5-16,0 3-4 0,-1-5-1 0,1 6 0 15,0-6-6-15,0 4-2 0,1-4-2 0,-1 2 6 16,0-2-2-16,0 0 19 0,0-1-16 0,0-2 21 0,0-1-23 16,1-1 19-16,-3-1-24 0,2 0 21 15,0-1-22-15,-2-1 19 0,2 2-21 0,-2-5 45 0,0 2-52 16,-2-14 18-16,4 22-19 0,-4-22 18 0,5 20-15 15,-5-20 13-15,4 17-17 0,-4-17 16 0,2 15-16 16,-2-15 19-16,0 0-16 0,2 17 14 0,-2-17-19 16,0 0 14-16,0 0-25 0,4 14 6 0,-4-14-31 15,0 0-7-15,0 0-42 0,0 0-10 0,2 13-36 0,-2-13-29 16,0 0-22-16,0 0-26 0,0 0-210 0,0 0 105 16</inkml:trace>
  <inkml:trace contextRef="#ctx0" brushRef="#br0" timeOffset="-24836.222">1325 15648 87 0,'0'0'226'0,"0"0"-45"16,0 0-23-16,-6-11-28 0,6 11-18 0,0 0-10 16,0 0-12-16,0 0-7 0,0 0-1 0,-8-10-16 0,8 10-5 15,0 0-6-15,0 0-5 0,0 0-10 16,0 0-4-16,0 0-5 0,0 0-6 0,0 0-5 16,0 0-5-16,0 0-1 0,0 0 2 0,0 0 2 15,0 0-1-15,0 0-6 0,0 0-2 0,8-14-1 16,-8 14 0-16,0 0-3 0,0 0 0 0,0 0 0 0,27-4-4 15,-27 4 2-15,0 0-1 0,20-1-4 0,-20 1-5 16,0 0-4-16,0 0-2 0,27-2-16 0,-27 2 18 16,0 0 1-16,0 0 8 0,0 0-6 0,25-2-4 15,-25 2 4-15,0 0-1 0,0 0 3 0,0 0 3 0,17 5 0 16,-17-5-2-16,0 0 4 0,0 0 2 0,6 18 1 16,-6-18 6-16,0 0 3 0,0 16 5 0,0-16 3 15,0 16 4-15,0-16-1 0,-2 18-1 0,2-18 6 16,0 18 2-16,0-18 2 0,0 18 0 0,0-18 5 15,0 20-3-15,0-20-1 0,0 21 16 0,0-21-18 16,0 20 9-16,0-20-16 0,2 20 17 0,-2-20-23 16,0 21 19-16,0-21-20 0,2 16 14 0,-2-16-23 15,2 17 13-15,-2-17-18 0,0 14 17 0,0-14-19 16,0 0 13-16,2 18-14 0,-2-18 11 0,0 0-17 16,2 13 19-16,-2-13-21 0,0 0 0 0,0 0-30 0,2 16 2 15,-2-16-30-15,0 0-17 0,0 0-13 16,0 0-17-16,0 0-19 0,0 0-23 0,0 0-29 0,0 0-27 15,0 0-164-15,0 0 167 0</inkml:trace>
  <inkml:trace contextRef="#ctx0" brushRef="#br0" timeOffset="-24569.107">1373 15808 175 0,'0'0'245'0,"-9"-10"-57"0,9 10-34 0,0 0-22 16,0 0-9-16,0 0 1 0,0 0-7 0,0 0-8 16,0 0-4-16,0 0-5 0,0 0-1 0,0 0-11 15,7-12 1-15,-7 12 8 0,0 0-23 0,0 0 4 0,0 0-24 16,14-6 7-16,-14 6-26 0,0 0 11 16,0 0-27-16,21-7 11 0,-21 7-23 0,0 0 15 15,18-5-21-15,-18 5 10 0,0 0-33 0,23-7-1 16,-23 7-39-16,0 0-20 0,22-5-21 0,-22 5-17 0,0 0-20 15,22-6-15-15,-22 6-20 0,0 0-23 0,21-7-36 16,-21 7-102-16,0 0 204 0</inkml:trace>
  <inkml:trace contextRef="#ctx0" brushRef="#br0" timeOffset="-23748.293">1564 15298 5 0,'0'0'250'0,"0"0"-58"15,0 0-45-15,0 0-32 0,0 0-16 0,0 0-8 0,0 0 11 16,0 0-23-16,0 0-8 0,0 0-8 0,0 0-11 16,6 15-7-16,-6-15-2 0,2 17-2 0,-2-17 2 15,0 18 3-15,0-18-1 0,2 21 1 0,-2-21-3 16,0 22-7-16,0-22-1 0,0 22-1 0,0-22-3 0,-2 24-2 16,2-24-5-16,0 23-4 0,0-23-4 0,0 23-4 15,0-23-1-15,0 21-2 0,0-21-2 0,-2 20-1 16,2-20-1-16,0 17 11 0,0-17-16 0,-2 15 4 15,2-15-9-15,0 0-4 0,0 18-8 0,0-18-1 16,0 0-6-16,0 0-5 0,0 13-13 0,0-13-1 16,0 0-5-16,0 0-5 0,0 0 2 0,0 0-2 15,0 0 1-15,0 0 2 0,0 0-2 0,8-13 2 16,-8 13 7-16,0 0 4 0,6-15 6 0,-6 15 4 16,0 0 6-16,9-12 6 0,-9 12 2 0,0 0 5 15,6-13-1-15,-6 13 11 0,0 0 9 0,0 0 11 0,7-13 9 16,-7 13 6-16,0 0 6 0,0 0-3 15,0 0-2-15,12-8-3 0,-12 8-1 0,0 0-2 0,0 0 9 16,0 0-16-16,0 0-1 0,0 0-1 0,0 0-3 16,21 3-2-16,-21-3-2 0,0 0-3 0,0 0-1 15,13 11-4-15,-13-11 2 0,0 0-4 0,0 0 0 16,14 9-1-16,-14-9 1 0,0 0 0 0,0 0-3 16,12 9 2-16,-12-9 0 0,0 0-1 0,0 0 0 0,0 0 0 15,15 7-3-15,-15-7 2 0,0 0 0 16,0 0-1-16,0 0-4 0,0 0-5 0,0 0-9 0,0 0-8 15,14 6-9-15,-14-6-10 0,0 0-9 0,0 0-1 16,0 0 2-16,0 0 5 0,0 0 6 0,-10-11 2 16,10 11 10-16,0 0 5 0,-12-10 5 0,12 10 5 15,0 0 5-15,-15-8 7 0,15 8 8 0,0 0 11 16,-16-11 11-16,16 11 5 0,0 0 7 0,-15-8 1 0,15 8 3 16,0 0 0-16,0 0-2 0,-14-9-6 15,14 9-6-15,0 0-5 0,0 0 0 0,-9-10 2 0,9 10 16 16,0 0 4-16,0 0 7 0,0 0-4 15,0-14 3-15,0 14-2 0,0 0 2 0,0 0 12 16,9-12-11-16,-9 12 4 0,0 0-25 0,8-11 9 0,-8 11-24 16,0 0 12-16,10-9-22 0,-10 9 15 0,0 0-17 15,11-12 10-15,-11 12-39 0,0 0-5 0,12-12-39 16,-12 12-32-16,0 0-39 0,10-9-39 0,-10 9-39 16,0 0-45-16,0 0-112 0,0 0 167 0</inkml:trace>
  <inkml:trace contextRef="#ctx0" brushRef="#br0" timeOffset="-23039.048">1889 15798 79 0,'0'0'213'0,"0"0"-39"16,0 0-20-16,0 0-17 0,0 0-12 0,0 0-8 15,0 0-7-15,0 0-10 0,0 0-1 0,0 0-20 16,0 0 14-16,0 0-12 0,0 0 16 16,0 0-20-16,0 0 10 0,0 0-25 0,0 0 16 0,0 0-23 15,0 0 10-15,0 0-26 0,0 0 8 0,17-9-25 16,-17 9 10-16,0 0-18 0,18-6 10 0,-18 6-20 15,0 0 14-15,23-2-22 0,-23 2 3 0,0 0-43 16,25 0-5-16,-25 0-41 0,0 0-13 0,25-1-19 0,-25 1-19 16,0 0-17-16,23-1-30 0,-23 1-29 0,0 0-152 15,0 0 174-15</inkml:trace>
  <inkml:trace contextRef="#ctx0" brushRef="#br0" timeOffset="-22127.195">2245 15510 34 0,'0'0'236'0,"0"0"-40"0,0 0-32 0,0 0-26 15,0 0-24-15,0 0-17 0,0 0-13 0,2 17-12 16,-2-17-4-16,0 0-7 0,2 18-8 0,-2-18-2 0,2 13-3 16,-2-13-3-16,0 16 0 0,0-16 9 0,0 17-13 15,0-17-1-15,-2 21-5 0,2-21-1 0,-2 19-3 16,2-19 1-16,-4 21 8 0,4-21-19 0,-4 25 8 16,4-25-20-16,-7 21 14 0,7-21-21 0,-6 20-4 15,6-20 3-15,-6 21 14 0,6-21-19 0,-4 17 13 16,4-17-19-16,-6 17 9 0,6-17-24 0,-2 14 11 15,2-14-15-15,-4 13 4 0,4-13-11 0,0 0-3 16,-5 12 0-16,5-12 2 0,0 0-1 0,0 0 3 16,0 0-2-16,2 15-1 0,-2-15 2 0,0 0-1 0,0 0 4 15,0 0 4-15,0 0-1 0,0 0 1 0,0 0-5 16,21-4 2-16,-21 4 3 0,0 0-3 0,15-12 1 16,-15 12-2-16,0 0 2 0,18-9 2 0,-18 9 6 15,0 0 2-15,19-9 4 0,-19 9 5 0,0 0-1 16,18-7 7-16,-18 7-1 0,0 0 1 0,17-5 2 15,-17 5-1-15,0 0 4 0,0 0 0 0,18-7 0 16,-18 7 0-16,0 0 1 0,0 0 0 0,0 0 0 0,14-6 2 16,-14 6-1-16,0 0 0 0,0 0-6 0,0 0-2 15,10-10-3-15,-10 10 2 0,0 0 3 16,0 0-1-16,0-15 4 0,0 15 5 0,0 0 11 0,-4-12 13 16,4 12 2-16,0 0 7 0,-4-10 6 15,4 10 5-15,0 0 1 0,-6-13 2 0,6 13 1 0,0 0-1 16,0 0-2-16,0 0-4 0,-8-13-11 0,8 13-7 15,0 0-6-15,0 0-5 0,0 0-2 0,0 0 0 16,0 0 3-16,0 0 3 0,0 0 4 0,0 0 1 16,0 0 1-16,0 0-2 0,0 0 2 0,2 13-1 15,-2-13 3-15,0 0 7 0,6 16 30 0,-6-16-33 0,2 15 13 16,-2-15-16-16,4 13 16 0,-4-13-17 16,4 16 12-16,-4-16-14 0,4 18 13 0,-4-18-19 0,7 16 13 15,-7-16-46-15,4 19 47 0,-4-19-15 0,6 18 12 16,-6-18-14-16,4 16 15 0,-4-16-14 0,4 18 18 15,-4-18-24-15,4 14 12 0,-4-14-18 0,4 15 15 16,-4-15-20-16,0 0 15 0,5 16-14 0,-5-16 13 16,0 0-17-16,2 13 16 0,-2-13-24 0,0 0 10 0,0 0-21 15,0 0 0-15,4 13-38 0,-4-13-10 0,0 0-43 16,0 0-15-16,0 0-38 0,0 0-33 0,0 0-38 16,0 0-201-16,0 0 90 0</inkml:trace>
  <inkml:trace contextRef="#ctx0" brushRef="#br0" timeOffset="-21409.689">2451 15333 50 0,'0'0'237'0,"0"0"-47"16,0 0-34-16,0 0-18 0,0 0-12 0,0 0-15 15,2 15-6-15,-2-15-6 0,0 0-12 0,2 15-3 0,-2-15-9 16,0 14-3-16,0-14-5 0,2 16-2 0,-2-16-1 16,0 20 15-16,0-20-55 0,2 21 50 0,-2-21-27 15,0 20 12-15,0-20-19 0,0 25 11 0,0-25-26 16,2 25 8-16,-2-25-19 0,2 23 17 0,-2-23-26 15,0 24 16-15,0-24-21 0,2 20 14 0,-2-20-19 16,2 18 6-16,-2-18-29 0,0 17 11 0,0-17-24 16,0 0 7-16,2 15-24 0,-2-15-11 0,0 0-9 15,0 0-8-15,0 0 0 0,0 0 5 0,0 0 5 0,0 0 6 16,0 0 6-16,0 0 8 0,5-12 10 0,-5 12 8 16,0 0 9-16,0 0 5 0,4-14 7 0,-4 14 0 15,0 0 8-15,0 0 9 0,0 0 9 0,0 0 10 16,0 0 16-16,0 0 8 0,11-9 6 0,-11 9 2 15,0 0-10-15,0 0 4 0,0 0 7 0,8 9-10 16,-8-9 0-16,0 0-5 0,8 11-2 0,-8-11 0 16,0 0 10-16,9 12-18 0,-9-12 15 0,0 0-22 0,10 13 11 15,-10-13-17-15,0 0 14 0,8 14-23 16,-8-14 15-16,0 0-16 0,11 11 11 0,-11-11-18 0,0 0 19 16,0 0-22-16,0 0 21 0,10 9-17 0,-10-9 16 15,0 0-16-15,0 0 37 0,0 0-45 0,0 0 6 16,0 0-27-16,0 0 10 0,0 0-18 0,0 0 1 15,0 0-3-15,0 0 3 0,0 0 5 0,0 0 5 16,-6-13 6-16,6 13-2 0,0 0 9 0,-9-9 5 16,9 9 0-16,0 0 3 0,-10-12 0 0,10 12 4 15,0 0 0-15,-8-10-1 0,8 10 8 0,0 0 7 16,-8-13-3-16,8 13 6 0,0 0 2 0,-7-11 1 16,7 11 2-16,0 0 4 0,-2-13 22 0,2 13-7 15,0 0 26-15,-2-16-9 0,2 16 21 0,0 0-17 0,0 0 20 16,0-14-21-16,0 14 18 0,0 0-30 0,2-15 18 15,-2 15-35-15,0 0 17 0,0 0-29 0,4-12 12 16,-4 12-24-16,0 0 15 0,0 0-41 0,7-12-7 16,-7 12-46-16,0 0-22 0,0 0-60 0,8-9-53 15,-8 9-51-15,0 0-288 0,0 0-57 0</inkml:trace>
  <inkml:trace contextRef="#ctx0" brushRef="#br0" timeOffset="-19702.453">3053 15955 98 0,'0'0'210'0,"0"0"-51"15,0 0-12-15,0 0-29 0,0 0-2 0,0 0-11 16,0 0-13-16,0 0 9 0,0 0 5 0,0 0-21 16,0 0 9-16,0 0-16 0,0 0 7 0,0 0-20 15,0 0 5-15,0 0-17 0,0 0 11 0,15-7-14 16,-15 7 11-16,0 0-20 0,0 0 12 0,18-5-13 15,-18 5-2-15,0 0-21 0,21-10 14 0,-21 10-22 16,16-4 11-16,-16 4-20 0,17-5 15 0,-17 5-17 0,21-3 14 16,-21 3-15-16,18-6 16 0,-18 6-17 0,18-3 12 15,-18 3-10-15,0 0 14 0,27-3-19 0,-27 3 42 16,0 0-50-16,24-4 10 0,-24 4-25 0,0 0 6 16,0 0-30-16,25-1 3 0,-25 1-26 0,0 0 4 15,0 0-23-15,19-4 3 0,-19 4-24 0,0 0-13 0,0 0-22 16,10-9-25-16,-10 9-34 0,0 0-95 15,0 0 235-15</inkml:trace>
  <inkml:trace contextRef="#ctx0" brushRef="#br0" timeOffset="-19393.086">3146 15839 120 0,'-16'-6'232'0,"16"6"-46"0,0 0-24 15,0 0-10-15,0 0-18 0,0 0 1 0,0 0-16 16,0 0-5-16,0 0-18 0,0 0 4 0,0 0-23 16,0 0 9-16,0 0-22 0,0 0 10 0,0 0-21 15,0 0 9-15,0 0-24 0,0 0 7 0,0 0-25 16,0 0 16-16,0 0-38 0,0 0 49 0,0 0-19 16,0 0 14-16,0 0-6 0,0 0-21 0,0 0 9 15,0 0-20-15,0 0 14 0,18 6-18 0,-18-6 17 16,0 0-19-16,0 0 16 0,31 0-15 0,-31 0 33 15,0 0-23-15,24 2-17 0,-24-2 15 0,0 0-16 0,27 0 15 16,-27 0-12-16,0 0 8 0,25-2-31 0,-25 2 1 16,0 0-38-16,20-4-6 0,-20 4-39 0,0 0-13 15,0 0-25-15,23-2-12 0,-23 2-7 0,0 0-8 16,0 0-27-16,15-4-141 0,-15 4 198 0</inkml:trace>
  <inkml:trace contextRef="#ctx0" brushRef="#br0" timeOffset="-18911.57">3244 15754 30 0,'0'0'245'0,"0"0"-34"0,0 0-26 15,0 0-13-15,0 0-22 0,0 0 3 0,0 0-28 16,-14-6 1-16,14 6-22 0,0 0 1 0,0 0-29 16,0 0 5-16,0 0-27 0,0 0 6 0,0 0-24 15,0 0 7-15,0 0-22 0,0 0 12 0,0 0-9 0,0 0 20 16,0 0-18-16,0 0 10 0,0 0-16 15,0 0 9-15,10 11-16 0,-10-11 8 0,0 0-15 16,0 0 16-16,27 2-19 0,-27-2 12 0,0 0-16 0,27 4 36 16,-27-4-42-16,0 0 15 0,31 3-17 0,-31-3 17 15,20 3-15-15,-20-3 11 0,24 2-12 0,-24-2 16 16,23 1-16-16,-23-1 15 0,23 6-49 0,-23-6 51 16,23 3-15-16,-23-3 13 0,20 6-14 15,-20-6 20-15,17 4-22 0,-17-4 18 0,13 9-17 0,-13-9 18 16,13 7-17-16,-13-7 16 0,0 0-18 0,12 15 20 15,-12-15-18-15,0 0 15 0,2 19-16 0,-2-19 18 16,-2 16-19-16,2-16 19 0,-4 15-15 0,4-15 20 16,-8 17-20-16,8-17 21 0,-9 14 3 0,9-14 18 0,-11 18-37 15,11-18 33-15,-10 14-9 0,10-14 4 0,-13 15-1 16,13-15 4-16,-10 13 0 0,10-13-1 16,-10 11 2-16,10-11-5 0,-11 11-1 0,11-11-3 0,-8 11 1 15,8-11-3-15,0 0-1 0,-8 11-2 0,8-11-2 16,0 0-7-16,0 0 1 0,-11 14-1 0,11-14-5 15,0 0-1-15,0 0-3 0,0 0-8 0,0 0-14 16,-8 8-7-16,8-8-19 0,0 0-23 0,0 0-28 0,0 0-46 16,0 0-23-16,0 0-45 0,0 0-36 15,0 0-65-15,0 0-140 0,0 0 69 0</inkml:trace>
  <inkml:trace contextRef="#ctx0" brushRef="#br0" timeOffset="-17430.512">3961 15881 116 0,'0'0'182'0,"0"0"-34"0,0 0-9 16,0 0-18-16,0 0-6 0,-13-8-16 0,13 8 1 16,0 0-14-16,0 0 5 0,0 0-17 0,0 0 5 15,0 0-14-15,-12-11 8 0,12 11-17 0,0 0 6 0,0 0-19 16,0 0 4-16,0 0-18 0,-6-10 9 0,6 10-20 15,0 0 11-15,0 0-16 0,0 0 11 0,0 0-15 16,0-15 13-16,0 15-18 0,0 0 15 0,0 0-22 16,8-13 19-16,-8 13-16 0,0 0 13 0,10-9-15 15,-10 9 12-15,0 0-15 0,17-6 14 0,-17 6-15 16,0 0 16-16,18-3-15 0,-18 3 13 0,0 0-15 16,0 0 16-16,27 0-16 0,-27 0 15 0,0 0-6 15,21 5 7-15,-21-5-19 0,0 0 17 0,16 12-18 0,-16-12 19 16,0 0-14-16,11 10 17 0,-11-10-18 0,8 11 19 15,-8-11-16-15,0 0 13 0,3 18-16 16,-3-18 18-16,0 0-18 0,2 19 17 0,-2-19-17 0,0 0 15 16,-2 19-14-16,2-19 13 0,0 0-11 0,-5 15 15 15,5-15-21-15,0 0 22 0,-6 14-17 0,6-14 16 16,0 0-17-16,-9 8 15 0,9-8-14 0,0 0 12 16,0 0-12-16,-10 9 13 0,10-9-12 0,0 0 12 15,0 0-16-15,0 0 16 0,0 0-17 0,0 0 12 16,0 0-15-16,0 0 14 0,0 0-17 0,0 0 18 15,0 0-15-15,0 0 16 0,0 0-14 0,0 0 13 0,0 0-15 16,0 0 15-16,0 0-14 0,8-15 13 0,-8 15-13 16,0 0 12-16,17-7-8 0,-17 7 10 0,0 0-14 15,20-7 15-15,-20 7-13 0,0 0 16 0,0 0-17 16,29-2-6-16,-29 2 13 0,0 0 12 0,18 3-9 16,-18-3 9-16,0 0-18 0,19 6 19 0,-19-6-13 15,0 0 14-15,12 11-8 0,-12-11 18 0,0 0-14 16,8 11 19-16,-8-11-17 0,0 0 19 0,2 15-4 15,-2-15 4-15,0 0-11 0,-6 13 12 0,6-13-16 16,0 0 19-16,-12 11-3 0,12-11-6 0,0 0-2 0,-19 9 0 16,19-9 3-16,-14 6-5 0,14-6 1 0,0 0 1 15,-23 6-12-15,23-6 12 0,0 0-7 0,-23 9 1 16,23-9-9-16,0 0 3 0,-19 3 1 0,19-3-5 16,0 0-1-16,0 0-3 0,-19 6-1 0,19-6-1 15,0 0-3-15,0 0-8 0,0 0-10 0,0 0-5 16,-19 3-22-16,19-3 5 0,0 0-16 0,0 0 7 15,0 0-22-15,0 0-3 0,0 0-22 0,0 0-12 0,0 0-27 16,0 0-22-16,0 0-18 0,0 0-34 0,19-3-134 16,-19 3 196-16</inkml:trace>
  <inkml:trace contextRef="#ctx0" brushRef="#br0" timeOffset="-16915.465">4295 15406 227 0,'-2'-15'227'0,"2"15"-35"15,0 0-44-15,0-17-20 0,0 17-16 0,0 0-24 16,0 0-11-16,0 0 8 0,0 0-12 0,0 0 13 16,0 0-14-16,0 0 7 0,5 13-23 0,-5-13 7 15,4 21-22-15,0-6 14 0,-2-2-20 0,2 3 17 16,2-2-18-16,-2 6 14 0,3-2-16 0,-1 2 20 15,0 1-14-15,0-1 20 0,2 1 2 0,-2-1-3 16,0 3-2-16,2-4-3 0,-2 1-2 0,0-1-7 16,1 2 3-16,-1-5-6 0,-2 1 1 0,2 1-3 0,0 0-7 15,-1-2-7-15,-1 0 0 0,2-1-5 0,0 2-1 16,-2-4 1-16,0 4-10 0,0-5 7 0,-1 3-3 16,1-1-4-16,0 0-2 0,-4-14 1 0,4 22-2 15,-4-22-3-15,2 20 3 0,-2-20-2 0,4 19 1 0,-4-19-2 16,2 18-1-16,-2-18 0 0,2 13 0 15,-2-13-5-15,0 0-6 0,4 19-12 0,-4-19-12 0,0 0-18 16,2 12-18-16,-2-12-18 0,0 0-17 0,0 0-15 16,3 13-24-16,-3-13-38 0,0 0-30 0,0 0-50 15,0 0-234-15,0 0 13 0</inkml:trace>
  <inkml:trace contextRef="#ctx0" brushRef="#br0" timeOffset="-13216.587">4720 15624 108 0,'0'0'147'0,"0"0"-20"16,0 0-21-16,2-15-14 0,-2 15-7 0,0 0-15 0,0 0-1 16,4-11-8-16,-4 11 5 0,0 0-9 0,0 0 5 15,0 0-4-15,5-12 8 0,-5 12-9 0,0 0-1 16,0 0-12-16,0 0 0 0,0 0-12 0,0 0 2 16,0 0-16-16,0 0 8 0,0 0-8 0,0 0 11 15,0 0-11-15,0 0 12 0,0 0-13 0,0 0 12 16,0 14-11-16,0-14 18 0,0 0-20 0,0 18 16 15,0-18-19-15,-2 16 18 0,2-16-17 0,-5 16 12 16,5-16-17-16,-2 18 11 0,2-18-17 0,-2 19 11 16,2-19-14-16,-4 21 13 0,4-21-15 0,-4 21 11 0,4-21-14 15,-2 18 14-15,2-18-14 0,-4 18 11 16,4-18-9-16,-4 18 12 0,4-18-3 0,-4 17 0 0,4-17-13 16,-5 15 14-16,5-15-11 0,-4 15 15 0,4-15-14 15,0 0 13-15,-6 14-13 0,6-14 14 0,0 0-10 16,-4 15 6-16,4-15-13 0,0 0 13 0,-6 12-13 15,6-12 13-15,0 0-14 0,0 0 14 0,-6 10-14 16,6-10 12-16,0 0-15 0,0 0 12 0,0 0-19 0,-7 12 10 16,7-12-16-16,0 0 7 0,0 0-9 15,0 0 13-15,0 0-9 0,0 0 17 0,0 0-14 16,0 0 12-16,0 0-13 0,0 0 12 0,0 0-12 0,0 0 15 16,0 0-11-16,27 0 11 0,-27 0-22 0,0 0 26 15,17-8-13-15,-17 8 18 0,0 0-16 0,18-6 9 16,-18 6-12-16,0 0 10 0,17-6-8 0,-17 6 13 15,0 0-10-15,0 0 11 0,21-8-9 0,-21 8 11 16,0 0-10-16,0 0 11 0,14-6-11 0,-14 6 16 16,0 0-16-16,0 0 12 0,0 0-12 0,10-7 8 15,-10 7-13-15,0 0 2 0,0 0-12 0,0 0 8 0,4-13-8 16,-4 13 9-16,0 0-7 0,0 0 8 0,-2-16-7 16,2 16 6-16,0 0-2 0,-2-14 9 0,2 14-7 15,0 0 10-15,0 0-7 0,-2-16 10 0,2 16-9 16,0 0 9-16,0 0-7 0,0 0 8 0,0-13-8 15,0 13 9-15,0 0-6 0,0 0 6 0,0 0-6 16,0 0 8-16,0 0-6 0,0 0 9 0,0 0-7 16,0 0 12-16,0 0-4 0,0 0 15 0,0 0 0 0,0 0 18 15,0 0-9-15,0 0 12 0,0 0-15 16,0 0 13-16,0 0-10 0,9 11 9 0,-9-11-7 0,0 0-1 16,4 18-20-16,-4-18 18 0,3 14-9 15,-3-14 14-15,4 12-20 0,-4-12 12 0,4 13-21 16,-4-13 15-16,0 0-18 0,6 17 22 0,-6-17-11 0,0 0 20 15,4 16-14-15,-4-16 17 0,0 0 2 0,5 12-7 16,-5-12-5-16,0 0-1 0,4 12-3 0,-4-12-1 16,0 0-4-16,4 13-5 0,-4-13-2 0,0 0 0 15,2 13-4-15,-2-13 0 0,0 0-3 0,0 0 0 0,2 15-5 16,-2-15-1-16,0 0 2 0,0 0-4 0,0 0-12 16,2 15-7-16,-2-15-19 0,0 0-5 15,0 0-30-15,0 0-3 0,0 0-35 0,0 0-19 0,0 0-45 16,0 0-42-16,0 0-42 0,0 0-140 0,0 0 143 15</inkml:trace>
  <inkml:trace contextRef="#ctx0" brushRef="#br0" timeOffset="-12787.22">5018 15508 83 0,'0'0'257'0,"0"0"-53"0,4-13-36 0,-4 13-16 16,0 0-23-16,0 0-5 0,0 0-18 15,6-11-11-15,-6 11-20 0,0 0 6 0,0 0-12 0,0 0 25 16,0 0-6-16,0 0 22 0,0 0-19 0,0 0 10 15,9 14-25-15,-9-14 12 0,0 17-28 0,0-17-5 16,0 21 10-16,0-21-12 0,0 27-5 0,-3-11-7 16,1 2-5-16,2-3-7 0,0 2-8 0,-2 1 2 15,2-2-5-15,0 1-5 0,2 1 3 0,-2 0-5 16,2-1 1-16,1 0-4 0,-1 1 0 0,2 0-3 16,0-2-2-16,-2 3-1 0,2-5 1 0,2 3-1 15,-2-2 1-15,1 1 1 0,1-3-3 0,0 2 0 16,0-2 1-16,1-2-2 0,0 0-3 0,-1-2-9 0,2 3-19 15,-8-12-13-15,12 14-14 0,-12-14-13 0,13 13-12 16,-13-13-10-16,12 11-24 0,-12-11-31 16,11 7-18-16,-11-7-30 0,0 0-26 0,18 6-30 0,-18-6-142 15,0 0 151-15</inkml:trace>
  <inkml:trace contextRef="#ctx0" brushRef="#br0" timeOffset="-12171.52">5287 15680 309 0,'0'0'247'0,"0"0"-43"0,0 0-47 0,0 0-18 0,0 0-34 15,0 0-14-15,0 0-30 0,0 0 5 16,0 0-12-16,0 0 8 0,0 0-16 0,0 0 6 0,0 0-20 15,0 0 8-15,14-6-18 0,-14 6 9 0,0 0-16 16,0 0 10-16,21-6-15 0,-21 6 8 0,0 0-14 16,20-5 11-16,-20 5-15 0,17-5 8 0,-17 5-19 15,17-8-1-15,-17 8-18 0,15-5 6 0,-15 5-12 16,15-8 11-16,-15 8-8 0,12-7 10 0,-12 7 0 16,0 0 9-16,16-6-4 0,-16 6 20 0,0 0-2 15,0 0 11-15,0 0-5 0,0 0 19 0,19-6-16 0,-19 6 10 16,0 0-8-16,0 0 17 0,0 0-7 0,0 19 20 15,0-19-13-15,-2 13 16 0,2-13-13 0,-4 16 12 16,4-16-11-16,-2 21 10 0,2-21-17 0,-2 19 12 16,2-19-13-16,-2 23 22 0,2-23-17 0,-2 21 16 15,2-21-2-15,0 24 4 0,0-24-3 0,-2 26-6 16,2-26 1-16,0 24-9 0,0-24-3 0,0 24-4 16,0-24-6-16,-3 23-2 0,3-23-1 0,3 22-3 0,-3-22-1 15,0 18-3-15,0-18 0 0,0 18-2 16,0-18-1-16,0 15-7 0,0-15-13 0,0 12-14 0,0-12-18 15,0 0-23-15,0 18-16 0,0-18-22 0,0 0-28 16,0 0-17-16,0 13-35 0,0-13-27 0,0 0-27 16,0 0-152-16,0 0 150 0</inkml:trace>
  <inkml:trace contextRef="#ctx0" brushRef="#br0" timeOffset="-11976.08">5365 15885 126 0,'0'0'271'0,"0"0"-50"0,0 0-43 16,0 0-2-16,0 0-12 0,0 0 1 0,0 0-29 16,0 0 3-16,6-11-24 0,-6 11 11 0,0 0-16 15,0 0-22-15,0 0-9 0,22-3-10 0,-22 3-12 16,0 0-13-16,23-6-7 0,-23 6-8 0,0 0-7 16,27-4-3-16,-27 4-27 0,20-6-26 0,-20 6-57 0,19-3-25 15,-19 3-49-15,17-8-47 0,-17 8-63 0,18-7-188 16,-18 7 57-16</inkml:trace>
  <inkml:trace contextRef="#ctx0" brushRef="#br0" timeOffset="-11200.308">5699 15424 335 0,'0'0'261'0,"0"0"-38"16,0 0-49-16,0 0-24 0,-2-11-38 0,2 11-19 16,0 0-27-16,0 0-1 0,0 0-17 0,0 0 10 0,0 0-14 15,0 0 14-15,-2 14-8 0,2-14 15 16,0 0-14-16,-2 20 10 0,2-20-17 0,-2 18 12 0,2-18-17 15,0 21 15-15,0-21-24 0,0 22 11 0,0-7-4 16,0-15-8-16,-2 24-8 0,2-24-8 16,-2 27 2-16,2-27-2 0,0 26-4 0,0-26-3 0,-2 27-1 15,2-27-5-15,0 21-10 0,0-21-12 0,0 20-7 16,0-20-23-16,0 16 13 0,0-16-14 0,0 0 18 16,-2 18-23-16,2-18 9 0,0 0-15 0,0 0 5 15,0 14-21-15,0-14 1 0,0 0-6 0,0 0 6 0,0 0 0 16,0 0 0-16,0 0 6 0,0 0 5 0,0-18 6 15,0 18 10-15,0 0 10 0,2-17 11 0,-2 17 4 16,0 0 13-16,0 0-4 0,2-15 10 0,-2 15 5 16,0 0 14-16,0 0 7 0,0 0 10 15,2-16 2-15,-2 16 16 0,0 0-2 0,0 0 11 0,0 0-11 16,0 0 6-16,0 0-8 0,12-7 10 0,-12 7-9 16,0 0 13-16,0 0-11 0,0 0 14 0,17 7-18 15,-17-7 6-15,0 0-16 0,12 11 9 0,-12-11-16 16,0 0 9-16,15 16-19 0,-15-16 12 0,8 9-20 15,-8-9 15-15,10 11-16 0,-10-11 11 0,8 7-15 0,-8-7 11 16,9 9-14-16,-9-9 12 0,0 0-14 0,10 14 14 16,-10-14-15-16,0 0-26 0,0 0 35 0,10 10 12 15,-10-10-18-15,0 0 6 0,0 0-31 0,0 0-11 16,0 0-28-16,0 0-5 0,0 0-15 0,0 0 11 16,0 0-5-16,0 0 12 0,0 0 2 0,0 0 12 15,0 0 5-15,-18-7 14 0,18 7 3 0,0 0 22 16,-13-12 5-16,13 12 15 0,0 0 6 0,-12-9 15 15,12 9-4-15,0 0 10 0,-10-9-12 0,10 9 7 16,0 0-8-16,-9-11 14 0,9 11-5 0,0 0 16 16,0 0-5-16,-6-12 16 0,6 12-9 0,0 0 17 15,0 0-14-15,2-18 15 0,-2 18-19 0,0 0 10 16,8-14-15-16,-8 14 6 0,0 0 2 0,11-15-8 0,-11 15-41 16,8-9 32-16,-8 9-10 0,10-9-7 0,-10 9 0 15,9-8-9-15,-9 8-31 0,10-11-64 0,-10 11 6 16,10-9-48-16,-10 9-36 0,11-11-48 0,-11 11-278 15,9-10 24-15</inkml:trace>
  <inkml:trace contextRef="#ctx0" brushRef="#br0" timeOffset="-10646.486">5993 15933 9 0,'0'0'287'0,"0"0"-45"0,0 0-40 16,0 0-13-16,0 0-24 0,0 0-2 0,0 0-22 16,0 0-12-16,0 0-11 0,0 0-16 0,0 0-19 15,0 0 10-15,0 0-28 0,0 0 14 0,0 0 5 16,0 0-8-16,0 0-8 0,0 0-16 0,0 0-7 15,0 0-5-15,0 0-9 0,0 0-6 0,22 4-7 16,-22-4 2-16,0 0-8 0,21 4-1 0,-21-4-2 0,0 0-7 16,23 2-20-16,-23-2 6 0,0 0-59 0,25 1-34 15,-25-1-40-15,0 0-49 0,23 0-41 0,-23 0-54 16,0 0-180-16,25 0 48 0</inkml:trace>
  <inkml:trace contextRef="#ctx0" brushRef="#br0" timeOffset="-9827.478">6361 15659 159 0,'0'0'232'0,"0"0"-45"0,0-12-33 0,0 12-13 0,0 0-21 16,0 0-7-16,0 0-24 0,4-16-14 0,-4 16-18 15,0 0 15-15,0 0-6 0,0 0 11 0,0 0-13 16,0 0 8-16,0 0-21 0,6 14 11 0,-6-14-18 15,0 0 9-15,0 20-19 0,0-20 12 0,0 16-18 16,0-16 10-16,0 21-18 0,0-21 7 0,-2 22-15 16,2-22 9-16,-2 26-2 0,2-26-3 0,-2 24-4 15,2-24-3-15,-2 24-1 0,2-24-2 0,-5 25-30 16,5-25 30-16,-2 20 0 0,2-20 19 0,-2 18-29 0,2-18-3 16,-2 15-5-16,2-15 0 0,-2 13-4 0,2-13 1 15,0 0 0-15,-2 15-2 0,2-15-3 0,0 0-7 16,0 0-15-16,0 0 14 0,0 0-8 0,0 0 13 15,0 0-12-15,0 0 11 0,0 0-12 0,0 0 8 16,0 0-9-16,15-6-13 0,-15 6 14 0,0 0 8 16,12-7-8-16,-12 7 11 0,0 0-5 0,17-8 12 0,-17 8-3 15,0 0 9-15,15-3-4 0,-15 3 11 16,0 0-7-16,0 0 9 0,0 0-3 0,27-1 11 0,-27 1-5 16,0 0 8-16,0 0-5 0,16 4 6 0,-16-4-8 15,0 0 8-15,0 0-9 0,0 0 9 16,0 0-9-16,0 0 9 0,21 2-8 0,-21-2 8 0,0 0-11 15,0 0 8-15,0 0-17 0,0 0 5 0,0 0-11 16,6-12 12-16,-6 12-7 0,0 0 10 0,0-18-7 16,0 18 9-16,0 0-8 0,0-16 11 0,0 16 0 15,0 0 14-15,0-16-4 0,0 16 17 0,0 0-5 0,0 0 12 16,0-17-10-16,0 17 8 0,0 0-14 16,0 0 11-16,0 0-18 0,0-15 9 0,0 15-14 0,0 0 6 15,0 0-14-15,0 0 10 0,0 0-9 0,0 0 19 16,0 0-6-16,0 0 25 0,0 0-5 0,0 0 14 15,0 0-11-15,4 13 18 0,-4-13-3 0,0 0 4 16,3 19-4-16,-3-19-9 0,2 16-7 0,-2-16-11 16,2 16-3-16,-2-16 2 0,2 19-4 0,-2-19 0 15,2 19-5-15,-2-19-6 0,4 19 0 0,-4-19-1 0,2 18-1 16,-2-18 0-16,4 16 0 0,-4-16-4 16,2 15 1-16,-2-15-3 0,4 15-3 0,-4-15 3 0,2 11-7 15,-2-11-7-15,0 0-14 0,5 17-23 0,-5-17-19 16,0 0-25-16,0 0-25 0,4 14-32 0,-4-14-32 15,0 0-33-15,0 0-47 0,0 0-149 0,0 0 128 16</inkml:trace>
  <inkml:trace contextRef="#ctx0" brushRef="#br0" timeOffset="-9088.06">6615 15504 245 0,'0'0'228'15,"0"0"-55"-15,2-14-30 0,-2 14-30 0,0 0-4 16,0 0-16-16,0 0 6 0,0 0-20 0,0 0 3 15,0 0-20-15,0 0 5 0,0 0-16 0,0 0 4 16,0 0-8-16,0 0 20 0,0 0-7 0,0 0 12 16,0 0-11-16,0 0 9 0,0 0-26 0,4 16 10 15,-4-16-23-15,0 17 15 0,0-17-19 0,0 20 8 16,0-20-5-16,0 23-9 0,0-23 3 0,-2 29-8 0,2-16-11 16,0 2 6-16,0-1-6 0,2-1-7 0,-2-13-8 15,0 29-11-15,0-29-7 0,0 21-18 0,0-21 6 16,0 21-16-16,0-21 12 0,0 18-15 0,0-18 14 15,0 0-6-15,0 19 9 0,0-19-12 0,0 0 2 16,0 0-10-16,0 0 10 0,0 0-2 0,0 0 11 16,0 0 1-16,0 0 13 0,0 0-1 0,0 0 12 15,0 0-4-15,0 0 13 0,-2-17-4 0,2 17 7 16,0 0-3-16,0 0 16 0,0 0 1 0,0 0 15 16,0 0 4-16,0 0 16 0,2-12-5 0,-2 12 13 0,0 0-7 15,0 0 10-15,0 0-16 0,0 0 13 0,0 0-17 16,0 0 14-16,19 4-16 0,-19-4 11 0,0 0-18 15,10 8 8-15,-10-8-19 0,0 0 10 0,12 9-15 16,-12-9 11-16,0 0-16 0,13 9 12 0,-13-9-16 16,0 0 16-16,0 0-16 0,17 9 15 0,-17-9-16 15,0 0 10-15,0 0-14 0,13 6 15 0,-13-6-17 16,0 0 21-16,0 0-8 0,0 0-11 0,0 0 13 16,0 0-23-16,0 0 0 0,0 0-31 0,0 0 7 15,0 0-16-15,0 0 10 0,0 0-9 0,0 0 14 16,0 0-1-16,0 0 22 0,0 0-23 0,-6-12 32 0,6 12-1 15,0 0 22-15,-11-8-16 0,11 8 22 0,0 0-5 16,-9-9 18-16,9 9-9 0,0 0 10 0,0 0-15 16,-8-12 10-16,8 12-9 0,0 0 16 0,0 0-10 15,0 0 21-15,-5-12-10 0,5 12 20 0,0 0 1 16,0 0-3-16,0 0-8 0,7-12-5 0,-7 12-8 16,0 0-8-16,0 0-4 0,10-9-10 0,-10 9-5 15,0 0-16-15,0 0-34 0,11-7-68 0,-11 7-13 0,0 0-44 16,0 0-47-16,13-7-66 0,-13 7-149 0,0 0 99 15</inkml:trace>
  <inkml:trace contextRef="#ctx0" brushRef="#br0" timeOffset="-8587.643">6771 15390 141 0,'0'0'270'0,"0"0"-33"0,0 0-33 0,0 0-7 16,0 0-30-16,0 0-9 0,12 12-39 0,-12-12 7 15,9 16-22-15,-3-4 6 0,0 3-13 0,0 2-14 16,2 1-8-16,1 6-10 0,0-1-14 0,1 6-8 15,1 1-1-15,1-1-7 0,-2 3-5 0,3 0 1 16,-1-2-5-16,1 4-2 0,-3-3-6 0,0 1 11 0,1-3-2 16,-3 3-3-16,2-3 5 0,-4-1 2 0,0-4-6 15,0 4-2-15,-2-4-5 0,0 0-1 0,-2-2-7 16,0-1-1-16,-2-1-20 0,0-2-14 0,-2 0-22 16,0-3-14-16,-2 1-10 0,0-3-11 0,0-1-21 15,4-12 3-15,-12 19-19 0,12-19-4 0,-10 14-27 0,10-14-21 16,-10 10-25-16,10-10-51 0,-11 11-130 0,11-11 166 15</inkml:trace>
  <inkml:trace contextRef="#ctx0" brushRef="#br0" timeOffset="77685.419">702 17079 135 0,'0'0'115'0,"0"0"-16"0,0 0-22 0,0 0 5 16,0 0-17-16,0 0-5 0,0 0-14 0,0 0-6 16,0 0-5-16,-13-8 0 0,13 8-4 0,0 0 3 15,0 0-3-15,0 0 1 0,0 0-1 0,0 0-6 16,0 0 1-16,0 0-3 0,0 0-4 0,0 0-1 16,0 0-3-16,0 0-3 0,0 0 1 0,-8-9-2 15,8 9-1-15,0 0 2 0,0 0-1 0,0 0-1 16,0 0 2-16,0 0-1 0,0 0-2 0,0 0 0 0,0 0-3 15,0 0-1-15,0 0-1 0,0 0 1 0,0 0-3 16,0 0-1-16,0 0-2 0,0 0-1 0,0 0-3 16,0 0 3-16,0 0-2 0,2-14 0 0,-2 14 1 15,0 0-1-15,0 0-2 0,0 0 0 0,8-12 3 0,-8 12-1 16,0 0 1-16,0 0 1 0,15-7-2 0,-15 7 3 16,0 0 0-16,16-8 1 0,-16 8-1 0,0 0 1 15,20-8 0-15,-20 8 0 0,0 0 0 0,23-7 0 16,-23 7-1-16,0 0 1 0,23-4 0 0,-23 4 0 0,0 0 1 15,0 0-1-15,26-1 2 0,-26 1 5 16,0 0 11-16,0 0 6 0,17 5 3 0,-17-5 2 0,0 0-3 16,6 11-3-16,-6-11-2 0,0 0-2 0,0 19-1 15,0-19-2-15,-4 11-3 0,4-11 1 0,-6 15-4 16,6-15-1-16,-8 14-5 0,8-14 3 0,-7 13-2 16,7-13-2-16,-6 13 1 0,6-13-3 0,-8 11 9 15,8-11-10-15,-6 11-5 0,6-11 4 0,0 0-5 0,-6 13 5 16,6-13-1-16,0 0-3 0,0 0 4 15,-7 11 4-15,7-11-7 0,0 0 1 0,0 0 1 0,0 0-5 16,0 0 7-16,0 0-2 0,0 0 4 0,9 11-2 16,-9-11 2-16,0 0-1 0,16-5 0 0,-16 5-4 15,0 0-2-15,27-6-5 0,-27 6-3 0,21-3 0 16,-21 3-2-16,0 0 3 0,30-2 3 0,-30 2 0 0,22 2 4 16,-22-2-3-16,21 2 4 0,-21-2 2 0,21 7 1 15,-21-7 0-15,16 5 1 0,-16-5-1 0,15 9-1 16,-15-9 7-16,10 11-1 0,-10-11 9 0,6 12-1 15,-6-12 6-15,0 15-13 0,0-15 10 0,-2 14-1 16,2-14-2-16,-6 17 4 0,6-17 3 0,-10 13 1 0,10-13 5 16,-15 15-6-16,15-15 2 0,-16 11-4 0,16-11 2 15,-19 10 2-15,19-10-1 0,-21 5 3 0,21-5 4 16,-20 6-9-16,20-6 3 0,0 0-8 0,-28 3 7 16,28-3-6-16,0 0 3 0,-25 0-7 0,25 0 0 15,0 0-5-15,0 0 0 0,-27 0-4 0,27 0 3 16,0 0-6-16,0 0-11 0,0 0-23 0,0 0-12 15,-25-2-17-15,25 2-16 0,0 0-14 0,0 0-26 16,0 0-29-16,0 0-36 0,0 0-132 0,0 0 223 0</inkml:trace>
  <inkml:trace contextRef="#ctx0" brushRef="#br0" timeOffset="78231.696">958 16837 131 0,'0'0'95'0,"0"0"8"15,0 0-24-15,0 0-10 0,0 0-3 16,0 0-2-16,0 0-6 0,2 15-5 0,-2-15-1 0,4 11 1 15,-4-11 6-15,7 18-5 0,-7-18 3 0,6 20-4 16,-2-8 4-16,0 1-3 0,-2 3-2 0,2-4-1 16,0 5-10-16,-2-2 1 0,3 0-1 0,-3 1-6 15,2 3-3-15,-2-1-2 0,0-1-6 0,2-1-2 0,-3 5 4 16,1-5 5-16,2 1-9 0,0 0-7 16,-2 1-1-16,3-3-1 0,-3 2 0 0,0-2 4 15,0 1-4-15,2-1-1 0,-2-1-2 0,-2-14 1 0,2 23-4 16,-2-23-1-16,4 21-2 0,-4-21 2 0,2 21-1 15,-2-21-3-15,4 17 3 0,-4-17-3 0,2 15 2 16,-2-15-2-16,2 14 1 0,-2-14-1 0,0 0-2 16,5 13-2-16,-5-13 2 0,0 0-7 0,0 0-21 0,2 16-20 15,-2-16-27-15,0 0-26 0,0 0-42 0,0 0-18 16,4 12-34-16,-4-12-122 0,0 0 223 0</inkml:trace>
  <inkml:trace contextRef="#ctx0" brushRef="#br0" timeOffset="79367.359">1227 17180 15 0,'0'0'179'0,"0"0"-13"0,0 0-36 15,-4-13-12-15,4 13-16 0,0 0-15 0,0 0-5 16,0 0-18-16,-6-13-9 0,6 13-10 0,0 0-6 0,0 0-8 16,0 0-5-16,-5-13-5 0,5 13-7 0,0 0-3 15,0 0-4-15,0 0 1 0,0 0-1 0,7-12-2 16,-7 12-3-16,0 0 1 0,8-12 0 0,-8 12 0 0,10-8 0 16,-10 8 2-16,13-9-4 0,-13 9 1 15,14-8 1-15,-14 8-3 0,17-11-3 0,-17 11 3 0,16-7 1 16,-16 7-1-16,14-7 0 0,-14 7 0 0,0 0-1 15,20-4 5-15,-20 4 6 0,0 0 8 0,0 0 6 16,19 5 1-16,-19-5-2 0,0 0 2 0,6 18-7 16,-6-18 2-16,0 14-7 0,0-14 3 0,-2 18-6 15,2-18 5-15,-4 21-4 0,4-21-1 0,-8 22-5 0,8-22 5 16,-7 19-6-16,7-19 3 0,-8 20-2 0,8-20-6 16,-6 17 5-16,6-17-3 0,-4 13 7 0,4-13-9 15,0 0-4-15,-6 17 0 0,6-17 2 0,0 0 1 16,0 0-4-16,0 0 5 0,0 0-3 0,0 0 4 15,0 0-2-15,16 5 3 0,-16-5 13 0,12-7-17 16,-12 7-6-16,15-8 4 0,-15 8-9 0,19-7 2 0,-19 7-4 16,18-4 7-16,-18 4-5 0,21-3 9 0,-21 3-3 15,0 0 4-15,29 3-1 0,-29-3 4 0,0 0-2 16,26 8 4-16,-26-8-3 0,14 8 4 0,-14-8-4 16,12 14 6-16,-12-14 11 0,11 12 7 0,-11-12 6 15,6 13 7-15,-6-13-3 0,2 17 0 0,-2-17 3 16,-4 14-9-16,4-14 1 0,-8 17 4 0,8-17-3 0,-11 10 3 15,11-10-1-15,-16 8 5 0,16-8-3 0,-19 5 0 16,19-5-6-16,0 0 7 0,-32 2-7 0,32-2-3 16,0 0-4-16,-31 0 0 0,31 0-9 0,0 0 1 15,-27-2-8-15,27 2-21 0,0 0-48 0,0 0-50 16,-25 0-47-16,25 0-47 0,0 0-253 0,0 0 59 16</inkml:trace>
  <inkml:trace contextRef="#ctx0" brushRef="#br0" timeOffset="88694.438">2315 17354 80 0,'0'0'181'0,"0"0"-33"0,0 0-33 15,0 0-12-15,-8-10-13 0,8 10-6 0,0 0-10 0,0 0-5 16,0 0-10-16,0 0-5 0,-6-11-8 16,6 11-1-16,0 0-5 0,0 0 3 0,0 0-6 0,0 0 4 15,0 0-9-15,-9-10 5 0,9 10-9 0,0 0 1 16,0 0-4-16,0 0 5 0,0 0-1 0,0 0 5 16,0 0-2-16,0 0 9 0,0 0-6 0,0 0 2 15,0 0-4-15,0 0-1 0,0 0-7 0,0 0-2 16,0 0-5-16,0 0 0 0,0 0-7 0,0 0 1 15,0 0-4-15,0 0 7 0,0 0-1 0,0 0 6 0,11-12-2 16,-11 12 1-16,0 0-8 0,18-2 1 0,-18 2-4 16,18-7 5-16,-18 7-8 0,25-5 6 0,-25 5-6 15,27-8-5-15,-27 8 2 0,31-9-2 0,-31 9 2 0,29-7-2 16,-29 7 2-16,25-6-2 0,-25 6 2 16,23-5-2-16,-23 5-2 0,21-3-2 0,-21 3-4 0,0 0 0 15,27-1-3-15,-27 1-7 0,0 0 0 16,0 0-11-16,27-2-13 0,-27 2-8 0,0 0-6 0,0 0-10 15,0 0-10-15,22-6-17 0,-22 6-20 16,0 0-22-16,0 0-36 0,0 0-28 0,13-11-94 0,-13 11 249 16</inkml:trace>
  <inkml:trace contextRef="#ctx0" brushRef="#br0" timeOffset="89104.254">2333 17230 193 0,'0'0'204'0,"0"0"-50"16,0 0-15-16,0 0-28 0,0 0-12 0,0 0-18 16,0 0-6-16,0 0-19 0,0 0-7 0,0 0-13 15,0 0-4-15,0 0-5 0,0 0 2 0,0 0-4 16,0 0 8-16,0 0-1 0,0 0 7 0,0 0-4 16,0 0 6-16,0 0-2 0,4 12 6 0,-4-12-4 15,0 0 2-15,0 0-8 0,0 0-3 0,23 3-5 0,-23-3 3 16,0 0-13-16,22-6-3 0,-22 6-1 0,19-8 2 15,-19 8 7-15,21-8-17 0,-21 8-1 0,18-8-11 16,-18 8-5-16,19-7-14 0,-19 7-6 0,15-10-8 0,-15 10-2 16,15-7-12-16,-15 7-8 0,0 0-10 15,16-7-10-15,-16 7-21 0,0 0-20 0,0 0-20 0,11-10-21 16,-11 10-120-16,0 0 259 0</inkml:trace>
  <inkml:trace contextRef="#ctx0" brushRef="#br0" timeOffset="89609.807">2389 17074 167 0,'0'0'214'0,"0"0"-59"0,0 0-28 0,0 0-33 15,0 0-15-15,0 0-18 0,0 0-7 0,0 0-3 16,0 0 4-16,0 0-1 0,0 0 4 0,0 0-2 15,0 0-1-15,0 0-8 0,0 0-2 0,0 0-11 16,14 10 0-16,-14-10-5 0,0 0-1 0,17 5 0 16,-17-5 2-16,0 0-9 0,18 8 2 0,-18-8-9 0,0 0 2 15,23 9-7-15,-23-9 3 0,17 3 2 0,-17-3-10 16,21 6 0-16,-21-6 4 0,21 2-6 0,-21-2 2 16,23 3-3-16,-23-3 3 0,20 4-6 0,-20-4 7 15,21 5-5-15,-21-5 3 0,21 1 2 0,-21-1-5 16,0 0-2-16,21 4 3 0,-21-4-4 0,0 0 6 15,21 3-4-15,-21-3 3 0,0 0 1 0,0 0 5 16,0 0-2-16,21 4 3 0,-21-4-3 0,0 0 2 16,0 0-3-16,0 0 2 0,-2 15-2 0,2-15 4 15,0 0-1-15,-11 12 7 0,11-12 1 0,-8 11 0 16,8-11-3-16,-10 10-1 0,10-10-2 0,-11 15 2 0,11-15-2 16,-11 13-1-16,11-13-4 0,-10 14 5 0,10-14-7 0,-9 16 4 15,9-16-3-15,-8 12 1 0,8-12-3 0,-8 14 3 16,8-14-6-16,-6 10 4 0,6-10-5 0,0 0 5 15,-9 17-3-15,9-17 0 0,0 0 1 0,-4 11 6 16,4-11-7-16,0 0 4 0,0 0-1 0,0 0 1 16,-4 12-6-16,4-12 6 0,0 0-2 0,0 0-10 15,0 0-36-15,0 0 4 0,0 0-29 0,0 0-25 16,0 0-35-16,0 0-33 0,0 0-43 0,0 0-178 16,0 0 162-16</inkml:trace>
  <inkml:trace contextRef="#ctx0" brushRef="#br0" timeOffset="92264.344">3084 17259 47 0,'0'0'138'0,"0"0"-25"0,0 0-18 16,0 0-21-16,0 0-10 0,0 0-10 0,0 0-6 0,0 0-11 15,-6-12-7-15,6 12 1 0,0 0-3 16,0 0 0-16,0 0 2 0,0 0-1 0,0 0-1 0,0 0-1 16,0 0 4-16,0 0-3 0,0 0 4 0,0 0-1 15,0 0 1-15,0 0-3 0,0 0 5 0,0 0-4 16,0 0 3-16,-6-11-7 0,6 11 1 0,0 0-8 16,0 0 2-16,0 0-5 0,0 0-1 0,0 0-3 15,0 0-1-15,0 0-6 0,0 0-2 0,0 0-3 16,0 0 0-16,0 0-1 0,6-16 1 0,-6 16-3 0,0 0 3 15,8-11-1-15,-8 11 1 0,0 0-2 0,13-11 3 16,-13 11-5-16,0 0 4 0,16-11-4 0,-16 11 5 16,0 0-2-16,17-8 1 0,-17 8-1 0,0 0 2 0,18-6-3 15,-18 6 0-15,0 0-2 0,19-5 2 16,-19 5 3-16,0 0 0 0,0 0-1 0,23 2 3 0,-23-2-3 16,0 0 3-16,0 0-2 0,13 10 5 0,-13-10 0 15,0 0 4-15,10 15-3 0,-10-15 7 0,0 0-18 16,5 14 24-16,-5-14-3 0,0 0 5 0,0 20-1 15,0-20 2-15,0 0-3 0,-5 18-1 0,5-18-6 0,0 0 3 16,-8 15-3-16,8-15 1 0,0 0-1 16,-10 17 1-16,10-17 3 0,0 0-9 0,-10 10-3 0,10-10 1 15,0 0-2-15,0 0 0 0,-10 9-4 0,10-9 2 16,0 0-5-16,0 0 0 0,0 0-6 0,0 0 1 16,0 0-4-16,0 0 4 0,0 0-2 0,0 0 6 15,0 0-3-15,0 0 2 0,0 0-2 0,0 0-9 16,0 0 9-16,24-4 3 0,-24 4-5 0,0 0 5 15,21-3-4-15,-21 3 1 0,0 0-2 0,22-4 6 0,-22 4-5 16,0 0 5-16,21 2-1 0,-21-2 3 0,0 0-1 16,19 8 4-16,-19-8-3 0,0 0 6 0,16 11 5 15,-16-11 8-15,0 0 0 0,8 15 6 0,-8-15 0 16,0 0 1-16,2 18-7 0,-2-18 4 0,-2 11-5 16,2-11 4-16,-4 15 11 0,4-15-15 0,-8 13-2 0,8-13 7 15,-10 12 3-15,10-12 4 0,-13 10-5 0,13-10 2 16,-14 9-2-16,14-9 0 0,-15 7-3 0,15-7-3 15,0 0 12-15,-22 6-18 0,22-6-5 0,0 0 4 16,-21 6-6-16,21-6 2 0,0 0-7 0,0 0 6 16,-22 1-1-16,22-1-3 0,0 0-3 0,0 0 2 15,0 0-3-15,0 0-3 0,-23 2-10 0,23-2-10 16,0 0-16-16,0 0-10 0,0 0-16 0,0 0-6 16,0 0-10-16,0 0-5 0,0 0-11 0,0 0-14 0,0 0-17 15,0 0-35-15,0 0-30 0,0 0-81 0,0 0 270 16</inkml:trace>
  <inkml:trace contextRef="#ctx0" brushRef="#br0" timeOffset="92747.819">3436 17008 56 0,'0'0'181'0,"-3"-21"-22"16,3 21-24-16,-2-14-21 0,2 14-12 0,-2-17-13 0,2 17-10 15,0 0-15-15,-2-16-9 0,2 16-15 0,0 0-10 16,0-16-6-16,0 16 0 0,0 0 2 0,0 0 10 15,0 0-2-15,0 0 8 0,0 0 2 0,0 0 2 16,0 0-3-16,0 0 3 0,4 16-5 0,-4-16-3 0,2 18-2 16,-2-18 0-16,5 26-4 0,-5-12 2 0,2 3-5 15,2 2 3-15,-2-1-6 0,-2 3 4 0,2-1-3 16,0 0 0-16,0 1-4 0,0 1 10 0,0 1-38 16,2-2 45-16,-2 3-8 0,3 0-4 0,-3-2-3 15,2 0 0-15,0-3-5 0,0 1-4 0,0-1-4 16,-2-1 9-16,1-1-2 0,1 0 5 0,1-4-3 0,-3 2 1 15,4-3-6-15,-6-12 2 0,6 23-6 0,-6-23 5 16,4 16 0-16,-4-16 2 0,6 15-5 0,-6-15 4 16,5 10-8-16,-5-10 2 0,0 0-5 0,6 17 2 15,-6-17-4-15,0 0-12 0,0 0-17 0,8 8-9 16,-8-8-36-16,0 0-28 0,0 0-39 0,0 0-27 16,0 0-40-16,0 0-32 0,0 0-213 0,0 0 77 15</inkml:trace>
  <inkml:trace contextRef="#ctx0" brushRef="#br0" timeOffset="93555.656">3698 17280 67 0,'0'0'218'0,"0"0"-44"0,0 0-29 16,0 0-18-16,-10-10-17 0,10 10-13 0,0 0-11 16,0 0-15-16,0 0-5 0,0 0-9 0,-9-9-7 15,9 9-13-15,0 0-6 0,0 0-10 0,0 0-2 0,0 0 1 16,3-14 1-16,-3 14-1 0,0 0 5 16,8-11-4-16,-8 11-2 0,0 0-2 0,12-12-3 0,-12 12-1 15,0 0-2-15,17-7-3 0,-17 7 5 0,0 0-3 16,0 0 3-16,22-2-1 0,-22 2 1 0,0 0-3 15,19 3 4-15,-19-3 2 0,15 6 0 0,-15-6 3 16,9 7 4-16,-9-7-2 0,8 10 4 0,-8-10-3 16,8 11 4-16,-8-11-2 0,5 13 5 0,-5-13 9 15,2 14-13-15,-2-14-8 0,0 0 3 0,-2 18-5 0,2-18 0 16,-5 12-8-16,5-12 4 0,-6 11-3 16,6-11 1-16,-8 10-4 0,8-10 0 0,0 0-4 0,-11 11 2 15,11-11-3-15,0 0 2 0,-11 9-7 0,11-9-2 16,0 0-12-16,0 0 1 0,-12 9-6 0,12-9-5 15,0 0-3-15,0 0 0 0,0 0-3 0,0 0 7 0,0 0-2 16,0 0 8-16,0 0 16 0,0 0-12 16,0 0 2-16,0 0 4 0,0 0-2 0,0 0 8 0,18-5-2 15,-18 5 4-15,0 0-1 0,22-6 3 0,-22 6-2 16,0 0 3-16,27-6-7 0,-27 6 7 0,0 0-1 16,31 0 0-16,-31 0-22 0,0 0 29 0,31 2-4 15,-31-2 3-15,19 6-4 0,-19-6 4 0,18 4 4 16,-18-4-6-16,14 7-1 0,-14-7 7 0,0 0 8 0,18 9 14 15,-18-9-1-15,0 0 8 0,11 11-1 0,-11-11 2 16,0 0-4-16,0 0-3 0,2 17-6 0,-2-17 3 16,0 0-5-16,-13 13-4 0,13-13 0 0,-12 7 0 15,12-7-2-15,-14 6 2 0,14-6-9 0,-16 7 3 16,16-7-6-16,-17 4 3 0,17-4-6 0,0 0 1 16,-22 7-6-16,22-7 8 0,0 0-9 0,-19 4-5 15,19-4-14-15,0 0-15 0,0 0-7 0,-17 6-24 0,17-6-20 16,0 0-1-16,0 0-4 0,0 0-2 0,0 0-11 15,0 0-14-15,0 0-11 0,0 0-27 0,0 0-27 16,0 0-102-16,0 0 259 0</inkml:trace>
  <inkml:trace contextRef="#ctx0" brushRef="#br0" timeOffset="93995.561">4102 17415 202 0,'0'0'209'0,"0"0"-38"15,0 0-13-15,0 0-16 0,0 0-4 0,0 0-7 16,6-11-6-16,-6 11-12 0,0 0 2 0,0 0-12 0,0 0 5 15,0 0-6-15,0 0-8 0,0 0-6 0,0 0-4 16,0 0-10-16,0 0-10 0,0 0-29 0,0 0 15 16,0 0-15-16,0 0-6 0,0 0-7 0,0 0-4 15,0 0-2-15,0 0 9 0,0 0-22 0,0 0 1 0,0 0-1 16,0 0-3-16,-2 14-18 0,2-14 23 0,0 0-1 16,0 0-3-16,0 0-3 0,11 12 1 0,-11-12-4 15,0 0 14-15,0 0-13 0,0 0-14 0,18-4 3 16,-18 4-9-16,0 0 14 0,15-9 6 0,-15 9-1 15,0 0 4-15,10-9 2 0,-10 9 2 0,0 0 6 16,0 0 3-16,8-16 1 0,-8 16 2 0,0 0-4 16,0 0-3-16,0 0-1 0,0 0-6 0,0 0 0 0,0 0-4 15,0 0-14-15,0 0-16 0,0 0-21 0,0 0-33 16,0 0-44-16,0 0-44 0,-20 4-48 0,20-4-55 16,0 0-180-16,0 0 64 0</inkml:trace>
  <inkml:trace contextRef="#ctx0" brushRef="#br0" timeOffset="95375.722">4279 17230 49 0,'0'0'223'0,"0"0"-41"0,0 0-29 0,0 0-20 15,0 0-12-15,0 0-13 0,0 0-8 0,0 0-8 16,-10-7-9-16,10 7-37 0,0 0 22 0,0 0-6 16,0 0-10-16,0 0-9 0,0 0-5 0,0 0-5 15,0 0 1-15,0 0-2 0,0 0-3 0,0 0-40 0,0 0 47 16,0 0-3-16,12 8-5 0,-12-8-5 16,0 0-7-16,17 8-1 0,-17-8-2 0,0 0-2 0,20 3-3 15,-20-3-1-15,0 0-1 0,25 6 0 0,-25-6-2 16,0 0-3-16,26 2-4 0,-26-2-5 0,0 0 0 15,25 4 1-15,-25-4 0 0,0 0 1 0,0 0 2 16,27 4 1-16,-27-4 1 0,0 0 0 0,0 0 4 16,0 0-1-16,0 0 2 0,24 1-3 0,-24-1-3 15,0 0 2-15,0 0 2 0,0 0 2 0,0 0 5 16,11 9 4-16,-11-9 1 0,0 0 3 0,0 0 2 16,2 15-1-16,-2-15 2 0,0 0 1 0,-2 19-6 0,2-19 3 15,-2 16-2-15,2-16 0 0,0 21 3 0,0-21 1 16,0 20 5-16,0-20 0 0,2 22-3 0,-2-22-5 15,0 24 3-15,0-24-7 0,2 26 2 0,-2-26-8 16,2 23 5-16,-2-23-7 0,2 22 0 0,-2-22-3 0,2 20 4 16,-2-20-6-16,4 18 5 0,-4-18-6 0,4 13 8 15,-4-13-6-15,4 14-2 0,-4-14-21 0,0 0-17 16,9 11-29-16,-9-11-28 0,0 0-41 0,0 0-34 16,0 0-42-16,0 0-46 0,14-10-124 0,-14 10 162 15</inkml:trace>
  <inkml:trace contextRef="#ctx0" brushRef="#br0" timeOffset="95613.082">4357 17374 123 0,'0'0'292'0,"-10"-9"-75"0,10 9-44 15,0 0-32-15,0 0-18 0,0 0-18 0,0 0-3 16,0 0-7-16,0 0 6 0,0 0-10 0,0 0-7 15,0 0-11-15,0 0-10 0,0 0-5 0,20-3-7 16,-20 3-4-16,0 0-6 0,0 0-8 0,27-1-5 16,-27 1-3-16,0 0-5 0,22 0-4 0,-22 0-7 0,0 0-16 15,27-3-21-15,-27 3-29 0,0 0-30 16,27-6-36-16,-27 6-39 0,0 0-45 0,27 0-247 0,-27 0 69 16</inkml:trace>
  <inkml:trace contextRef="#ctx0" brushRef="#br0" timeOffset="96427.089">4687 17024 8 0,'0'0'305'0,"-2"-12"-70"0,2 12-41 0,0 0-33 15,0 0-24-15,0 0-16 0,0 0-15 0,0 0-12 16,0 0-15-16,0 0 0 0,0 0-13 0,-12 9-9 15,12-9-8-15,-4 13-9 0,4-13-7 0,-2 14-29 16,2-14 34-16,-5 19-28 0,5-19 22 0,-6 22 2 16,4-7-6-16,-1-2-2 0,-1 1-3 0,2 2-5 0,-2-4-4 15,0 5-4-15,-1-4-12 0,3 0 13 16,-2 2-2-16,2-2-2 0,-2-1-1 0,4-12-2 0,-4 25-1 16,4-25 1-16,-4 19-7 0,4-19 1 0,-2 14 0 15,2-14-3-15,-2 12-5 0,2-12 3 0,0 0-5 16,0 0 2-16,0 0-3 0,0 0-6 0,0 0-7 15,0 0-2-15,0 0 0 0,24-4 4 0,-24 4 3 0,11-11 5 16,-11 11 1-16,9-10 3 0,-9 10 2 0,8-11 2 16,-8 11 2-16,9-14 3 0,-9 14 0 0,10-8-1 15,-10 8 4-15,0 0 2 0,10-13-3 0,-10 13 4 16,0 0 0-16,0 0-1 0,13-11 2 0,-13 11 1 16,0 0 16-16,0 0-10 0,0 0 3 0,14-6-36 15,-14 6 42-15,0 0-3 0,0 0 0 0,0 0 1 0,19 7-6 16,-19-7 1-16,0 0 3 0,12 10-5 0,-12-10 1 15,0 0-1-15,13 11 3 0,-13-11-4 0,8 9-1 16,-8-9-1-16,0 0 0 0,12 13-6 0,-12-13 3 16,0 0 29-16,13 12-36 0,-13-12-1 0,0 0 1 15,7 8 3-15,-7-8 1 0,0 0 2 0,0 0-2 0,10 8 0 16,-10-8 5-16,0 0-32 0,0 0 19 16,0 0-11-16,0 0-10 0,0 0-8 0,0 0-7 0,0 0 0 15,0 0 4-15,0 0 0 0,-6-13 1 0,6 13 1 16,-9-9 0-16,9 9 3 0,-13-12 7 0,13 12 3 15,-12-10 8-15,12 10 2 0,-13-11 2 0,13 11 1 16,-12-11 5-16,12 11 9 0,-14-10 2 0,14 10 3 0,-11-9 7 16,11 9 1-16,-12-8 8 0,12 8 5 15,0 0 2-15,-15-11 3 0,15 11-3 0,0 0-6 0,0 0-5 16,-12-9-7-16,12 9-2 0,0 0-1 0,0 0 3 16,0 0-1-16,0 0-1 0,0 0 6 0,0 0-1 15,10-9-4-15,-10 9 0 0,0 0-3 0,25-6-5 16,-25 6-23-16,23-9-35 0,-23 9-38 0,25-11-53 0,-25 11-58 15,24-13-248-15,-24 13 73 0</inkml:trace>
  <inkml:trace contextRef="#ctx0" brushRef="#br0" timeOffset="105678.594">7185 15447 45 0,'0'0'68'0,"0"0"-13"0,0 0-4 15,0 0-5-15,0 0-2 0,0 0-5 0,0 0-9 16,0 0-1-16,0 0-4 0,0 0 1 0,0 0-1 16,0 0-5-16,0 0 2 0,0 0 2 0,0 0 1 15,0 0 1-15,0 0 7 0,0 0-9 0,0 0-2 0,0 0 5 16,0 0-12-16,0 0-1 0,0 0 1 15,0 0-4-15,0 0-1 0,0 0 5 0,0 0-3 0,0 0 1 16,0 0-3-16,0 0 7 0,0 0 0 0,0 0-5 16,0 0 2-16,0 0-1 0,0 0-2 0,0 0 0 15,0 0 0-15,0 0-1 0,0 0 2 0,11-10-8 16,-11 10 0-16,0 0 5 0,0 0-7 0,0 0 1 16,0 0-2-16,16-3 3 0,-16 3 0 0,0 0 1 15,0 0 2-15,0 0 7 0,0 0-7 0,19-5 0 16,-19 5-5-16,0 0 4 0,0 0-2 0,0 0 2 0,0 0 2 15,0 0 3-15,0 0-2 0,20 4-1 0,-20-4-4 16,0 0 0-16,0 0 3 0,11 8-3 16,-11-8 2-16,0 0 1 0,0 0-2 0,7 11 3 0,-7-11 0 15,0 0-6-15,4 13 6 0,-4-13-1 0,0 0 0 16,0 0-3-16,4 15 4 0,-4-15 1 0,0 0 0 16,0 0 2-16,2 17 1 0,-2-17 1 0,0 0 1 15,0 0-2-15,0 18-3 0,0-18 2 0,0 0 0 16,0 0-1-16,-2 18 3 0,2-18 2 0,0 0 0 15,0 15 1-15,0-15-3 0,0 0 1 0,-2 17-3 16,2-17-1-16,0 0 0 0,-2 15-2 0,2-15 0 0,0 0-2 16,-2 17 2-16,2-17-2 0,0 0-1 0,0 0 2 15,-2 16-2-15,2-16-1 0,0 0 0 0,0 0 1 16,-2 16-1-16,2-16 0 0,0 0-1 0,0 0 0 16,0 14 1-16,0-14 0 0,0 0-12 0,0 0 13 15,0 16-1-15,0-16 1 0,0 0-2 0,0 0 1 16,0 14-2-16,0-14 0 0,0 0 0 0,0 0 0 15,0 14 1-15,0-14-1 0,0 0 1 0,0 0 0 16,0 0 2-16,-1 15 2 0,1-15 4 0,0 0 0 16,0 0 0-16,-2 14 3 0,2-14-4 0,0 0-1 0,0 0 1 15,-2 14-4-15,2-14 2 0,0 0 5 0,0 0-2 16,-2 13-10-16,2-13-1 0,0 0 0 0,0 0 1 16,0 0 1-16,-4 16-1 0,4-16 5 0,0 0-5 15,0 0 1-15,0 0-1 0,-5 15 1 0,5-15-1 16,0 0 1-16,0 0 1 0,-2 13-1 0,2-13-1 15,0 0 1-15,0 0-1 0,-4 13 1 0,4-13 1 16,0 0 0-16,0 0 3 0,-2 11 2 0,2-11 7 0,0 0 3 16,0 0-12-16,-2 13 10 0,2-13-11 15,0 0 7-15,0 0-10 0,-2 15 10 0,2-15-13 0,0 0 12 16,0 0-12-16,-2 13 10 0,2-13-11 0,0 0 11 16,0 0-13-16,0 0 13 0,-2 16-12 0,2-16 13 15,0 0-13-15,0 0 12 0,0 0-9 0,0 0 15 16,0 15-18-16,0-15 19 0,0 0-14 0,0 0 14 15,0 0-13-15,-2 17 11 0,2-17-12 0,0 0 14 0,0 0-16 16,0 0 13-16,0 15-3 0,0-15-2 0,0 0-14 16,0 0 11-16,-2 15-12 0,2-15 18 15,0 0-15-15,0 0 13 0,-2 14-15 0,2-14 15 0,0 0-34 16,0 0 39-16,-4 17-15 0,4-17-16 0,0 0 20 16,-2 13 8-16,2-13-12 0,0 0 14 0,-3 11-16 15,3-11 13-15,0 0-14 0,-4 13 13 0,4-13-18 16,0 0 18-16,0 0-14 0,-2 17 13 0,2-17-14 15,0 0 12-15,0 0-12 0,-2 14 12 0,2-14-14 16,0 0 18-16,0 0-17 0,-2 17 12 0,2-17-11 0,0 0 13 16,0 0-36-16,2 19 41 0,-2-19-15 15,0 0 12-15,0 12-11 0,0-12 11 0,0 0-16 0,2 19 17 16,-2-19-16-16,0 0 13 0,2 19-13 0,-2-19 15 16,2 12-14-16,-2-12 12 0,2 13-18 0,-2-13 20 15,3 14-16-15,-3-14 13 0,2 14-12 0,-2-14 9 0,2 11-6 16,-2-11 11-16,4 13-17 0,-4-13 17 0,2 14-14 15,-2-14 15-15,4 14-15 0,-4-14 16 0,4 11-16 16,-4-11 28-16,4 13-31 0,-4-13 3 0,4 12 2 16,-4-12 0-16,7 12 0 0,-7-12 2 0,6 11-1 0,-6-11 2 15,5 11 13-15,-5-11-5 0,6 11-11 0,-6-11 0 16,8 11 13-16,-8-11-12 0,9 11 0 0,-9-11 1 16,8 11 0-16,-8-11-1 0,8 9 1 0,-8-9 1 0,9 11 1 15,-9-11-1-15,8 8-13 0,-8-8 16 16,0 0-1-16,10 13 1 0,-10-13-2 0,0 0 3 0,13 13 0 15,-13-13-5-15,0 0 5 0,10 11-1 0,-10-11-2 16,0 0 1-16,10 10-1 0,-10-10 2 0,0 0-1 16,0 0-1-16,13 9 1 0,-13-9-3 0,0 0 2 0,0 0 2 15,14 7-4-15,-14-7 2 0,0 0-26 0,0 0 32 16,0 0-3-16,12 9 1 0,-12-9-1 0,0 0-1 16,0 0 1-16,0 0-3 0,0 0 1 0,0 0 0 15,12 8-4-15,-12-8 1 0,0 0 5 0,0 0 2 0,0 0-19 16,0 0 22-16,0 0-2 0,0 0-1 0,0 0 1 15,0 0-1-15,0 0-3 0,0 0 1 0,0 0 0 16,0 0 5-16,0 0-4 0,0 0 1 0,0 0-2 16,0 0 26-16,0 0-17 0,0 0-18 0,0 0 0 15,0 0-1-15,0 0 3 0,0 0 2 0,0 0 1 0,0 0-1 16,0 0 2-16,0 0-6 0,0 0 1 0,0 0 5 16,0 0-2-16,0 0 4 0,0 0-7 0,0 0 6 15,0 0 0-15,0 0-2 0,0 0-2 0,0 0 3 16,0 0 1-16,0 0-1 0,-22 1-1 0,22-1 1 15,0 0 1-15,0 0-2 0,0 0-2 0,0 0 1 16,-12 8 2-16,12-8 0 0,0 0-3 0,0 0 6 0,0 0-6 16,-13 8 3-16,13-8-1 0,0 0-2 0,0 0 1 15,-8 9 0-15,8-9 2 0,0 0-1 0,0 0-1 16,-6 15 1-16,6-15 1 0,0 0-2 0,-4 13-1 0,4-13 4 16,0 0 0-16,-4 12-1 0,4-12 2 0,0 0 1 15,-5 19-2-15,5-19-1 0,-4 13 0 0,4-13 2 16,-2 15 13-16,2-15-17 0,-2 13 0 0,2-13 0 0,-4 16-1 15,4-16 3-15,-4 14-1 0,4-14-1 0,-2 16 4 16,2-16-4-16,-2 15 0 0,2-15 7 0,-2 19-4 16,2-19 0-16,-4 16-1 0,4-16 3 0,-2 16-4 15,2-16 4-15,0 19-5 0,0-19 1 0,-3 20 4 16,3-20-27-16,0 18 31 0,0-18 7 0,-2 19-9 16,2-19-1-16,0 19-3 0,0-19 3 0,0 18-2 0,0-18-1 15,2 19 1-15,-2-19 0 0,0 19-1 0,0-19-2 16,0 20 1-16,0-20 2 0,3 17-2 0,-3-17 2 15,0 16-2-15,0-16-1 0,2 18 2 0,-2-18-2 0,2 19-4 16,-2-19 5-16,0 15-1 0,0-15 3 0,2 18-5 16,-2-18 6-16,0 17-2 0,0-17 0 0,2 16-3 15,-2-16 3-15,2 21-2 0,-2-21 2 0,0 18-1 16,0-18 1-16,2 21 0 0,-2-21 1 0,0 20-3 16,0-20 31-16,2 19-35 0,-2-19 14 0,0 20-15 0,0-20 14 15,0 18-14-15,0-18 14 0,0 19-13 0,0-19 15 16,0 18-19-16,0-18 16 0,0 20-12 0,0-20 1 15,-2 21 0-15,2-21 1 0,0 18 16 0,0-18-18 0,-2 21-3 16,2-21 6-16,-2 20-1 0,2-20 1 0,-2 20 2 16,2-20-2-16,-4 19 3 0,4-19 0 0,-5 20 0 15,5-20-3-15,-4 21 0 0,4-21 2 0,-6 20 1 16,6-20-2-16,-6 20-3 0,6-20 3 0,-4 19 2 0,4-19 1 16,-6 17-2-16,6-17-22 0,-7 16 26 0,7-16 9 15,-6 17-10-15,6-17 1 0,-7 12 0 0,7-12 1 16,-6 12-2-16,6-12 1 0,-9 11 0 0,9-11-3 15,0 0 2-15,-12 13 1 0,12-13 1 0,0 0 0 16,-14 7-3-16,14-7 9 0,0 0-1 0,-17 7-1 0,17-7 2 16,0 0-4-16,0 0-1 0,-25 5 3 15,25-5-6-15,0 0 2 0,0 0 3 0,-22-3-2 0,22 3-2 16,0 0-1-16,0 0 0 0,-21-3-3 0,21 3 2 16,0 0 1-16,0 0-6 0,-17-7 3 0,17 7-1 15,0 0-4-15,0 0-10 0,0 0-9 0,-9-10-19 0,9 10-4 16,0 0-20-16,0 0-20 0,0 0-21 0,0 0-27 15,4-11-32-15,-4 11-30 0,0 0-208 0,0 0 135 0</inkml:trace>
  <inkml:trace contextRef="#ctx0" brushRef="#br0" timeOffset="111160.859">7752 16204 46 0,'0'0'103'0,"0"0"-19"0,0 0-6 16,0 0-11-16,0 0-3 0,0 0-4 0,8-10 4 15,-8 10-5-15,0 0-4 0,0 0-5 0,0 0-6 16,0 0 2-16,0 0-2 0,0 0 0 0,0 0 0 16,0 0-1-16,0 0-4 0,0 0-1 0,0 0-7 0,0 0-5 15,0 0-5-15,8-11-6 0,-8 11-3 0,0 0-2 16,0 0-6-16,0 0 1 0,0 0 1 0,0 0-5 0,11-9 2 15,-11 9-3-15,0 0 1 0,0 0-2 0,10-9 0 16,-10 9 1-16,0 0-1 0,0 0 0 0,14-6 1 16,-14 6-1-16,0 0 1 0,0 0-2 0,0 0 4 15,0 0-5-15,25-3 3 0,-25 3 3 0,0 0-3 16,0 0 0-16,15 6 1 0,-15-6 3 0,0 0 2 0,0 0 5 16,11 12-1-16,-11-12 4 0,0 0 0 0,6 13 6 15,-6-13 4-15,0 0 5 0,4 17 2 0,-4-17-1 16,0 0-6-16,-2 18-3 0,2-18-4 0,-4 15 0 15,4-15-1-15,-4 12 0 0,4-12-3 0,-7 13 2 16,7-13-2-16,-8 15 3 0,8-15-2 0,-9 11 0 0,9-11-3 16,-8 10 0-16,8-10-1 0,-8 8-2 0,8-8-9 15,0 0 8-15,-11 12 4 0,11-12 1 0,0 0-3 16,0 0-6-16,-10 11 4 0,10-11-3 0,0 0-1 16,0 0-6-16,0 0 2 0,0 0 0 0,0 0-1 0,0 0 0 15,0 0-1-15,0 0-2 0,0 0 3 0,0 0-1 16,2-17 1-16,-2 17 0 0,0 0 1 0,15-11-15 15,-15 11 15-15,0 0 6 0,16-9-7 0,-16 9-1 16,0 0-3-16,17-4 0 0,-17 4 0 0,0 0 4 16,0 0 0-16,0 0 2 0,25 2 0 0,-25-2 0 0,0 0 0 15,13 11 0-15,-13-11 0 0,0 0-2 0,8 13 8 16,-8-13-1-16,0 0 3 0,2 17 2 0,-2-17 2 16,-2 12 1-16,2-12 1 0,-2 16 6 0,2-16-2 0,-6 14-3 15,6-14 1-15,-6 15 1 0,6-15 3 0,-9 16 4 16,9-16 4-16,-10 10-5 0,10-10 3 0,-7 13-9 15,7-13 2-15,-10 9-1 0,10-9-1 0,-11 10 14 16,11-10-19-16,-10 9 2 0,10-9 2 0,0 0 3 16,-15 9 0-16,15-9-7 0,0 0 0 0,0 0-2 15,-16 8-5-15,16-8 0 0,0 0-2 0,0 0 2 0,0 0-4 16,0 0-3-16,-23-4-6 0,23 4-7 0,0 0-7 16,0 0-4-16,0 0-9 0,0 0-13 0,0 0-19 15,-14-6-17-15,14 6-14 0,0 0-2 0,0 0-9 0,0 0-6 16,0 0-12-16,0 0-18 0,0 0-24 0,0 0-130 15,0 0 240-15</inkml:trace>
  <inkml:trace contextRef="#ctx0" brushRef="#br0" timeOffset="111764.171">8158 15412 46 0,'-4'-21'111'0,"4"21"-5"16,-2-14-21-16,2 14-28 0,0 0-16 0,-2-17-2 16,2 17-9-16,0 0 15 0,0 0 2 0,0 0 5 15,0 0 4-15,0 0 11 0,0 0 6 0,0 0 4 16,0 0-1-16,6 11-4 0,-6-11-7 0,0 22 1 0,0-5-4 15,0 2-3-15,0 1-3 0,-2 5-2 16,0 3 5-16,0 3-7 0,-3 2-8 0,3 7 1 16,-2-1 6-16,1 2-19 0,-1 2 10 0,0 2-16 0,0 4 11 15,0-7-14-15,0 1 7 0,4 1-13 0,-3 0 2 16,1-3 3-16,2 3 1 0,2-1 1 0,-2 0 5 16,5-4-2-16,-3 3-2 0,2-3 2 0,0 0 2 15,0-3 1-15,0 1-6 0,-1-2 5 0,3-3-39 0,-1-2 32 16,-1-4-1-16,-2 0 2 0,2-5-4 0,0 0-1 15,-2-3 0-15,0 1-1 0,0-3-3 0,0-1 20 16,-2-15-21-16,4 22 24 0,-4-22-17 0,3 21 19 0,-3-21-19 16,4 17 16-16,-4-17-25 0,0 0 20 15,2 18-24-15,-2-18 13 0,0 0-22 0,0 0 17 0,0 15-21 16,0-15 13-16,0 0-32 0,0 0 4 0,0 0-35 16,0 0-22-16,0 0-20 0,0 0-31 0,-2 12-33 15,2-12-37-15,0 0-42 0,0 0-267 0,0 0-6 16</inkml:trace>
  <inkml:trace contextRef="#ctx0" brushRef="#br0" timeOffset="116351.385">8390 16033 78 0,'0'0'126'0,"0"0"-18"0,0 0-14 16,0 0-15-16,5-10-4 0,-5 10-4 0,0 0-2 16,0 0-7-16,0 0 0 0,0 0-6 0,0 0-3 15,2-17-9-15,-2 17 3 0,0 0-7 0,0 0 2 16,0 0-11-16,0 0 6 0,0 0-11 0,0 0 7 15,2-12-8-15,-2 12 2 0,0 0-11 0,0 0 4 0,0 0-13 16,0 0 4-16,0 0-7 0,0 0 3 0,0 0-7 16,0 0 7-16,0 0-6 0,0 0 7 0,0 0-6 15,0 0 9-15,0 0-3 0,0 0 8 0,0 0-6 16,0 0 8-16,2 12-10 0,-2-12 7 0,0 0-8 16,-2 18 7-16,2-18-5 0,0 0 7 0,-2 20-6 0,2-20 7 15,-2 15-9-15,2-15 7 0,-5 17-9 16,5-17 10-16,-4 18-12 0,4-18 9 0,-6 17-10 0,6-17 6 15,-6 18-7-15,6-18 15 0,-8 19-20 0,8-19 9 16,-7 20-10-16,7-20 9 0,-8 17-9 0,8-17 11 16,-6 14-13-16,6-14 12 0,-6 13-10 0,6-13 8 15,-4 14-10-15,4-14 12 0,0 0-12 0,-7 12 12 0,7-12-9 16,0 0 10-16,-4 11-10 0,4-11 10 0,0 0-9 16,0 0 7-16,0 0-9 0,0 0 8 0,0 0-9 15,0 0 9-15,0 0-8 0,2 12 7 0,-2-12-7 0,0 0 7 16,0 0-7-16,0 0 7 0,15-6-7 0,-15 6 8 15,0 0-9-15,14-6 21 0,-14 6-25 0,0 0 11 16,19-7-8-16,-19 7 7 0,0 0-7 0,19-4 7 16,-19 4-9-16,0 0 9 0,18-5-9 0,-18 5 8 15,0 0-7-15,0 0 8 0,0 0-9 0,0 0 11 0,22-2-9 16,-22 2 7-16,0 0-4 0,0 0 6 0,0 0-7 16,0 0 10-16,0 0-9 0,0 0 10 0,0 0-9 15,0 0 14-15,0 0-7 0,0 0 4 0,0 0-9 16,0 0 7-16,20-2-8 0,-20 2 9 0,0 0-11 0,0 0 13 15,0 0-7-15,0 0 7 0,0 0-11 0,0 0 10 16,0 0-12-16,-4-11 10 0,4 11-9 0,0 0 9 16,0 0-12-16,0 0 13 0,-6-13-12 0,6 13 10 15,0 0-9-15,0 0 7 0,0 0-10 0,-4-11 11 16,4 11-12-16,0 0 10 0,0 0-10 0,0 0 11 0,0 0-11 16,0 0 10-16,-4-15-11 0,4 15 9 0,0 0-10 15,0 0 9-15,0 0 2 0,0 0-13 0,0 0 7 16,0 0 15-16,0 0-13 0,0 0 12 0,0 0-8 0,0 0 14 15,0 0-9-15,8 11 13 0,-8-11-7 0,0 0 12 16,4 14-15-16,-4-14 13 0,0 0-10 0,2 18 17 16,-2-18-16-16,4 15 12 0,-4-15-18 0,3 12 15 15,-3-12-9-15,4 19 15 0,-4-19-14 0,2 17 14 0,-2-17-16 16,4 16 12-16,-4-16-16 0,4 17 12 16,-4-17-17-16,2 15 15 0,-2-15-14 0,4 13-5 0,-4-13 9 15,0 0 14-15,4 16-15 0,-4-16 16 0,0 0-15 16,0 0 19-16,2 17-14 0,-2-17 11 0,0 0-10 15,0 0 13-15,0 0-22 0,5 13 12 0,-5-13-16 0,0 0 13 16,0 0-15-16,0 0 8 0,0 0-23 0,0 0 1 16,0 0-33-16,0 0-3 0,6 12-29 0,-6-12-10 15,0 0-30-15,0 0-28 0,0 0-28 0,0 0-31 16,0 0-226-16,0 0 99 0</inkml:trace>
  <inkml:trace contextRef="#ctx0" brushRef="#br0" timeOffset="116905.462">8735 15843 212 0,'0'0'193'0,"0"0"-36"16,2-14-23-16,-2 14-24 0,0 0-14 0,0 0-14 15,0 0-12-15,2-14-11 0,-2 14-8 0,0 0-6 16,0 0 5-16,0 0 4 0,0 0 2 0,0 0-11 0,0 0 6 16,0 0-14-16,-9 9 8 0,9-9-4 15,-6 11 9-15,6-11-10 0,-5 17 13 0,5-17-14 0,-8 22 12 16,2-9-16-16,2 2 10 0,-3 0-18 0,3 1 19 16,-2 3-21-16,2 3 11 0,-2-2-16 0,2 3 11 15,-3 1-17-15,3 0 18 0,0-1-18 0,2 4 18 16,0-2-22-16,0 2 15 0,0-4-20 0,2-1-10 15,-2 3 8-15,2-3 22 0,2-2-23 0,0 0 19 0,0 1-16 16,0-1 15-16,2-1-21 0,-2-3 17 0,2 1-14 16,0-3 11-16,3 2-15 0,-3-4 15 0,0 0-17 15,2-2 17-15,-6-10-17 0,10 19 16 0,-10-19-16 16,11 12 11-16,-11-12-13 0,10 12 16 0,-10-12-29 16,0 0 5-16,16 9-29 0,-16-9 4 0,0 0-29 0,0 0-6 15,18 4-10-15,-18-4-14 0,0 0-15 0,0 0-23 16,0 0-30-16,0 0-35 0,17-7-211 0,-17 7 126 15</inkml:trace>
  <inkml:trace contextRef="#ctx0" brushRef="#br0" timeOffset="117495.619">8809 16118 76 0,'0'0'214'0,"0"0"-50"0,0 0-30 0,0 0-25 16,0 0-13-16,0 0-17 0,0 0-7 0,0 0-12 15,0 0-2-15,0 0-13 0,2-12 13 0,-2 12-3 0,0 0-1 16,0 0-13-16,0 0 2 0,0 0-4 16,0 0 18-16,0 0-9 0,0 0 4 0,0 0-17 0,0 0 3 15,23-2-15-15,-23 2 7 0,0 0-15 0,0 0 8 16,23-6-18-16,-23 6 12 0,0 0-12 0,23-4 8 16,-23 4-13-16,0 0 11 0,27-7-13 0,-27 7 17 15,19-2-20-15,-19 2 10 0,0 0-13 0,25-8 16 16,-25 8-15-16,0 0 10 0,20-3-7 0,-20 3 10 15,0 0-14-15,0 0 10 0,21-4-10 0,-21 4 10 0,0 0-10 16,0 0 14-16,0 0-14 0,0 0 24 0,17 6-17 16,-17-6 16-16,0 0-12 0,0 0 18 0,2 12-9 15,-2-12 15-15,0 0-14 0,-2 18 15 0,2-18-16 16,-5 17 17-16,5-17-14 0,-2 15 16 0,2-15-17 16,-4 21 17-16,4-21-11 0,-4 20 10 0,4-20-13 0,-4 23 13 15,4-23-16-15,-2 25 23 0,2-25-19 16,-4 22 12-16,4-22-19 0,0 24 13 0,0-24-17 0,-2 23 13 15,2-23-20-15,0 18 14 0,0-18-18 0,0 19 18 0,0-19-21 16,0 13 19-16,0-13-17 0,0 0 17 16,0 16-41-16,0-16 41 0,0 0-19 0,2 13-2 0,-2-13-22 15,0 0 0-15,0 0-34 0,0 0-7 0,0 0-32 16,0 0-17-16,0 0-21 0,0 0-20 0,0 0-19 16,0 0-23-16,0 0-167 0,0 0 171 0</inkml:trace>
  <inkml:trace contextRef="#ctx0" brushRef="#br0" timeOffset="117722.839">8891 16287 23 0,'0'0'234'0,"0"0"-38"0,0 0-33 0,0 0-20 16,0 0-9-16,0 0-19 0,0 0-3 0,0 0-16 0,0 0 8 16,0 0-9-16,0 0 11 0,0 0-18 15,0 0 8-15,0 0-19 0,8-10 5 0,-8 10-16 0,0 0 8 16,0 0-25-16,0 0 13 0,0 0-31 0,27-4 11 15,-27 4-17-15,0 0 3 0,0 0-16 0,25 0 6 16,-25 0-12-16,0 0 13 0,22-1-21 0,-22 1 18 16,0 0-58-16,21-2-8 0,-21 2-35 0,0 0-17 0,22-8-34 15,-22 8-19-15,0 0-27 0,18-6-39 0,-18 6-202 16,0 0 110-16</inkml:trace>
  <inkml:trace contextRef="#ctx0" brushRef="#br0" timeOffset="118512.583">9201 15874 68 0,'0'0'206'0,"0"0"-37"16,8-15-22-16,-8 15-19 0,0 0-10 0,6-15-12 0,-6 15-11 16,0 0-13-16,0 0-10 0,8-13-8 15,-8 13-11-15,0 0 5 0,0 0-23 0,0 0 5 16,0 0 5-16,0 0 14 0,0 0 10 0,0 0-18 16,0 0 9-16,0 0-15 0,0 0 5 0,0 16-19 15,0-16 9-15,-2 14-18 0,2-14-2 0,-4 15-1 0,4-15 21 16,-4 18-17-16,4-18 13 0,-4 21-19 0,4-21 9 15,-2 20-14-15,2-20 14 0,-4 21-16 0,4-21 12 16,-2 21-16-16,2-21 14 0,0 21-18 0,0-21 14 16,-2 20-18-16,2-20 14 0,0 17-19 0,0-17 17 0,-2 14-16 15,2-14 17-15,0 0-16 0,0 18 17 16,0-18-16-16,0 0 18 0,0 14-18 0,0-14 10 16,0 0-8-16,0 0 14 0,0 0-18 0,0 0 15 0,0 0-17 15,0 0 14-15,0 0-22 0,0 0 16 0,0 0-20 16,0 0 15-16,0 0-13 0,0 0 16 0,6-14-17 0,-6 14 14 15,0 0-15-15,4-15 14 0,-4 15-12 16,0 0 14-16,4-15-12 0,-4 15 34 0,0 0-36 0,0 0 17 16,6-13-15-16,-6 13 17 0,0 0-12 0,0 0 12 15,0 0-11-15,0 0 15 0,11-9-11 0,-11 9 15 16,0 0-13-16,0 0 20 0,10 8-15 0,-10-8 16 16,0 0-16-16,10 10 14 0,-10-10-15 0,9 10 12 15,-9-10-16-15,10 11 15 0,-10-11-13 0,8 8 18 16,-8-8-16-16,8 11-21 0,-8-11 17 0,0 0 26 0,13 10-20 15,-13-10 13-15,0 0-13 0,9 10 18 0,-9-10-19 16,0 0 24-16,0 0-14 0,0 0 18 0,10 9-26 16,-10-9 19-16,0 0-22 0,0 0 13 0,0 0-10 0,0 0-24 15,0 0 12-15,0 0-15 0,0 0 13 16,0-15-10-16,0 15 12 0,0 0-16 0,-8-11 16 0,8 11 13 16,0 0-11-16,-9-15-13 0,9 15 19 0,0 0-15 15,-10-13 17-15,10 13-15 0,0 0 18 0,-7-11-21 16,7 11 22-16,0 0-12 0,0 0 17 0,-8-11-10 15,8 11-7-15,0 0 19 0,0 0 17 0,0 0-17 16,-4-11 18-16,4 11-19 0,0 0 18 0,0 0-11 0,0 0 26 16,4-13-24-16,-4 13 15 0,0 0-21 15,8-9 11-15,-8 9-20 0,0 0 15 0,11-10-20 0,-11 10 10 16,0 0-29-16,0 0-7 0,11-9-33 0,-11 9-19 16,0 0-44-16,0 0-27 0,0 0-37 0,17-7-39 15,-17 7-37-15,0 0-149 0,0 0 128 0</inkml:trace>
  <inkml:trace contextRef="#ctx0" brushRef="#br0" timeOffset="119315.6">9455 16409 56 0,'0'0'112'0,"0"0"-5"15,0 0 2-15,-11-8-26 0,11 8-6 0,0 0 0 16,0 0-2-16,0 0-3 0,-11-9 1 0,11 9 5 15,0 0-4-15,0 0-2 0,0 0 0 0,0 0 0 0,0 0 4 16,-14-8 1-16,14 8-2 0,0 0 14 16,0 0-16-16,0 0 9 0,0 0-24 0,0 0 5 0,0 0-18 15,0 0 4-15,0 0-23 0,0 0 12 0,-15-5-21 16,15 5 12-16,0 0-14 0,0 0 22 0,0 0-5 16,0 0 5-16,0 0-16 0,0 0 9 0,0 0-19 15,0 0 13-15,27-4-18 0,-27 4 11 0,0 0-19 0,24-5 13 16,-24 5-41-16,19-4-1 0,-19 4-32 15,20-4-10-15,-20 4-28 0,0 0-7 0,31 0-29 0,-31 0-23 16,0 0-28-16,29 4-37 0,-29-4-131 0,15 7 184 16</inkml:trace>
  <inkml:trace contextRef="#ctx0" brushRef="#br0" timeOffset="120466.827">9892 15962 90 0,'0'0'165'0,"0"0"-23"0,0 0-24 0,0 0-3 0,0 0-19 16,0 0-4-16,0 0-9 0,0 0 4 0,0 0-10 16,0 0 8-16,0 0-11 0,0 0 3 0,2-12-15 15,-2 12 6-15,0 0-19 0,0 0 6 0,0 0-18 16,0 0 1-16,0 0-18 0,0 0 9 0,0 0-10 15,0 0 19-15,0 0-11 0,0 0 8 0,0 0-15 16,0 0 11-16,2 15-15 0,-2-15 15 0,0 0-13 16,0 16 11-16,0-16-13 0,-2 15 11 0,2-15-19 0,-4 16 12 15,4-16-16-15,-6 17 15 0,6-17-17 0,-5 25 7 16,-1-12-8-16,1-3 10 0,-1 3-15 0,0 1 16 16,0-1-17-16,0-3 16 0,-1 3-16 0,1 1 17 15,0-3-19-15,2 0 15 0,4-11-16 0,-10 18 13 16,10-18-43-16,-9 15 45 0,9-15-23 0,-6 13 14 0,6-13-21 15,-4 11 17-15,4-11-48 0,0 0 54 0,-6 15-12 16,6-15 12-16,0 0-11 0,0 0 7 0,0 0-10 16,0 0 8-16,0 0-9 0,0 0 24 0,0 0-32 15,0 0 11-15,0 0-14 0,0 0 13 0,0 0-13 0,0 0 7 16,27-2-11-16,-27 2 10 0,0 0-6 16,0 0 9-16,18-6-5 0,-18 6 11 0,0 0-5 0,0 0 9 15,19-3-5-15,-19 3 12 0,0 0-9 0,0 0 8 16,0 0-6-16,0 0 9 0,23-4-9 0,-23 4 9 15,0 0-6-15,0 0 8 0,0 0 2 0,0 0 5 0,0 0-6 16,17-4 8-16,-17 4-11 0,0 0 8 0,0 0-10 16,10-9 8-16,-10 9-9 0,0 0 7 0,7-11-8 15,-7 11 10-15,0 0-12 0,6-17 11 0,-6 17-8 0,0 0 15 16,2-16-3-16,-2 16 16 0,0 0-6 0,2-17 18 16,-2 17-9-16,0 0 13 0,0-13-9 0,0 13 14 15,0 0-19-15,0 0-28 0,0 0 23 0,-2-17 8 16,2 17-19-16,0 0 8 0,0 0-19 0,0 0 14 0,0 0-16 15,0 0 10-15,0 0-13 0,0 0 17 0,0 0-17 16,0 0 14-16,0 0-12 0,0 0 17 0,-2 19-14 16,2-19-10-16,0 0 22 0,0 19 19 0,0-19-49 15,0 16 53-15,0-16-16 0,0 19 18 0,0-19-18 0,2 22 13 16,-2-22-21-16,0 22 19 0,0-22-19 0,2 22 20 16,-2-22-14-16,0 22 11 0,0-22-19 0,0 22 14 15,0-22-19-15,0 21 19 0,0-21-24 0,0 16 14 16,0-16-15-16,2 15 16 0,-2-15-21 0,0 0 20 0,0 17-19 15,0-17 17-15,0 0-18 0,2 12 19 0,-2-12-25 16,0 0-7-16,0 0-33 0,0 0-11 0,0 0-43 16,0 0-25-16,0 0-34 0,0 0-30 0,0 0-26 15,6-10-40-15,-6 10-159 0,2-15 119 0</inkml:trace>
  <inkml:trace contextRef="#ctx0" brushRef="#br0" timeOffset="121172.797">10088 15874 5 0,'0'0'180'0,"0"0"-19"15,0 0-31-15,0 0-12 0,0 0-6 0,0 0-12 16,0 0-4-16,0 0-5 0,6 15 0 0,-6-15-10 16,0 15 3-16,0-15-12 0,-2 19 8 0,2-19-13 0,-2 18 5 15,2-18-16-15,-2 24 17 0,2-24-29 0,-5 22 8 16,3-7-14-16,0-2 7 0,0-1-15 0,2-12 5 16,-4 27-19-16,4-27 7 0,-2 23-13 0,2-23 9 0,-2 21-16 15,2-21 11-15,-2 20-15 0,2-20 13 16,-2 15-13-16,2-15 11 0,-2 13-11 0,2-13 15 0,0 0-17 15,0 13 4-15,0-13-26 0,0 0 10 0,0 0-22 16,0 0 8-16,0 0-15 0,0 0 8 0,0 0-7 16,0 0 11-16,0 0-17 0,6-13 10 0,-6 13 0 15,0 0 13-15,2-17-1 0,-2 17 11 0,0 0-3 16,2-14 8-16,-2 14-3 0,0 0 9 0,2-13-5 0,-2 13 7 16,0 0-3-16,0 0 2 0,0 0-6 0,2-15 9 15,-2 15-7-15,0 0 11 0,0 0-6 0,0 0 15 16,0 0-3-16,0 0 10 0,0 0-13 0,0 0 29 15,0 0-3-15,0 0 0 0,17 7-14 0,-17-7 5 16,0 0-7-16,10 11 14 0,-10-11-9 0,0 0 8 0,12 12-10 16,-12-12 9-16,0 0-11 0,13 9 13 0,-13-9-16 15,0 0 10-15,10 7-11 0,-10-7 11 0,0 0-10 16,0 0 18-16,13 7-11 0,-13-7 16 0,0 0-17 0,0 0 7 16,0 0-17-16,0 0 8 0,0 0-27 0,0 0 7 15,0 0-24-15,0 0 6 0,0 0-15 0,0 0 13 16,2-14-13-16,-2 14 19 0,0 0-13 0,-9-15 15 15,9 15-9-15,-8-13 15 0,8 13-10 0,-8-11 15 16,8 11-11-16,-8-10 20 0,8 10-16 0,0 0 12 16,-11-12-10-16,11 12 14 0,0 0-8 0,-6-11 13 0,6 11-10 15,0 0 12-15,0 0-9 0,-6-11 11 0,6 11-12 16,0 0 13-16,0 0-2 0,0 0 20 0,0 0-11 16,4-16 18-16,-4 16-17 0,0 0 5 15,0 0-17-15,12-10 15 0,-12 10-20 0,0 0 14 0,15-11-24 16,-15 11-4-16,0 0-46 0,14-4-27 0,-14 4-50 15,0 0-46-15,0 0-45 0,0 0-238 0,15-6 63 16</inkml:trace>
  <inkml:trace contextRef="#ctx0" brushRef="#br0" timeOffset="122120.449">10225 15839 76 0,'0'0'209'0,"0"0"-47"0,0 0-34 0,0 0-6 16,0 0-9-16,0 0-6 0,0 0 1 16,0 0-5-16,0 0-5 0,0 0-21 0,0 0 0 15,14 8-15-15,-14-8 9 0,9 11-23 0,-9-11 14 0,10 15-19 16,-10-15 6-16,10 18-15 0,-5-7 3 0,1-1-12 15,0 7 8-15,0-3-3 0,0-1-3 0,-2 7-17 16,3-2 10-16,-3 5-20 0,2-3 17 0,-3 4-16 0,1 0 10 16,-2 0-10-16,0 2 8 0,0 0-13 0,1 0 1 15,-3-1 2-15,0 1 1 0,0-2 6 0,-3 2 2 16,1-2 5-16,0 2 6 0,0-3 3 0,-2-1 2 16,1 0 0-16,-1-4 0 0,2 1 1 0,-2 0 3 0,-3-5-3 15,3 3-1-15,0-4-3 0,-2 0-5 16,2 0 2-16,-2-2 12 0,6-11-3 0,-9 16 0 0,9-16-13 15,-10 15 12-15,10-15-20 0,-10 13 18 0,10-13-38 16,0 0 38-16,-11 12-15 0,11-12 7 0,0 0-16 16,0 0 15-16,-12 10-23 0,12-10 20 0,0 0-32 15,0 0 7-15,0 0-30 0,0 0-12 0,-8 11-16 16,8-11-22-16,0 0-26 0,0 0-28 0,0 0-29 0,0 0-29 16,0 0-34-16,0 0-169 0,0 0 131 0</inkml:trace>
  <inkml:trace contextRef="#ctx0" brushRef="#br0" timeOffset="122640.849">10512 16342 108 0,'0'0'263'0,"0"0"-56"0,0 0-31 15,0 0-24-15,0 0-19 0,0 0-15 0,0 0-19 16,0 0-10-16,0 0-13 0,0 0-4 0,0 0-4 0,0 0-8 16,0 0 21-16,0 0-8 0,0 0 20 0,0 0-20 15,0 0 15-15,0 0-25 0,0 0 14 0,0 0-26 16,0 0 14-16,0 0-24 0,0 0 6 0,0 0-25 15,17 7 6-15,-17-7-15 0,0 0 12 0,21 5-20 0,-21-5 11 16,0 0-17-16,22 5 13 0,-22-5-29 16,0 0 9-16,27 3-25 0,-27-3 11 0,0 0-24 0,26 8 5 15,-26-8-21-15,0 0 7 0,25 3-20 0,-25-3 0 0,0 0-5 16,23 6-5-16,-23-6-5 0,0 0-9 0,0 0-7 16,20 4-14-16,-20-4-21 0,0 0-40 0,0 0-185 15,0 0 176-15</inkml:trace>
  <inkml:trace contextRef="#ctx0" brushRef="#br0" timeOffset="122969.562">10599 16229 122 0,'0'0'325'0,"0"0"-82"0,0 0-34 15,0 0-36-15,0 0-13 0,0 0-42 0,0 0-6 16,0 0-31-16,0 0 8 0,0 0-16 0,0 0 31 0,0 0-34 16,0 0 10-16,0 0-24 0,-12 8 7 15,12-8-2-15,0 0-5 0,0 14-21 0,0-14 15 0,0 17-15 16,0-17 15-16,2 17-19 0,-2-17 14 0,2 21-19 16,-2-21 20-16,2 25-20 0,-2-25 11 0,4 24-20 15,-4-9 26-15,2-2-23 0,0 0 21 0,-2-13-11 16,4 26 5-16,-4-26-26 0,2 21 16 0,-2-21-23 0,4 25 20 15,-4-25-25-15,2 18 20 0,-2-18-23 0,2 19 18 16,-2-19-20-16,4 13 12 0,-4-13-37 0,0 0 0 0,4 16-32 16,-4-16-7-16,0 0-49 0,0 0-30 0,0 0-47 15,0 0-55-15,0 0-69 0,23-1-176 0,-23 1 9 16</inkml:trace>
  <inkml:trace contextRef="#ctx0" brushRef="#br0" timeOffset="123917.781">10876 16087 134 0,'0'0'201'0,"0"0"-50"0,0 0-17 0,0 0-23 16,0 0-7-16,0 0-12 0,6-13 3 0,-6 13-17 15,0 0 2-15,0 0-20 0,15-12-6 0,-15 12-16 16,0 0 1-16,17-7-13 0,-17 7 0 0,15-7-9 15,-15 7 3-15,0 0-10 0,23-4 6 0,-23 4-11 16,0 0 8-16,24 0-8 0,-24 0 7 0,0 0-8 16,0 0 14-16,27 4-4 0,-27-4 17 0,0 0-2 15,13 8 14-15,-13-8-7 0,6 12 5 0,-6-12-38 16,0 0 48-16,0 19-20 0,0-19 9 0,-2 12-19 0,2-12 11 16,-6 16-18-16,6-16 9 0,-9 12-15 0,9-12 10 15,-10 16-4-15,10-16-3 0,-10 12-13 0,10-12 12 16,-9 12-15-16,9-12 17 0,0 0-15 0,-12 12 17 15,12-12-10-15,0 0-22 0,-8 9 24 0,8-9 14 0,0 0-16 16,0 0 9-16,0 0-17 0,0 0 12 0,-9 11-18 16,9-11 17-16,0 0-18 0,0 0 13 0,0 0-15 15,0 0 12-15,0 0-21 0,25-3 2 0,-25 3-16 16,0 0 10-16,0 0-11 0,29-2 10 0,-29 2-15 0,0 0 17 16,27 4-8-16,-27-4 15 0,18 1-7 0,-18-1 14 15,18 7-5-15,-18-7 9 0,15 11-4 0,-15-11 20 16,12 10 12-16,-12-10 12 0,10 11-4 0,-10-11 24 15,5 13-16-15,-5-13 55 0,0 17-55 0,0-17 8 0,-2 17-14 16,2-17 15-16,-9 16-20 0,9-16 4 0,-10 17-11 16,10-17 14-16,-15 15-15 0,15-15 14 0,-14 13-18 15,14-13 11-15,-16 8-23 0,16-8 15 0,-18 7-14 16,18-7 12-16,0 0-16 0,-27 3 20 0,27-3-18 16,0 0 12-16,-25 0-16 0,25 0 16 0,0 0-20 15,0 0 5-15,-27 0-33 0,27 0-10 0,0 0-39 16,0 0-15-16,0 0-31 0,0 0-11 0,0 0-17 0,-22 2-20 15,22-2-21-15,0 0-216 0,0 0 120 0</inkml:trace>
  <inkml:trace contextRef="#ctx0" brushRef="#br0" timeOffset="124291.254">11249 16390 39 0,'0'0'310'15,"0"0"-71"-15,0 0-35 0,0 0-27 0,0 0-18 0,0 0-12 16,0 0-24-16,0 0-11 0,-10 9 3 0,10-9-27 16,0 0 3-16,0 0-7 0,0 0-13 0,0 0-27 15,-15 7 11-15,15-7-23 0,0 0 7 0,0 0-20 0,0 0 9 16,0 0-19-16,-8 12 11 0,8-12-22 0,0 0 19 15,0 0-17-15,0 0 13 0,0 0-19 0,0 0 20 16,0 0-15-16,8 11 14 0,-8-11-19 0,0 0 14 16,0 0-26-16,0 0 17 0,0 0-22 0,19-6 13 0,-19 6-17 15,0 0 12-15,0 0-11 0,0 0 12 0,12-11-14 16,-12 11 15-16,0 0-17 0,0 0 0 0,0 0 2 16,0 0-5-16,0 0-4 0,0 0-9 0,0 0-6 15,0 0-12-15,0 0-12 0,0 0-23 0,0 0-19 16,0 0-18-16,0 0-26 0,0 0-36 0,0 0-105 0,0 0 236 15</inkml:trace>
  <inkml:trace contextRef="#ctx0" brushRef="#br0" timeOffset="124854.783">11451 16068 164 0,'0'0'304'16,"0"0"-64"-16,-13-9-25 0,13 9-34 0,0 0-12 15,0 0-41-15,0 0-10 0,0 0-34 0,0 0-2 16,-12-7-34-16,12 7 11 0,0 0-5 0,0 0 13 16,0 0-18-16,0 0 5 0,0 0-25 0,0 0 12 0,6 10-18 15,-6-10 10-15,0 0-16 0,13 6 8 0,-13-6-19 16,0 0 14-16,22 8-22 0,-22-8 4 0,0 0-31 16,28 0 4-16,-28 0-30 0,23-2-6 0,-23 2-19 15,25-4-1-15,-25 4-14 0,23-3-1 0,-23 3-1 16,20-5 8-16,-20 5 6 0,21-3 16 0,-21 3 8 15,0 0 14-15,22-4 6 0,-22 4 19 0,0 0 21 16,0 0 25-16,0 0 8 0,20 1 12 0,-20-1-2 0,0 0 11 16,0 0-5-16,0 0 19 0,-2 21-7 0,2-21 14 15,0 0-16-15,-6 19 12 0,6-19-18 0,-6 15 12 16,6-15-21-16,-6 20 16 0,6-20-16 0,-8 24 18 16,6-11-18-16,-2 2 21 0,0 1-23 0,2-3 15 0,-2 4-18 15,2 2 16-15,0-2-22 0,0-1 20 0,0 2-28 16,-1-3 16-16,3 2-29 0,0 0 19 0,0-3-27 15,0-1 18-15,0-13-23 0,0 26 18 0,0-26-22 16,5 22 18-16,-5-22-21 0,2 19 17 0,-2-19-27 0,4 14 6 16,-4-14-31-16,4 12-5 0,-4-12-40 0,0 0-24 15,6 11-39-15,-6-11-38 0,0 0-33 0,0 0-35 16,0 0-233-16,0 0 23 0</inkml:trace>
  <inkml:trace contextRef="#ctx0" brushRef="#br0" timeOffset="125055.701">11469 16326 196 0,'0'0'363'0,"0"0"-78"15,0 0-65-15,0 0-18 0,0 0-42 0,-4-14 4 16,4 14-29-16,0 0 4 0,0 0-29 0,17-6 6 16,-17 6-36-16,0 0 9 0,19-5-31 0,-19 5 1 0,0 0-29 15,27-8 12-15,-27 8-25 0,19-3 11 16,-19 3-22-16,21-2 8 0,-21 2-37 0,0 0-11 0,29-3-42 15,-29 3-21-15,0 0-52 0,26-2-43 0,-26 2-50 16,0 0-289-16,24 0-37 0</inkml:trace>
  <inkml:trace contextRef="#ctx0" brushRef="#br0" timeOffset="125871.4">11898 15759 201 0,'0'0'247'15,"0"0"-45"-15,0 0-29 0,0 0-15 0,0 0-13 16,0 0-13-16,0 0-8 0,0 0-20 16,0 0 6-16,-4 18-28 0,4-18 14 0,0 0-22 0,-2 20 9 15,2-20-22-15,0 18 11 0,0-18-22 16,-4 22 16-16,4-22-16 0,-2 24 17 0,0-11-28 0,0 4 15 15,-2-4-5-15,2 4-4 0,-3-3-5 0,1 3-4 16,0-2-6-16,0 1-20 0,0-3 13 0,-2 3-4 16,2-2-23-16,-1 1 20 0,1-2-21 0,0 0 20 0,0-3-23 15,4-10 22-15,-6 21-24 0,6-21 16 0,-6 14-22 16,6-14 16-16,-4 15-23 0,4-15 10 0,0 0-28 16,-5 11 3-16,5-11-19 0,0 0 16 0,0 0-17 0,0 0 18 15,0 0-14-15,0 0 15 0,0 0-17 0,0 0 14 16,-2-12-15-16,2 12 11 0,0 0-7 0,7-20 19 15,-7 20-3-15,4-10 13 0,-4 10-3 0,4-11 13 16,-4 11-5-16,0 0 15 0,8-15-12 0,-8 15 12 16,0 0-5-16,10-11 23 0,-10 11-3 0,0 0 20 15,0 0-8-15,0 0-12 0,0 0 22 0,15-5 17 16,-15 5-13-16,0 0 5 0,0 0-13 0,10 8 22 16,-10-8-27-16,0 0 14 0,13 14-18 0,-13-14 12 0,0 0-18 15,10 11 17-15,-10-11-20 0,0 0 15 16,12 12-13-16,-12-12 10 0,0 0-12 0,13 12 16 0,-13-12-19 15,0 0 18-15,11 7-19 0,-11-7 22 0,0 0-5 0,0 0-3 16,0 0-4-16,15 8-6 0,-15-8 0 16,0 0-9-16,0 0-4 0,0 0-9 0,0 0-3 0,0 0-4 15,0 0 1-15,8-9 1 0,-8 9-16 0,0 0 12 16,0 0-14-16,-8-13 20 0,8 13-12 0,0 0 17 16,-11-10-11-16,11 10 19 0,0 0-14 0,-11-9 17 15,11 9-16-15,0 0 17 0,-15-8-13 0,15 8 20 0,0 0-6 16,-10-9 20-16,10 9-13 0,0 0 23 15,0 0-3-15,-10-7 2 0,10 7-1 0,0 0-1 0,0 0-5 16,0 0-7-16,0 0-2 0,0-15-2 0,0 15-4 16,0 0 2-16,14-11-7 0,-14 11-1 0,15-11-11 15,-15 11-15-15,21-18-31 0,-10 10-14 0,-1-1-34 16,2 1-48-16,1 0-60 0,-3-3-56 0,1 3-283 16,-11 8-56-16</inkml:trace>
  <inkml:trace contextRef="#ctx0" brushRef="#br0" timeOffset="134681.695">12594 16516 190 0,'0'0'209'0,"-23"-4"-43"0,23 4-23 0,0 0-18 16,0 0-8-16,0 0-10 0,0 0-9 0,0 0-8 0,0 0-8 15,-18-4-5-15,18 4-2 0,0 0 13 0,0 0-18 16,0 0 16-16,0 0-15 0,0 0 15 0,0 0-17 16,0 0 14-16,0 0-17 0,0 0 9 0,0 0-23 15,0 0 15-15,0 0-24 0,0 0 9 0,0 0-26 16,0 0 10-16,-15-4-25 0,15 4 13 0,0 0-4 15,0 0-3-15,0 0-17 0,15-8 14 0,-15 8-17 0,0 0 15 16,20-9-16-16,-20 9 13 0,19-3-14 0,-19 3 17 16,18-3-20-16,-18 3 18 0,23-4-19 0,-23 4 15 15,0 0-15-15,32-2 18 0,-32 2-16 0,0 0 14 16,31 2-15-16,-31-2 14 0,0 0-12 0,27 4 8 16,-27-4-20-16,0 0 13 0,25 3-21 0,-25-3 13 15,0 0-25-15,0 0 12 0,25 0-23 0,-25 0 8 16,0 0-21-16,0 0 9 0,0 0-27 0,19 3-12 0,-19-3-22 15,0 0-34-15,0 0-25 0,0 0-28 16,0 0-28-16,0 0-146 0,0 0 170 0</inkml:trace>
  <inkml:trace contextRef="#ctx0" brushRef="#br0" timeOffset="135028.659">12522 16425 167 0,'-21'-2'235'0,"21"2"-43"0,0 0-24 15,0 0-21-15,0 0-16 0,0 0-1 0,0 0-24 16,0 0-2-16,0 0-19 0,-18-3 6 0,18 3-22 0,0 0 5 16,0 0-21-16,0 0 15 0,0 0-19 15,0 0 11-15,0 0-19 0,0 0 19 0,0 0-22 0,9-9 10 16,-9 9-21-16,0 0 16 0,15-6-22 0,-15 6 15 15,0 0-22-15,21-4 11 0,-21 4-19 0,0 0 16 16,27-8-22-16,-27 8 18 0,0 0-19 0,27-3 15 16,-27 3-19-16,20-4 18 0,-20 4-19 0,0 0 17 15,27-3-18-15,-27 3 10 0,0 0-28 0,26-4 2 16,-26 4-28-16,0 0-1 0,23-2-21 0,-23 2-5 16,0 0-25-16,0 0-16 0,27-2-11 0,-27 2-13 0,0 0-7 15,0 0-6-15,0 0-11 0,0 0-25 16,22-3-87-16,-22 3 271 0</inkml:trace>
  <inkml:trace contextRef="#ctx0" brushRef="#br0" timeOffset="135511.699">12705 16311 171 0,'0'0'196'0,"0"0"-31"0,0 0-14 0,0 0-6 16,-9-12-13-16,9 12 6 0,0 0-16 15,0 0-2-15,0 0-15 0,0 0 4 0,0 0-21 0,0 0 7 16,0 0-25-16,0 0 4 0,-10-9-24 0,10 9 14 15,0 0-24-15,0 0 9 0,0 0-26 0,0 0 11 16,0 0-4-16,0 0-6 0,0 0-9 0,0 0 16 16,0 0-15-16,0 0 9 0,0 0-17 0,0 0 15 15,14 9-19-15,-14-9 15 0,0 0-21 0,15 6 15 16,-15-6-16-16,0 0 15 0,23 9-16 0,-23-9 14 16,16 8-14-16,-16-8 16 0,23 5-19 0,-23-5 17 0,20 6-25 15,-20-6 16-15,24 7-17 0,-24-7 14 16,23 6-15-16,-23-6 19 0,21 8-15 0,-21-8 14 15,20 7-14-15,-20-7 20 0,17 5-20 0,-17-5 19 0,14 9-14 16,-14-9 17-16,11 9-12 0,-11-9 10 0,8 14-12 16,-8-14 17-16,3 14-19 0,-3-14 18 0,2 13-18 15,-2-13 18-15,-2 17-13 0,2-17 15 0,-3 17-13 16,3-17 21-16,-4 18-16 0,4-18 12 0,-10 19-12 16,10-19 21-16,-9 18-19 0,9-18 19 0,-10 19-13 15,10-19 11-15,-8 18-13 0,8-18 18 0,-11 18-24 0,11-18 19 16,-10 17-23-16,10-17 18 0,-10 15-19 0,10-15 21 15,-9 15-21-15,9-15 26 0,-10 11-22 0,10-11 22 16,0 0-21-16,-8 15 17 0,8-15-22 16,0 0 19-16,-6 9-21 0,6-9 20 0,0 0-23 15,0 0 19-15,0 0-25 0,-7 13 15 0,7-13-30 0,0 0 8 16,0 0-34-16,0 0-3 0,0 0-35 0,0 0-19 16,0 0-27-16,-6 11-31 0,6-11-26 0,0 0-27 0,0 0-51 15,0 0-162-15,0 0 98 0</inkml:trace>
  <inkml:trace contextRef="#ctx0" brushRef="#br0" timeOffset="138482.713">13335 16270 90 0,'0'0'244'0,"0"0"-58"16,-17-5-35-16,17 5-12 0,0 0-17 0,0 0-4 15,0 0-13-15,0 0 5 0,-10-11-24 0,10 11 6 16,0 0-39-16,0 0 34 0,0 0-24 0,-4-14 12 0,4 14-23 16,0 0 5-16,0 0-15 0,0 0 5 15,-4-13-19-15,4 13 10 0,0 0-18 0,0 0 12 16,0 0-56-16,2-16 55 0,-2 16-23 0,0 0 13 0,0 0-19 15,6-13 16-15,-6 13-20 0,0 0 15 0,10-10-17 16,-10 10 15-16,0 0-15 0,19-9 17 0,-19 9-19 16,0 0 12-16,25-5-20 0,-25 5 12 0,0 0-20 15,26-2 10-15,-26 2-15 0,0 0 14 0,25 0-14 16,-25 0 17-16,0 0-12 0,22 7 18 0,-22-7-11 16,0 0 15-16,15 9-9 0,-15-9 12 0,0 0-14 15,4 21 18-15,-4-21-17 0,-2 15 17 0,2-15-17 0,-8 18 16 16,1-6-14-16,1-1 15 0,-2 1-12 0,0-1 1 15,-1 0-2-15,1 1 2 0,2-1 2 0,-2-2-1 16,-1 0 2-16,9-9 4 0,-11 15-8 0,11-15 6 16,-10 13 0-16,10-13 3 0,-9 9 4 0,9-9 0 15,0 0-2-15,-8 9 13 0,8-9-19 0,0 0 16 16,0 0-19-16,0 0 12 0,0 0-12 0,10-9 14 16,-10 9-17-16,11-7 15 0,-11 7-14 0,14-8 15 15,-14 8-17-15,14-8 15 0,-14 8-17 0,18-8 14 16,-18 8-12-16,17-4 12 0,-17 4-14 0,0 0 13 0,29-5-17 15,-29 5 17-15,0 0-14 0,27 3 16 0,-27-3-14 16,0 0 15-16,22 6-13 0,-22-6 13 0,13 9-14 16,-13-9 13-16,9 11-8 0,-9-11 15 0,6 15-12 15,-6-15 15-15,4 17-14 0,-4-17 15 0,0 16-13 16,0-16 15-16,-4 20-14 0,4-20-1 0,-6 20 4 16,6-20 2-16,-9 14 3 0,9-14 0 0,-13 16 19 0,13-16-22 15,-16 14 18-15,16-14-20 0,-19 8 19 0,19-8-20 16,-20 8 15-16,20-8-14 0,-23 4 17 0,23-4-20 15,-23 4 21-15,23-4-44 0,0 0 42 0,-32-4-21 16,32 4 18-16,0 0-20 0,-29-2 10 0,29 2-18 16,0 0 1-16,-23-2-27 0,23 2-26 0,0 0-38 15,0 0-19-15,0 0-10 0,0 0-8 0,-24 0-18 16,24 0-23-16,0 0-19 0,0 0-198 0,0 0 153 16</inkml:trace>
  <inkml:trace contextRef="#ctx0" brushRef="#br0" timeOffset="139169.758">13774 15458 134 0,'0'0'195'0,"-2"-15"-51"0,2 15-29 16,0 0-26-16,-2-19-21 0,2 19-17 0,0 0-7 0,0 0 7 15,-2-12 9-15,2 12 12 0,0 0 6 0,0 0 1 16,0 0 3-16,0 0-18 0,2 15 11 0,-2-15-11 15,0 18 2-15,0-18-15 0,2 24 10 0,-2-7-16 16,2 1 9-16,-2 2-8 0,0 3 12 0,0 1-16 16,0 3 14-16,0 4-16 0,0-2 14 0,0 2-18 15,0 1 15-15,0-1-19 0,0 3 15 0,0 3-7 0,2 1-16 16,-2-3 19-16,2 2-18 0,-2 3 18 16,2-7-20-16,1 5 12 0,-1-3-17 0,0 3 11 0,0-7-16 15,0 0 16-15,0 1-14 0,2-3 21 0,-2 3-21 0,0-3 20 16,0 1-24-16,2-2 17 0,-3-1-21 15,1-1 23-15,0-2-25 0,1 1 20 0,1-5-26 0,-2-2 25 16,-2-1-22-16,2 0 16 0,0-2-18 0,-2-15 22 16,2 21-22-16,-2-21 16 0,2 23-18 0,-2-23 17 15,2 16-20-15,-2-16 21 0,2 15-25 0,-2-15 24 16,0 0-20-16,2 17 18 0,-2-17-23 0,0 0 21 16,0 0-29-16,0 15 10 0,0-15-29 0,0 0 5 0,0 0-27 15,0 0 8-15,0 0-31 0,0 0-12 0,0 0-18 16,0 0-18-16,0 0-19 0,0 0-20 0,0 0-24 15,0 0-26-15,0 0-41 0,0 0-135 0,0 0 151 0</inkml:trace>
  <inkml:trace contextRef="#ctx0" brushRef="#br0" timeOffset="142550.441">9132 14359 138 0,'0'0'215'0,"0"0"-48"0,0 0-25 0,0 0-18 16,0 0-22-16,0 0-11 0,0 0-20 0,0 0-4 15,0 0-6-15,0 0 20 0,0 0-9 0,0 0 12 16,0 0-14-16,0 0 0 0,0 0-13 0,0 0 7 15,22-4-17-15,-22 4 5 0,0 0-19 0,20 6 10 16,-20-6-20-16,0 0 11 0,27 3-19 0,-27-3 10 16,22 1-17-16,-22-1 9 0,25 0-16 0,-25 0 13 15,29 0-13-15,-29 0 12 0,30-1-15 0,-30 1 8 0,33 0-20 16,-33 0 7-16,31-3-18 0,-31 3 4 16,27-2-15-16,-27 2 8 0,23-1-9 0,-23 1 6 15,0 0-7-15,30 3 7 0,-30-3-9 0,0 0 2 0,23 3-14 16,-23-3-6-16,0 0-12 0,0 0-8 0,20 2-14 15,-20-2-22-15,0 0-37 0,0 0 2 0,0 0-132 16,0 0 267-16</inkml:trace>
  <inkml:trace contextRef="#ctx0" brushRef="#br0" timeOffset="143481.264">9140 14374 1 0,'0'0'130'0,"0"0"-15"0,0 0-20 0,0 0-13 16,0 0-9-16,0 0 3 0,-19 4-6 16,19-4-8-16,0 0-4 0,0 0-6 0,0 0-1 0,-18 5-6 15,18-5 3-15,0 0-3 0,0 0 1 0,0 0-4 16,0 0 2-16,0 0-3 0,0 0 5 15,-21 4-11-15,21-4 9 0,0 0-8 0,0 0 6 0,0 0-14 16,0 0 7-16,0 0-7 0,0 0 9 0,0 0-12 16,0 0 11-16,0 0-11 0,0 0 3 0,0 0-13 15,0 0 9-15,0 0-15 0,0 0 9 0,0 0-14 16,0 0 8-16,0 0-15 0,0 0 10 0,0 0-10 16,0 0 11-16,0 0-13 0,0 0 11 0,0 0-4 15,0 0 21-15,0 0-10 0,0 0 7 0,0 0-8 16,0 0 13-16,0 0-12 0,0 0 22 0,0 0-25 0,21 6 18 15,-21-6-16-15,0 0 9 0,14 5-14 0,-14-5 13 16,0 0-15-16,17 11 14 0,-17-11-15 0,12 7 14 16,-12-7-34-16,11 10 30 0,-11-10-12 0,13 9 12 15,-13-9-15-15,12 9 15 0,-12-9-18 0,0 0 15 16,17 11-18-16,-17-11 15 0,0 0-12 0,14 10 16 16,-14-10-14-16,0 0 24 0,0 0-13 0,15 7 19 15,-15-7-14-15,0 0 11 0,0 0-18 0,0 0 7 0,0 0-10 16,0 0 20-16,0 0-26 0,0 0 15 0,0 0-19 15,0 0 17-15,0 0-20 0,0 0 16 0,-7-14-21 16,7 14 14-16,0 0-13 0,-14-14 16 0,14 14 9 16,-10-9-12-16,10 9-13 0,-11-11 14 0,11 11-10 15,-10-10 11-15,10 10-11 0,-10-12 14 0,10 12-15 16,-9-13 15-16,9 13-11 0,-9-11 12 0,9 11-14 16,-8-12 14-16,8 12-13 0,-11-11 3 0,11 11-3 15,-10-8 16-15,10 8-16 0,-10-10 16 0,10 10-14 16,-13-7 11-16,13 7-15 0,-10-9 17 0,10 9-15 0,-12-7 16 15,12 7-16-15,0 0 15 0,-15-12-15 0,15 12 14 16,0 0-12-16,-12-9 12 0,12 9-14 0,0 0 13 16,0 0-17-16,-13-10 18 0,13 10-20 0,0 0 15 15,0 0-11-15,0 0 17 0,0-12-17 0,0 12 14 16,0 0-9-16,11-12 16 0,-11 12-14 0,0 0 15 0,16-11-14 16,-16 11 17-16,0 0-39 0,19-9 39 15,-19 9-13-15,14-7 13 0,-14 7-23 0,17-4 21 0,-17 4-14 16,14-7 14-16,-14 7-15 0,0 0 11 0,19-6-12 15,-19 6 16-15,0 0-18 0,0 0 16 0,17-6-20 16,-17 6 20-16,0 0-17 0,0 0 12 0,0 0-15 16,17-5 14-16,-17 5-37 0,0 0-6 15,0 0-42-15,0 0-27 0,0 0-48 0,0 0-40 0,21-4-39 16,-21 4-210-16,0 0 84 0</inkml:trace>
  <inkml:trace contextRef="#ctx0" brushRef="#br0" timeOffset="145208.285">10724 14966 198 0,'0'0'184'16,"0"0"-49"-16,0 0-19 0,0 0-16 0,0 0-10 15,-2-12-8-15,2 12-3 0,0 0-11 0,0 0 4 0,0 0-10 16,0 0-1-16,0 0-14 0,-2 14-1 0,2-14-7 15,0 0 3-15,-4 18-7 0,4-18 7 0,-4 21-13 16,4-21 6-16,-6 26-14 0,4-12 11 0,-3 1-11 16,1 2 24-16,0 0-30 0,0-1 6 0,0 1-10 15,0 1 9-15,0 1-16 0,-1-2 10 0,1 1-11 16,0 0 6-16,0-1-9 0,0-1 8 0,2 1-41 16,0-3 48-16,-2 1-17 0,2-3-9 0,2-12 4 15,-5 20 0-15,5-20-5 0,-4 18 0 0,4-18-14 16,-4 14 12-16,4-14-17 0,0 0 2 0,-4 15-12 0,4-15 2 15,0 0-1-15,0 0 13 0,0 0-3 0,0 0 13 16,0 0-3-16,0 0 3 0,0 0-6 0,-18-6 5 16,18 6-7-16,0 0 7 0,-12-13-1 0,12 13 7 15,-6-10 0-15,6 10 5 0,-8-12-1 0,8 12 5 16,-9-13-4-16,9 13 8 0,-8-13 1 0,8 13 7 16,-8-12 0-16,8 12 7 0,-8-15-3 0,8 15 8 15,-7-12-4-15,7 12 9 0,-6-11-8 0,6 11 9 0,-6-11-5 16,6 11 9-16,0 0-8 0,-6-16 8 0,6 16-7 15,0 0 11-15,-4-12-11 0,4 12 5 0,0 0-14 16,0 0 5-16,-5-13-15 0,5 13 9 0,0 0-5 16,0 0 16-16,0 0-11 0,0 0 10 0,0 0-15 15,0 0 11-15,0 0-15 0,0 0 14 0,0 0-14 16,13 10 12-16,-13-10-7 0,0 0 29 0,8 12-26 16,-8-12 13-16,6 11-15 0,-6-11 11 0,7 11-17 15,-7-11 17-15,6 14-6 0,-6-14 13 0,6 13-17 16,-6-13 14-16,6 12-18 0,-6-12 19 0,4 13-13 0,-4-13 16 15,6 15-16-15,-6-15 11 0,7 14-15 0,-7-14 14 16,4 12-16-16,-4-12 13 0,6 12-9 0,-6-12 6 16,0 0-20-16,6 16 15 0,-6-16-13 0,0 0 18 15,0 0-18-15,8 11 24 0,-8-11-14 0,0 0 16 16,0 0-16-16,0 0 14 0,0 0-17 0,0 0 15 16,0 0-20-16,28-1 10 0,-28 1-10 0,11-10 11 15,-11 10-15-15,14-10 13 0,-14 10-17 0,13-11 19 0,-13 11-20 16,10-9 14-16,-10 9-12 0,12-9 12 0,-12 9-20 15,0 0 7-15,13-11-27 0,-13 11-7 0,0 0-32 16,10-10-21-16,-10 10-38 0,0 0-35 0,0 0-34 16,0 0-42-16,15-6-218 0,-15 6 63 0</inkml:trace>
  <inkml:trace contextRef="#ctx0" brushRef="#br0" timeOffset="151962.372">455 11301 63 0,'0'0'148'15,"0"0"-18"-15,-4-12-30 0,4 12-8 0,0 0-5 16,-5-13-16-16,5 13-10 0,-4-12-8 0,4 12 7 0,0 0-15 16,-4-16 5-16,4 16-9 0,0 0-2 0,-3-15-2 15,3 15 6-15,0 0-7 0,-2-18 0 0,2 18-3 16,0 0 3-16,0-18-10 0,0 18 1 0,2-15-8 15,-2 15 0-15,1-17-2 0,-1 17 0 0,4-18 1 0,-4 18 4 16,4-19-3-16,-4 19 6 0,7-19-7 0,-7 19 1 16,8-20-1-16,-2 9 3 0,-2 1-3 15,2-4 3-15,-6 14-3 0,13-20 4 0,-5 10-7 0,-2-2 0 16,3 3-4-16,-1-1 0 0,-8 10-5 0,14-17 0 16,-14 17-2-16,15-14 3 0,-15 14 3 0,16-11-8 15,-16 11-2-15,15-11 1 0,-15 11-2 0,15-9 4 16,-15 9-4-16,15-6 4 0,-15 6-5 15,0 0 4-15,20-7-6 0,-20 7 6 0,0 0-2 0,21-4 1 16,-21 4-2-16,0 0 2 0,0 0 0 0,25-2 2 16,-25 2-5-16,0 0 3 0,0 0-3 0,25 0 5 0,-25 0-5 15,0 0 5-15,0 0-3 0,0 0 4 16,27 0-5-16,-27 0 12 0,0 0-13 0,0 0 5 0,0 0-4 16,0 0 5-16,0 0-4 0,23 0 6 0,-23 0-5 15,0 0 6-15,0 0-5 0,0 0 1 0,0 0-3 16,0 0 5-16,0 0-8 0,0 0 6 0,0 0-5 15,0 0 6-15,-2-15-4 0,2 15-29 0,0 0 32 16,0 0 4-16,0 0-6 0,-12-11 5 0,12 11-6 16,0 0 3-16,0 0-3 0,-8-10 0 0,8 10-2 15,0 0 6-15,0 0-6 0,0 0 6 0,-8-11-6 0,8 11 4 16,0 0-4-16,0 0 8 0,0 0-9 0,-10-8 6 16,10 8-3-16,0 0 4 0,0 0-2 15,0 0 3-15,-10-10-4 0,10 10 1 0,0 0-2 0,0 0 2 16,-15-7-2-16,15 7 5 0,0 0-5 15,0 0 5-15,0 0-4 0,-14-9 6 0,14 9-5 0,0 0 6 16,0 0-3-16,0 0 3 0,-15-6-2 0,15 6 5 16,0 0-5-16,0 0 2 0,0 0-5 0,0 0 1 0,0 0-3 15,0 0 1-15,-16-6-4 0,16 6 5 16,0 0-6-16,0 0 7 0,0 0-31 0,0 0 34 16,0 0-6-16,0 0 3 0,0 0-4 0,0 0 4 0,0 0-2 15,0 0 3-15,0 0-5 0,0 0 4 0,0 0-4 16,0 0 5-16,16 7-6 0,-16-7 5 0,0 0-6 15,19-1 8-15,-19 1-6 0,0 0 4 0,27-4-5 16,-27 4 3-16,20-3-5 0,-20 3 5 0,0 0-2 16,26-2 3-16,-26 2-5 0,0 0 5 0,23-4-6 15,-23 4 4-15,0 0-1 0,0 0 2 0,25-4-5 16,-25 4 5-16,0 0-1 0,0 0 6 0,0 0-7 0,0 0 6 16,23-1-2-16,-23 1 6 0,0 0-3 0,0 0 6 15,0 0-3-15,0 0 6 0,0 0-6 0,0 0 2 16,0 0-5-16,0 0 3 0,0 0-5 15,0 0 4-15,0 0-8 0,0 0 6 0,20 3-1 0,-20-3 5 16,0 0-2-16,-6 14 3 0,6-14 0 0,0 0 5 16,-10 15-4-16,10-15 5 0,-6 12-7 0,6-12 3 15,-9 14-2-15,9-14-1 0,-8 16-1 0,8-16 0 0,-8 16 0 16,8-16-2-16,-6 15-2 0,6-15 1 16,-7 14 1-16,7-14-2 0,-4 14-2 0,4-14 2 0,0 0 2 15,-6 16-1-15,6-16 2 0,0 0 1 0,0 0 5 16,-6 13 24-16,6-13-22 0,0 0-1 0,0 0-5 15,0 0-3-15,0 0-3 0,0 0 2 0,0 0-3 16,0 0-13-16,0 0-15 0,0 0-23 0,0 0-27 16,0 0-31-16,0 0-49 0,-6 9-46 0,6-9-59 15,0 0-219-15,0 0 34 0</inkml:trace>
  <inkml:trace contextRef="#ctx0" brushRef="#br0" timeOffset="155072.537">14207 16085 213 0,'0'0'186'0,"0"0"-29"15,0 0-21-15,0 0-5 0,-10-11-14 0,10 11 2 16,0 0-15-16,0 0 4 0,0 0-18 0,0 0 8 15,-10-9-15-15,10 9 10 0,0 0-18 0,0 0 29 0,0 0-34 16,0 0-4-16,0 0 13 0,0 0-36 16,0 0-4-16,-9-10-8 0,9 10-5 0,0 0-6 0,0 0 22 15,0 0-35-15,0 0 1 0,0 0 2 0,0 0 1 16,0 0-2-16,0 0-4 0,9 10 0 0,-9-10 0 16,0 0-1-16,0 0-2 0,18 9 4 0,-18-9-9 15,0 0 6-15,21 5 18 0,-21-5-25 0,0 0 0 0,26 6-8 16,-26-6-5-16,0 0-7 0,29 0-15 0,-29 0 18 15,0 0-14-15,31-2 5 0,-31 2-1 0,0 0 12 16,27-6-9-16,-27 6 16 0,0 0-13 0,22-7 17 16,-22 7-12-16,0 0 21 0,19-5-16 0,-19 5 17 15,0 0 0-15,0 0-3 0,15-9-8 0,-15 9 15 0,0 0-15 16,0 0 12-16,0 0-10 0,0 0 13 16,0 0-13-16,0 0 15 0,0 0-9 0,0 0 8 15,0 0-11-15,0 0 15 0,0 0 0 0,0 0 2 0,-2 14-12 16,2-14 18-16,-4 13-15 0,4-13 20 0,-3 15-14 15,3-15 13-15,-6 19-15 0,6-19 14 0,-2 21-13 16,2-21 21-16,-4 27-19 0,2-13 13 0,0 3-11 16,2-2 11-16,-2 3-17 0,2-3 19 0,0 3-19 0,0 1 15 15,0-2-9-15,0-1 12 0,0 3-15 0,0-3 12 16,0-1-17-16,2 2 17 0,-2-2-21 0,2-2 16 16,-2-13-21-16,4 24 19 0,-4-24-19 0,2 21 16 15,-2-21-18-15,6 16 17 0,-6-16-16 0,4 14 17 16,-4-14-20-16,0 0 11 0,7 14-26 0,-7-14 3 0,0 0-33 15,0 0-5-15,0 0-46 0,0 0-25 0,0 0-20 16,0 0-25-16,23-5-34 0,-23 5-30 0,0 0-169 16,-2-16 135-16</inkml:trace>
  <inkml:trace contextRef="#ctx0" brushRef="#br0" timeOffset="155326.356">14268 16298 75 0,'-6'-15'326'16,"6"15"-82"-16,0 0-32 0,0 0-35 0,0 0-6 15,0 0-39-15,0 0-3 0,0 0-31 0,-4-11 0 0,4 11-9 16,0 0 18-16,0 0-17 0,0 0 13 0,0 0-27 16,0 0 17-16,0 0-25 0,0 0 9 0,0 0-16 15,27-2-11-15,-27 2-5 0,0 0-9 0,0 0-11 0,25-5 1 16,-25 5-5-16,0 0-5 0,24-6-5 0,-24 6 9 15,17-8-22-15,-17 8-23 0,21-7-28 0,-21 7-42 16,17-7-17-16,-17 7-47 0,19-8-26 0,-19 8-37 16,16-9-37-16,-16 9-232 0,15-5 19 0</inkml:trace>
  <inkml:trace contextRef="#ctx0" brushRef="#br0" timeOffset="156235.147">14534 15648 100 0,'0'0'208'15,"0"0"-37"-15,0 0-17 0,0 0-18 0,0 0-7 16,0 0-14-16,0 0-2 0,0 0-17 0,0 0 3 16,0 0-11-16,7 11 9 0,-7-11-15 0,0 0 5 15,0 0-27-15,2 18 12 0,-2-18-21 0,0 0 13 16,2 21-16-16,-2-21 13 0,-2 18-26 0,2-18 12 16,0 23-19-16,0-23 16 0,-4 23-20 15,2-6 13-15,0-5 1 0,1 3-18 0,-1 0-15 0,0-1 10 16,0-1-2-16,2-13-3 0,-2 25-2 0,2-25-1 15,-2 20 0-15,2-20-4 0,-5 18 0 0,5-18 2 0,-2 15-1 16,2-15 0-16,0 0-5 0,-2 18 5 0,2-18-8 16,0 0 3-16,0 0 10 0,-4 11-35 0,4-11-16 15,0 0 13-15,0 0-13 0,0 0 19 0,0 0-13 16,0 0 18-16,0-14-12 0,0 14 18 0,0 0-14 16,2-17-1-16,-2 17 10 0,0 0 19 0,4-15-14 15,-4 15 16-15,0 0-15 0,5-15 15 0,-5 15-12 16,0 0 10-16,4-14-12 0,-4 14 17 0,0 0-15 0,6-13 21 15,-6 13-16-15,0 0 20 0,0 0-13 16,9-12 15-16,-9 12-12 0,0 0 20 0,0 0-12 16,0 0 18-16,19-3-12 0,-19 3 17 0,0 0-21 0,0 0 14 15,18 6-21-15,-18-6 22 0,0 0-21 0,15 9 20 16,-15-9-20-16,0 0 11 0,14 13 0 0,-14-13-3 16,11 7-22-16,-11-7 19 0,8 9-4 0,-8-9 0 15,0 0-3-15,12 13-3 0,-12-13-2 0,0 0-3 0,13 12 3 16,-13-12-1-16,0 0-3 0,0 0 0 15,12 8-5-15,-12-8-4 0,0 0-10 0,0 0-26 16,0 0 12-16,0 0-17 0,0 0 5 0,0 0-22 16,0 0 18-16,0 0-11 0,0 0 14 0,-2-17-9 15,2 17 15-15,0 0-3 0,-14-12 19 0,14 12-8 0,0 0 7 16,-15-13-10-16,15 13 35 0,0 0-12 0,-14-11 13 16,14 11-10-16,0 0 17 0,-15-9-6 0,15 9 19 15,0 0-8-15,0 0 23 0,-12-9-11 0,12 9 14 16,0 0-17-16,0 0 16 0,0 0-12 0,-11-10 22 15,11 10-8-15,0 0 15 0,0 0-19 0,0 0 12 16,7-11-23-16,-7 11 13 0,0 0-23 0,8-8 12 0,-8 8-22 16,0 0 10-16,14-14-17 0,-14 14-11 0,11-9-39 15,-11 9-16-15,12-8-46 0,-12 8-21 0,13-12-40 16,-13 12-30-16,12-9-28 0,-12 9-204 0,12-12 94 16</inkml:trace>
  <inkml:trace contextRef="#ctx0" brushRef="#br0" timeOffset="156551.746">14843 15650 9 0,'0'0'360'0,"0"0"-96"0,0 0-36 15,0 0-44-15,6-11-17 0,-6 11-43 0,0 0 0 16,0 0-21-16,0 0 6 0,0 0-21 0,0 0 5 15,0 15-21-15,0-15 6 0,0 14-24 0,0-14 12 0,0 18-23 16,0-18 20-16,2 20-23 0,-2-20 19 16,2 24-9-16,-2-24-6 0,2 24-3 0,-2-24-8 15,4 26-4-15,-1-15-9 0,-3-11-3 0,4 24-4 0,0-10-1 16,-4-14-2-16,2 21-2 0,-2-21-1 0,4 18-3 16,-4-18-1-16,4 17-3 0,-4-17-8 0,2 13-13 15,-2-13-17-15,0 0-26 0,4 14-27 0,-4-14-35 16,0 0-17-16,0 0-17 0,0 0-4 15,0 0-4-15,0 0-2 0,0 0-16 0,-10-10-21 0,10 10-131 16,-8-13 204-16</inkml:trace>
  <inkml:trace contextRef="#ctx0" brushRef="#br0" timeOffset="156729.272">14778 15797 259 0,'0'0'252'0,"0"0"-48"0,0 0-25 0,0 0-25 15,0 0-7-15,0 0-21 0,0 0 6 0,0 0-20 16,0 0 8-16,0 0-14 0,0 0 11 0,0 0-24 15,0 0 12-15,0 0-37 0,0 0 7 0,10 9-16 16,-10-9-13-16,0 0-9 0,0 0-9 0,25 5-4 0,-25-5-19 16,0 0-27-16,22 1-44 0,-22-1-15 15,0 0-49-15,24 0-25 0,-24 0-40 0,0 0-38 0,25-3-37 16,-25 3-142-16,0 0 129 0</inkml:trace>
  <inkml:trace contextRef="#ctx0" brushRef="#br0" timeOffset="157110.689">15040 15794 105 0,'0'0'353'0,"0"0"-90"0,0 0-34 0,0 0-41 0,11-13-18 16,-11 13-48-16,0 0-6 0,6-10-33 0,-6 10-4 15,6-13-30-15,-6 13 7 0,6-15-27 0,-6 15 19 16,7-16-35-16,-7 16-1 0,6-19-22 0,-6 19 0 15,6-21-19-15,-6 21 14 0,6-19-18 0,-6 19 15 16,4-20-8-16,-4 20 13 0,4-17-1 0,-4 17 7 16,2-13-7-16,-2 13 11 0,3-10-8 0,-3 10 9 15,0 0-6-15,0 0 21 0,2-13 2 0,-2 13 21 16,0 0-11-16,0 0 21 0,0 0-14 0,0 0 14 0,2 13-7 16,-2-13 26-16,0 13-14 0,0-13 15 15,2 18-21-15,-2-18 17 0,0 19-21 0,0-19 14 0,3 22-18 16,-3-22 16-16,4 22-6 0,-4-22-6 0,4 22-6 15,-4-22-8-15,4 24-3 0,-4-24-4 0,6 20-3 16,-6-20-15-16,7 18 9 0,-7-18-2 0,6 16-4 16,-6-16-11-16,4 14-21 0,-4-14-43 0,6 14-12 15,-6-14-43-15,0 0-21 0,8 13-53 0,-8-13-76 0,0 0-267 16,0 0-52-16</inkml:trace>
  <inkml:trace contextRef="#ctx0" brushRef="#br0" timeOffset="157993.556">15203 16346 165 0,'-11'-8'266'0,"11"8"-46"16,0 0-31-16,0 0-7 0,0 0-28 0,0 0-8 15,0 0-29-15,0 0 3 0,0 0-18 0,0 0 23 16,0 0-12-16,0 0 31 0,0 0-45 0,0 0 19 15,0 0-33-15,0 0 9 0,0 0-33 0,0 0 8 16,31 0-30-16,-31 0 13 0,0 0-26 0,25 0 11 16,-25 0-28-16,0 0 19 0,34 0-27 0,-34 0 8 15,27 0-44-15,-27 0-4 0,31 0-37 0,-31 0-8 0,35 2-42 16,-35-2-18-16,38 2-46 0,-38-2-42 0,40 1-39 16,-40-1-222-16,37 5 14 0</inkml:trace>
  <inkml:trace contextRef="#ctx0" brushRef="#br0" timeOffset="158838.291">15987 15873 115 0,'0'0'252'0,"5"-14"-57"0,-5 14-27 16,0 0-31-16,4-16-16 0,-4 16-12 0,0 0 6 15,0 0 3-15,7-12-15 0,-7 12 5 0,0 0 9 16,0 0-23-16,0 0-25 0,0 0 7 0,6 19-23 16,-6-19 12-16,0 12-15 0,0-12 3 0,-2 21-16 15,2-21 16-15,-2 22-21 0,2-22 12 0,-4 26-7 16,1-11-10-16,-1 1-4 0,0-1-6 0,1 2-16 0,-1-2 16 16,0 2-18-16,-2 0 11 0,-1-1-13 0,3-1 13 15,-2-1-17-15,0 2 18 0,0-2-20 0,2-3 13 16,-3 3-25-16,7-14 12 0,-10 18-16 0,10-18 19 0,-8 18-11 15,8-18 15-15,-6 13-16 0,6-13 10 16,0 0-25-16,-9 14 11 0,9-14-9 0,0 0-5 0,0 0-8 16,0 0 23-16,0 0-11 0,0 0 16 0,0 0-10 15,0 0 11-15,0 0-14 0,0 0 15 0,0 0-12 16,6-10 18-16,-6 10-15 0,0 0 10 0,15-11-12 0,-15 11 13 16,0 0-12-16,14-8 15 0,-14 8-8 0,0 0 13 15,21-7-11-15,-21 7 14 0,0 0-13 0,23-3 0 16,-23 3 9-16,0 0 17 0,0 0-19 0,24-2 10 15,-24 2-2-15,0 0 5 0,0 0-13 0,22-3 13 16,-22 3-14-16,0 0 11 0,0 0-8 0,0 0 13 16,0 0-13-16,25-1 15 0,-25 1-13 0,0 0 12 0,0 0-11 15,0 0 11-15,13-9-15 0,-13 9 14 0,0 0-13 16,4-14 11-16,-4 14-13 0,0 0 14 0,4-15-13 16,-4 15 14-16,0 0-12 0,2-18 11 0,-2 18-10 0,0 0 7 15,0-17-5-15,0 17 19 0,0 0 11 0,0-12-4 16,0 12-9-16,0 0 13 0,0 0-13 0,0 0 13 15,0-17-18-15,0 17 13 0,0 0-13 0,0 0 20 16,0 0-10-16,0 0 18 0,0 0-14 0,0 0 13 16,0 0-1-16,0 0 4 0,-4 17-1 0,4-17 3 15,0 0-3-15,-2 20-3 0,2-20-5 0,0 15 1 0,0-15-6 16,2 20-3-16,-2-20-21 0,0 21 15 0,0-21-21 16,4 20 24-16,-4-20-19 0,2 18 19 0,-2-18-22 15,4 21 21-15,-4-21-21 0,4 16 20 0,-4-16-22 16,4 15 16-16,-4-15-22 0,4 12 25 0,-4-12-23 15,0 0 22-15,7 13-23 0,-7-13 21 0,0 0-29 0,0 0-2 16,0 0-46-16,12 6-17 0,-12-6-50 0,0 0-40 16,0 0-53-16,0 0-41 0,10-12-266 0,-10 12-36 15</inkml:trace>
  <inkml:trace contextRef="#ctx0" brushRef="#br0" timeOffset="159542.424">16266 15648 160 0,'0'0'252'0,"2"-14"-42"0,-2 14-23 16,0 0-9-16,2-18-24 0,-2 18-8 0,0 0-30 15,2-12 0-15,-2 12-14 0,0 0-7 0,0 0-19 16,0 0 18-16,0 0-19 0,0 0 13 0,0 0-23 15,0 0 9-15,0 0-26 0,-2 14 12 0,2-14-24 16,-2 19 13-16,2-19-19 0,-4 24 18 0,2-8-25 16,0-2 15-16,0 3-3 0,0-1-4 0,2 1 0 15,-2 3-6-15,0-1-6 0,0-1-3 0,0-1-1 16,-1 1-3-16,1 1-2 0,0 0-3 0,2-5-1 16,-2 3-1-16,2-17-2 0,-2 24-2 0,2-24 1 0,0 20-1 15,0-20-2-15,-2 16-3 0,2-16-7 0,0 0-11 16,0 0-6-16,2 14-5 0,-2-14-5 0,0 0-11 15,0 0-16-15,0 0 15 0,4-15-17 0,-4 15 15 16,2-15-17-16,-2 15 23 0,5-15-8 0,-5 15 24 16,4-16-8-16,-4 16 19 0,4-13-7 0,-4 13 16 15,4-13-12-15,-4 13 20 0,0 0-15 0,4-16 15 16,-4 16-11-16,0 0 16 0,8-11-13 0,-8 11 26 0,0 0-4 16,0 0 25-16,0 0-10 0,0 0 17 15,0 0-13-15,24 3 19 0,-24-3-10 0,0 0 16 0,15 11-9 16,-15-11-4-16,10 11-2 0,-10-11-6 15,12 11 0-15,-12-11-4 0,11 13-3 0,-11-13-3 0,14 12-6 16,-14-12-3-16,13 10-3 0,-13-10-3 0,10 10-1 16,-10-10 0-16,0 0-3 0,16 9-1 0,-16-9 0 15,0 0-2-15,0 0 4 0,19 4-4 0,-19-4-7 16,0 0-7-16,0 0-4 0,0 0-8 0,9-10-5 16,-9 10-7-16,0 0-14 0,-1-15 13 0,1 15-13 0,-6-10 21 15,6 10-7-15,-6-16 18 0,6 16-7 0,-8-12 19 16,8 12-15-16,-9-13 20 0,9 13-12 0,-8-12 20 15,8 12-4-15,0 0 15 0,-12-13-14 0,12 13 9 16,0 0-14-16,-9-8 16 0,9 8-19 0,0 0 14 16,0 0-12-16,-6-12 13 0,6 12-13 0,0 0 14 15,0 0-13-15,0 0 12 0,0 0-19 0,0 0 20 16,0 0-14-16,0 0 15 0,2-14-13 0,-2 14 14 0,0 0-16 16,13-12 6-16,-13 12-32 0,14-11-8 0,-14 11-45 15,15-9-29-15,-15 9-47 0,14-10-35 0,-14 10-40 16,14-13-49-16,-14 13-137 0,14-7 120 0</inkml:trace>
  <inkml:trace contextRef="#ctx0" brushRef="#br0" timeOffset="160037.75">16610 15711 27 0,'4'-13'362'15,"-4"13"-74"-15,0 0-51 0,0 0-23 0,0 0-43 16,0 0-17-16,0 0-37 0,0 0 3 0,0 0-17 16,0 0 15-16,0 0-24 0,0 0 10 0,0 0-25 15,0 0 5-15,0 0-28 0,-8 13 11 0,8-13-30 16,0 0 16-16,0 20-29 0,0-20 21 0,2 19-4 0,-2-19-7 16,0 18-4-16,0-18-7 0,4 21-2 0,-4-21-7 15,5 17 1-15,-5-17-3 0,4 18-5 0,-4-18 0 16,8 17-1-16,-8-17 3 0,4 11-9 0,-4-11-8 15,6 10-6-15,-6-10-13 0,0 0-17 0,9 11-26 16,-9-11 9-16,0 0-27 0,0 0 3 0,0 0-14 16,0 0-23-16,0 0-21 0,0 0 3 0,10-11-7 15,-10 11 4-15,0 0 4 0,-8-10 9 0,8 10 15 16,0 0 18-16,-13-11 21 0,13 11 19 0,0 0 22 16,-18-10 26-16,18 10 21 0,0 0 28 0,-19-7 15 15,19 7 15-15,0 0 1 0,-19-3 16 0,19 3-7 0,0 0 16 16,0 0-9-16,-19-3 12 0,19 3-17 0,0 0 15 15,0 0-17-15,0 0 15 0,0 0-18 0,-21-3 10 16,21 3-24-16,0 0 14 0,0 0-10 0,0 0 26 16,0 0 2-16,0 0-8 0,0 0-5 0,0 0-9 15,0 0-1-15,0 0-8 0,0 0-10 0,0 0-11 16,27-3-7-16,-27 3-8 0,0 0-5 0,26-3-18 16,-26 3-54-16,18-5-11 0,-18 5-36 0,21-4-37 0,-21 4-53 15,21-6-18-15,-21 6-58 0,0 0-44 16,29-3-257-16,-29 3-78 0</inkml:trace>
  <inkml:trace contextRef="#ctx0" brushRef="#br0" timeOffset="160372.314">16837 15852 316 0,'0'0'273'0,"0"0"-39"0,0 0-35 0,10-11-5 0,-10 11-41 16,0 0 7-16,10-17-41 0,-10 17-1 0,3-13-32 15,-3 13 9-15,5-14-32 0,-5 14 6 0,4-18-31 16,-4 18 12-16,4-25-23 0,-4 25 10 0,2-24-47 16,-2 24 51-16,4-22-14 0,-4 22 19 0,0-21-23 0,0 21 15 15,2-19-25-15,-2 19 12 0,0 0-20 0,0-18 18 16,0 18-16-16,0 0 19 0,0 0-17 15,0 0 32-15,0 0-15 0,0 0 27 0,0 0-17 0,-2 15 20 16,2-15-23-16,0 16 12 0,0-16-21 16,-2 23 9-16,4-9-21 0,-2-1 13 0,0 3-6 0,2-2-1 15,-2 4-15-15,2-6-29 0,-2 3-23 0,2 2-43 16,-2-17-61-16,4 21-44 0,-4-21-92 0,5 21-382 16,-5-21-179-16</inkml:trace>
  <inkml:trace contextRef="#ctx0" brushRef="#br0" timeOffset="161190.132">16935 16681 115 0,'0'0'153'0,"0"-12"-27"16,0 12-25-16,0 0-8 0,0 0-13 0,0 0-10 0,-4-14-3 16,4 14 3-16,0 0 5 0,0 0 3 15,0 0 5-15,0-15 2 0,0 15-1 0,0 0-3 16,0 0-1-16,0 0 6 0,0 0-2 0,0 0-1 0,0 0-7 15,0-13-8-15,0 13-7 0,0 0-9 0,0 0-2 16,0 0 27-16,0 0-15 0,0 0 17 0,0 0-30 16,2 13 11-16,-2-13-30 0,2 15 12 0,-2-15-25 15,4 16 18-15,-4-16-14 0,4 19 18 0,-4-19-32 16,6 20 20-16,-6-20-21 0,7 20 16 0,-7-20-23 16,4 19 18-16,-4-19-21 0,6 14 18 0,-6-14-19 15,6 16 10-15,-6-16-28 0,4 13 8 0,-4-13-8 0,0 0-21 16,6 14-29-16,-6-14-8 0,0 0-13 0,5 12-12 15,-5-12-30-15,0 0-18 0,0 0-12 0,0 0-13 16,0 0-1-16,0 0-7 0,0 0-173 0,0 0 182 16</inkml:trace>
  <inkml:trace contextRef="#ctx0" brushRef="#br0" timeOffset="161855.583">16925 16636 37 0,'0'0'278'0,"0"0"-55"0,-9-9-23 15,9 9-32-15,0 0 0 0,0 0-13 0,-10-9-19 16,10 9-22-16,0 0-13 0,0 0-9 16,0 0-8-16,0 0-5 0,0 0-10 0,-10-12 4 0,10 12-23 15,0 0 8-15,0 0-26 0,0 0 7 0,0 0-14 16,0 0 19-16,0 0-11 0,0 0 17 0,0 0-26 16,0 0 11-16,10-8-22 0,-10 8 12 0,0 0-19 15,0 0 17-15,23-5-19 0,-23 5 19 0,0 0-31 0,22-3 6 16,-22 3-21-16,19-4 8 0,-19 4-24 0,0 0 8 15,29-5-11-15,-29 5 17 0,0 0-14 0,26-4 1 16,-26 4 8-16,0 0-2 0,23-2 4 0,-23 2 4 16,0 0 9-16,0 0 1 0,22-2 5 0,-22 2 0 15,0 0 2-15,0 0 0 0,0 0 4 0,0 0 1 16,21 2 5-16,-21-2 1 0,0 0-1 0,0 0 5 16,6 12-24-16,-6-12 40 0,0 0-3 0,2 18 3 15,-2-18 17-15,0 0-22 0,2 17 11 0,-2-17-18 0,0 0 10 16,0 20-29-16,0-20 33 0,0 14-15 0,0-14 16 15,2 15-18-15,-2-15 19 0,2 16-20 0,-2-16 20 16,0 15-19-16,0-15 20 0,2 17-20 16,-2-17 13-16,3 15-9 0,-3-15 11 0,2 17-18 0,-2-17 12 15,0 12-16-15,0-12 15 0,4 16-21 0,-4-16 18 16,2 13-17-16,-2-13 16 0,0 0-18 0,2 14 14 16,-2-14-17-16,0 0 16 0,4 13-16 0,-4-13 18 15,0 0-15-15,0 0 17 0,0 0-21 0,4 12 19 0,-4-12-12 16,0 0 10-16,0 0-19 0,0 0 18 0,0 0-15 15,0 0 16-15,0 0-22 0,0 0 14 0,0 0-11 16,0 0 16-16,0 0-18 0,0 0 20 0,0 0-23 16,-12-8 16-16,12 8-15 0,0 0 17 0,0 0-15 15,-19-5 18-15,19 5-16 0,0 0 19 0,-21-6-19 16,21 6 39-16,0 0-43 0,-20-2 22 0,20 2-21 16,0 0 23-16,-21-2-19 0,21 2 23 0,0 0-16 0,0 0 22 15,-29 0-19-15,29 0 19 0,0 0-15 16,0 0 17-16,-28 2-19 0,28-2 20 0,0 0-24 15,-16 3 20-15,16-3-20 0,0 0 15 0,0 0-21 0,-19 8 19 16,19-8-21-16,0 0 26 0,0 0-50 0,-8 10 5 16,8-10-32-16,0 0-3 0,0 0-34 0,0 0-27 15,0 0-19-15,10 11-20 0,-10-11-25 0,0 0-30 16,0 0-241-16,19 3 58 0</inkml:trace>
</inkml:ink>
</file>

<file path=ppt/media/image1.png>
</file>

<file path=ppt/media/image10.png>
</file>

<file path=ppt/media/image13.png>
</file>

<file path=ppt/media/image23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E3A2DB-3C17-4123-BBDE-864E1EB639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964469E-A835-4CDB-92CD-F9DE4FE060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673EC14-6A36-4BDD-918F-CF34FFE5E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1164F8-B1A1-458C-8EFA-4E6E97B16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018D61-DC36-4B39-941B-C17C48111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18651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9D1343-6D0F-4F87-A9FE-590B4EC23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DD82D93-4568-457F-8050-59C9264986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12B4D4-5F20-4989-BA7D-C174652B6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409B81-D954-4B4C-8188-1EE1CDD18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3F348D-D2A4-4053-A077-9DA6A526B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1881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3CFBCB3-0B27-4905-A9AA-CCD8C1DFF0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9E2E1A-823F-4095-AE9A-9503FDD4FE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F51838-58FB-446E-9E0F-5E2B0571D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4081F-3566-43FB-A526-B4C934592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4526E9-FF8A-4031-9647-F6380958B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97314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D688C4-9DF8-4018-8890-2FAA290A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1A5D83-32DD-4AE4-9255-24C5E1CB9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A7874C-718E-4397-B968-033F234AD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B7B423A-D668-40F8-BB11-72CA6B98E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7A87D5-9A07-478A-98FE-BB652E96E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7950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708660-BBA3-4D98-8A14-0E3A52493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FA17F04-B9AA-49AA-8075-D9319B941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D2803E-3A32-4581-BE04-3437B2E54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464AF1-EDBF-425F-BBE7-6E505983F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97CCE5-62C2-4A6A-90E2-E720BB3DE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3679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489206-A142-4834-BE79-69C7F9F67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27E588-44B1-433E-A3B3-0A43C07788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EF14867-E29F-4F41-9141-D3C345FD0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6C108EF-03E1-4698-91BA-51FCF8360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6D6CB2-42DE-412A-AC4F-DFED147E6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F7D4591-864F-456C-AFDE-91A3513D5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16429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2ED2DC-1421-46F1-BC5F-A62516012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BE3011-3382-4C26-B551-64FE7938B1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C9D8682-BDDE-42CD-87A1-D9D0394D3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D4E4193-9BCC-4CBD-B0F8-5EAB441CD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A3060F9-D532-4274-976C-A65BD41980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456BFEC-A72F-4076-8CA8-599DB0767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92A9D3E-F74C-4BCE-AE22-446A9AC6C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979FA4C-C6B1-4F24-BE86-B914F8AA1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38766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613426-5DF9-464C-8D2E-4F212724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145B805-D466-41A5-8989-C4CB60076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5395F7D-4B94-4681-B0FA-B7DF1DDF9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B59F47C-1690-40D8-9B8B-5D893E270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72638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D3D477D-E969-4ECE-B7BE-B9774FB55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6A7D551-83CD-48C2-9D20-656911FC9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4E25172-DE51-4A87-B410-3A4D38BB0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05463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EE761E-52F1-48DC-9359-E00CE9B5C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87F079-A70A-4AFC-AE39-A97C94003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18EDBF6-DA20-49F1-BC70-7216514A9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FD7E81-82D8-4153-AFC5-F60749482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25DE432-5E47-404B-B94B-E79E9BF3A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8647963-55DA-4D39-B592-0190B2911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00525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DC4170-331C-4F94-B674-08B0054A6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FC283CE-A522-448C-92C4-7FA544439F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AFA8ECC-AB47-444D-9961-A125A3C8C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CC14A0-F24E-4AE2-BF3B-53AC24A6A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314A40-3E0E-4705-B80B-440ADCC90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3B9B17F-9B9D-4CD3-8EB7-03648B572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83296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D8BD9BD-8EB5-4A05-B897-8091B5E78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3A6D7F5-AC47-43BA-BBB1-B8B7C3099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625A79B-1D1F-4C49-BDE1-8B28C190C4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3A15C6-2FA0-4F82-92AC-53795556B3F2}" type="datetimeFigureOut">
              <a:rPr lang="es-AR" smtClean="0"/>
              <a:t>13/10/2022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DBEB889-C8D9-4339-82E6-AF7E4C147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D9F403A-8710-4A0B-881B-ABEAC33234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5E3B2-B95D-4E98-BDF4-B9AE1A5F372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13082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5" Type="http://schemas.openxmlformats.org/officeDocument/2006/relationships/customXml" Target="../ink/ink2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customXml" Target="../ink/ink6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customXml" Target="../ink/ink9.xml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13" Type="http://schemas.openxmlformats.org/officeDocument/2006/relationships/customXml" Target="../ink/ink15.xml"/><Relationship Id="rId18" Type="http://schemas.openxmlformats.org/officeDocument/2006/relationships/image" Target="../media/image21.emf"/><Relationship Id="rId3" Type="http://schemas.openxmlformats.org/officeDocument/2006/relationships/customXml" Target="../ink/ink10.xml"/><Relationship Id="rId7" Type="http://schemas.openxmlformats.org/officeDocument/2006/relationships/customXml" Target="../ink/ink12.xml"/><Relationship Id="rId12" Type="http://schemas.openxmlformats.org/officeDocument/2006/relationships/image" Target="../media/image18.emf"/><Relationship Id="rId17" Type="http://schemas.openxmlformats.org/officeDocument/2006/relationships/customXml" Target="../ink/ink17.xml"/><Relationship Id="rId2" Type="http://schemas.openxmlformats.org/officeDocument/2006/relationships/image" Target="../media/image13.png"/><Relationship Id="rId16" Type="http://schemas.openxmlformats.org/officeDocument/2006/relationships/image" Target="../media/image20.emf"/><Relationship Id="rId20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11" Type="http://schemas.openxmlformats.org/officeDocument/2006/relationships/customXml" Target="../ink/ink14.xml"/><Relationship Id="rId5" Type="http://schemas.openxmlformats.org/officeDocument/2006/relationships/customXml" Target="../ink/ink11.xml"/><Relationship Id="rId15" Type="http://schemas.openxmlformats.org/officeDocument/2006/relationships/customXml" Target="../ink/ink16.xml"/><Relationship Id="rId10" Type="http://schemas.openxmlformats.org/officeDocument/2006/relationships/image" Target="../media/image17.emf"/><Relationship Id="rId19" Type="http://schemas.openxmlformats.org/officeDocument/2006/relationships/customXml" Target="../ink/ink18.xml"/><Relationship Id="rId4" Type="http://schemas.openxmlformats.org/officeDocument/2006/relationships/image" Target="../media/image14.emf"/><Relationship Id="rId9" Type="http://schemas.openxmlformats.org/officeDocument/2006/relationships/customXml" Target="../ink/ink13.xml"/><Relationship Id="rId14" Type="http://schemas.openxmlformats.org/officeDocument/2006/relationships/image" Target="../media/image1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85F918-9577-4586-BD85-18CDBA3066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6FDF18-1342-4C1B-A33C-D087139D91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0F6431E-F37E-4221-AF7D-77FABD3A2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77" y="128351"/>
            <a:ext cx="9454718" cy="171784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D49DC77A-B51F-4A79-B615-05BF2D7CC493}"/>
                  </a:ext>
                </a:extLst>
              </p14:cNvPr>
              <p14:cNvContentPartPr/>
              <p14:nvPr/>
            </p14:nvContentPartPr>
            <p14:xfrm>
              <a:off x="6145200" y="983880"/>
              <a:ext cx="2661840" cy="16200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D49DC77A-B51F-4A79-B615-05BF2D7CC49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29360" y="920520"/>
                <a:ext cx="269316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Entrada de lápiz 5">
                <a:extLst>
                  <a:ext uri="{FF2B5EF4-FFF2-40B4-BE49-F238E27FC236}">
                    <a16:creationId xmlns:a16="http://schemas.microsoft.com/office/drawing/2014/main" id="{0FA0F0F4-4A91-462C-92A4-24E73B8765B6}"/>
                  </a:ext>
                </a:extLst>
              </p14:cNvPr>
              <p14:cNvContentPartPr/>
              <p14:nvPr/>
            </p14:nvContentPartPr>
            <p14:xfrm>
              <a:off x="792360" y="983520"/>
              <a:ext cx="8633880" cy="5462280"/>
            </p14:xfrm>
          </p:contentPart>
        </mc:Choice>
        <mc:Fallback>
          <p:pic>
            <p:nvPicPr>
              <p:cNvPr id="6" name="Entrada de lápiz 5">
                <a:extLst>
                  <a:ext uri="{FF2B5EF4-FFF2-40B4-BE49-F238E27FC236}">
                    <a16:creationId xmlns:a16="http://schemas.microsoft.com/office/drawing/2014/main" id="{0FA0F0F4-4A91-462C-92A4-24E73B8765B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3000" y="974160"/>
                <a:ext cx="8652600" cy="54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" name="Entrada de lápiz 6">
                <a:extLst>
                  <a:ext uri="{FF2B5EF4-FFF2-40B4-BE49-F238E27FC236}">
                    <a16:creationId xmlns:a16="http://schemas.microsoft.com/office/drawing/2014/main" id="{804B6DEF-07AB-4D72-A5B2-59CAD667BF37}"/>
                  </a:ext>
                </a:extLst>
              </p14:cNvPr>
              <p14:cNvContentPartPr/>
              <p14:nvPr/>
            </p14:nvContentPartPr>
            <p14:xfrm>
              <a:off x="7303320" y="560520"/>
              <a:ext cx="4045320" cy="5271480"/>
            </p14:xfrm>
          </p:contentPart>
        </mc:Choice>
        <mc:Fallback>
          <p:pic>
            <p:nvPicPr>
              <p:cNvPr id="7" name="Entrada de lápiz 6">
                <a:extLst>
                  <a:ext uri="{FF2B5EF4-FFF2-40B4-BE49-F238E27FC236}">
                    <a16:creationId xmlns:a16="http://schemas.microsoft.com/office/drawing/2014/main" id="{804B6DEF-07AB-4D72-A5B2-59CAD667BF3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293960" y="551160"/>
                <a:ext cx="4064040" cy="529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5400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6290D9-496B-4216-BE14-1E0209734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C6373E-541D-4EEE-B765-FB8D07CAF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1D2D154-212D-45B5-A563-DB7D28B7E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36"/>
            <a:ext cx="7741935" cy="50514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CF5E3B89-6BA3-45BE-8143-A075A28037C1}"/>
                  </a:ext>
                </a:extLst>
              </p14:cNvPr>
              <p14:cNvContentPartPr/>
              <p14:nvPr/>
            </p14:nvContentPartPr>
            <p14:xfrm>
              <a:off x="362160" y="629280"/>
              <a:ext cx="11280960" cy="587700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CF5E3B89-6BA3-45BE-8143-A075A28037C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2800" y="619920"/>
                <a:ext cx="11299680" cy="589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8629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132D1A-1F9F-4F9C-821B-7B88E439D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7509D0-EABE-44B7-92C9-3B98EE134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5FA371F-0724-4793-8B64-A665DE247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36"/>
            <a:ext cx="7741935" cy="50514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0C8E6E65-41C9-4B03-93CD-525799EE2E99}"/>
                  </a:ext>
                </a:extLst>
              </p14:cNvPr>
              <p14:cNvContentPartPr/>
              <p14:nvPr/>
            </p14:nvContentPartPr>
            <p14:xfrm>
              <a:off x="70560" y="493560"/>
              <a:ext cx="5710680" cy="352512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0C8E6E65-41C9-4B03-93CD-525799EE2E9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200" y="484200"/>
                <a:ext cx="5729400" cy="354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Entrada de lápiz 5">
                <a:extLst>
                  <a:ext uri="{FF2B5EF4-FFF2-40B4-BE49-F238E27FC236}">
                    <a16:creationId xmlns:a16="http://schemas.microsoft.com/office/drawing/2014/main" id="{96A65CBD-B008-4EBE-9AAF-775FFA7813C4}"/>
                  </a:ext>
                </a:extLst>
              </p14:cNvPr>
              <p14:cNvContentPartPr/>
              <p14:nvPr/>
            </p14:nvContentPartPr>
            <p14:xfrm>
              <a:off x="86400" y="2746080"/>
              <a:ext cx="1049400" cy="1229400"/>
            </p14:xfrm>
          </p:contentPart>
        </mc:Choice>
        <mc:Fallback>
          <p:pic>
            <p:nvPicPr>
              <p:cNvPr id="6" name="Entrada de lápiz 5">
                <a:extLst>
                  <a:ext uri="{FF2B5EF4-FFF2-40B4-BE49-F238E27FC236}">
                    <a16:creationId xmlns:a16="http://schemas.microsoft.com/office/drawing/2014/main" id="{96A65CBD-B008-4EBE-9AAF-775FFA7813C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7040" y="2736720"/>
                <a:ext cx="1068120" cy="124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2778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EA70C6-1700-402F-9464-7E2F3BE5B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D9BB65-8821-40C9-9E3F-620413967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Entrada de lápiz 3">
                <a:extLst>
                  <a:ext uri="{FF2B5EF4-FFF2-40B4-BE49-F238E27FC236}">
                    <a16:creationId xmlns:a16="http://schemas.microsoft.com/office/drawing/2014/main" id="{22D8B842-985D-45C4-8B4B-E09B0E93CE40}"/>
                  </a:ext>
                </a:extLst>
              </p14:cNvPr>
              <p14:cNvContentPartPr/>
              <p14:nvPr/>
            </p14:nvContentPartPr>
            <p14:xfrm>
              <a:off x="580320" y="350280"/>
              <a:ext cx="10398600" cy="3571560"/>
            </p14:xfrm>
          </p:contentPart>
        </mc:Choice>
        <mc:Fallback>
          <p:pic>
            <p:nvPicPr>
              <p:cNvPr id="4" name="Entrada de lápiz 3">
                <a:extLst>
                  <a:ext uri="{FF2B5EF4-FFF2-40B4-BE49-F238E27FC236}">
                    <a16:creationId xmlns:a16="http://schemas.microsoft.com/office/drawing/2014/main" id="{22D8B842-985D-45C4-8B4B-E09B0E93CE4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960" y="340920"/>
                <a:ext cx="10417320" cy="359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1708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3D7098-788A-4698-95C7-72027D848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BD8683-E514-4C6D-910A-F7881BE77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411B76F-85D0-4283-88A5-EC8826089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63" y="97604"/>
            <a:ext cx="3477110" cy="40010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671DF124-4501-452B-ABC9-ED9550DFEB08}"/>
                  </a:ext>
                </a:extLst>
              </p14:cNvPr>
              <p14:cNvContentPartPr/>
              <p14:nvPr/>
            </p14:nvContentPartPr>
            <p14:xfrm>
              <a:off x="1753200" y="5196600"/>
              <a:ext cx="724320" cy="7668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671DF124-4501-452B-ABC9-ED9550DFEB0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37360" y="5133240"/>
                <a:ext cx="75564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Entrada de lápiz 5">
                <a:extLst>
                  <a:ext uri="{FF2B5EF4-FFF2-40B4-BE49-F238E27FC236}">
                    <a16:creationId xmlns:a16="http://schemas.microsoft.com/office/drawing/2014/main" id="{DB9B1E14-DE66-4E2B-9CEB-D7869E4D50E3}"/>
                  </a:ext>
                </a:extLst>
              </p14:cNvPr>
              <p14:cNvContentPartPr/>
              <p14:nvPr/>
            </p14:nvContentPartPr>
            <p14:xfrm>
              <a:off x="110520" y="169200"/>
              <a:ext cx="9033120" cy="6149880"/>
            </p14:xfrm>
          </p:contentPart>
        </mc:Choice>
        <mc:Fallback>
          <p:pic>
            <p:nvPicPr>
              <p:cNvPr id="6" name="Entrada de lápiz 5">
                <a:extLst>
                  <a:ext uri="{FF2B5EF4-FFF2-40B4-BE49-F238E27FC236}">
                    <a16:creationId xmlns:a16="http://schemas.microsoft.com/office/drawing/2014/main" id="{DB9B1E14-DE66-4E2B-9CEB-D7869E4D50E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1160" y="159840"/>
                <a:ext cx="9051840" cy="616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8021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4EEDC1-FC8F-41F3-9DC9-EFCFC60B4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506AE3-102A-417E-B9DA-756242062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EBC9A03-7228-442A-B7DC-C0F2D4B9F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37" y="95148"/>
            <a:ext cx="7983064" cy="79068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DEDCB26B-B2BF-4C63-B0D8-A5BFBF538A1E}"/>
                  </a:ext>
                </a:extLst>
              </p14:cNvPr>
              <p14:cNvContentPartPr/>
              <p14:nvPr/>
            </p14:nvContentPartPr>
            <p14:xfrm>
              <a:off x="4553640" y="2701800"/>
              <a:ext cx="182160" cy="13428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DEDCB26B-B2BF-4C63-B0D8-A5BFBF538A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37800" y="2638440"/>
                <a:ext cx="21348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Entrada de lápiz 5">
                <a:extLst>
                  <a:ext uri="{FF2B5EF4-FFF2-40B4-BE49-F238E27FC236}">
                    <a16:creationId xmlns:a16="http://schemas.microsoft.com/office/drawing/2014/main" id="{EC6DA81D-B713-4667-B254-941349264DD1}"/>
                  </a:ext>
                </a:extLst>
              </p14:cNvPr>
              <p14:cNvContentPartPr/>
              <p14:nvPr/>
            </p14:nvContentPartPr>
            <p14:xfrm>
              <a:off x="8420400" y="1369080"/>
              <a:ext cx="81720" cy="47880"/>
            </p14:xfrm>
          </p:contentPart>
        </mc:Choice>
        <mc:Fallback>
          <p:pic>
            <p:nvPicPr>
              <p:cNvPr id="6" name="Entrada de lápiz 5">
                <a:extLst>
                  <a:ext uri="{FF2B5EF4-FFF2-40B4-BE49-F238E27FC236}">
                    <a16:creationId xmlns:a16="http://schemas.microsoft.com/office/drawing/2014/main" id="{EC6DA81D-B713-4667-B254-941349264DD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404560" y="1305720"/>
                <a:ext cx="113040" cy="17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" name="Entrada de lápiz 6">
                <a:extLst>
                  <a:ext uri="{FF2B5EF4-FFF2-40B4-BE49-F238E27FC236}">
                    <a16:creationId xmlns:a16="http://schemas.microsoft.com/office/drawing/2014/main" id="{B6831103-6E67-4468-8222-51E780B0A8FD}"/>
                  </a:ext>
                </a:extLst>
              </p14:cNvPr>
              <p14:cNvContentPartPr/>
              <p14:nvPr/>
            </p14:nvContentPartPr>
            <p14:xfrm>
              <a:off x="8246880" y="2046240"/>
              <a:ext cx="1141920" cy="94680"/>
            </p14:xfrm>
          </p:contentPart>
        </mc:Choice>
        <mc:Fallback>
          <p:pic>
            <p:nvPicPr>
              <p:cNvPr id="7" name="Entrada de lápiz 6">
                <a:extLst>
                  <a:ext uri="{FF2B5EF4-FFF2-40B4-BE49-F238E27FC236}">
                    <a16:creationId xmlns:a16="http://schemas.microsoft.com/office/drawing/2014/main" id="{B6831103-6E67-4468-8222-51E780B0A8F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31040" y="1982880"/>
                <a:ext cx="117324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8" name="Entrada de lápiz 7">
                <a:extLst>
                  <a:ext uri="{FF2B5EF4-FFF2-40B4-BE49-F238E27FC236}">
                    <a16:creationId xmlns:a16="http://schemas.microsoft.com/office/drawing/2014/main" id="{0938B55F-6C68-4166-869A-94A61DE5F7DF}"/>
                  </a:ext>
                </a:extLst>
              </p14:cNvPr>
              <p14:cNvContentPartPr/>
              <p14:nvPr/>
            </p14:nvContentPartPr>
            <p14:xfrm>
              <a:off x="6806520" y="1992600"/>
              <a:ext cx="162360" cy="218880"/>
            </p14:xfrm>
          </p:contentPart>
        </mc:Choice>
        <mc:Fallback>
          <p:pic>
            <p:nvPicPr>
              <p:cNvPr id="8" name="Entrada de lápiz 7">
                <a:extLst>
                  <a:ext uri="{FF2B5EF4-FFF2-40B4-BE49-F238E27FC236}">
                    <a16:creationId xmlns:a16="http://schemas.microsoft.com/office/drawing/2014/main" id="{0938B55F-6C68-4166-869A-94A61DE5F7D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90680" y="1929240"/>
                <a:ext cx="193680" cy="34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9" name="Entrada de lápiz 8">
                <a:extLst>
                  <a:ext uri="{FF2B5EF4-FFF2-40B4-BE49-F238E27FC236}">
                    <a16:creationId xmlns:a16="http://schemas.microsoft.com/office/drawing/2014/main" id="{AD16AE58-1208-45E0-AF2E-CDEC49DB9E50}"/>
                  </a:ext>
                </a:extLst>
              </p14:cNvPr>
              <p14:cNvContentPartPr/>
              <p14:nvPr/>
            </p14:nvContentPartPr>
            <p14:xfrm>
              <a:off x="8040600" y="4136760"/>
              <a:ext cx="214920" cy="70200"/>
            </p14:xfrm>
          </p:contentPart>
        </mc:Choice>
        <mc:Fallback>
          <p:pic>
            <p:nvPicPr>
              <p:cNvPr id="9" name="Entrada de lápiz 8">
                <a:extLst>
                  <a:ext uri="{FF2B5EF4-FFF2-40B4-BE49-F238E27FC236}">
                    <a16:creationId xmlns:a16="http://schemas.microsoft.com/office/drawing/2014/main" id="{AD16AE58-1208-45E0-AF2E-CDEC49DB9E5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024760" y="4073400"/>
                <a:ext cx="24624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0" name="Entrada de lápiz 9">
                <a:extLst>
                  <a:ext uri="{FF2B5EF4-FFF2-40B4-BE49-F238E27FC236}">
                    <a16:creationId xmlns:a16="http://schemas.microsoft.com/office/drawing/2014/main" id="{FCF46701-47F2-4987-A35E-F2F13C2886FD}"/>
                  </a:ext>
                </a:extLst>
              </p14:cNvPr>
              <p14:cNvContentPartPr/>
              <p14:nvPr/>
            </p14:nvContentPartPr>
            <p14:xfrm>
              <a:off x="9003960" y="4154040"/>
              <a:ext cx="229680" cy="33480"/>
            </p14:xfrm>
          </p:contentPart>
        </mc:Choice>
        <mc:Fallback>
          <p:pic>
            <p:nvPicPr>
              <p:cNvPr id="10" name="Entrada de lápiz 9">
                <a:extLst>
                  <a:ext uri="{FF2B5EF4-FFF2-40B4-BE49-F238E27FC236}">
                    <a16:creationId xmlns:a16="http://schemas.microsoft.com/office/drawing/2014/main" id="{FCF46701-47F2-4987-A35E-F2F13C2886F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988120" y="4090680"/>
                <a:ext cx="26100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1" name="Entrada de lápiz 10">
                <a:extLst>
                  <a:ext uri="{FF2B5EF4-FFF2-40B4-BE49-F238E27FC236}">
                    <a16:creationId xmlns:a16="http://schemas.microsoft.com/office/drawing/2014/main" id="{A1CB167B-6D5B-463E-8401-1748A517D417}"/>
                  </a:ext>
                </a:extLst>
              </p14:cNvPr>
              <p14:cNvContentPartPr/>
              <p14:nvPr/>
            </p14:nvContentPartPr>
            <p14:xfrm>
              <a:off x="2211120" y="4235400"/>
              <a:ext cx="137520" cy="112680"/>
            </p14:xfrm>
          </p:contentPart>
        </mc:Choice>
        <mc:Fallback>
          <p:pic>
            <p:nvPicPr>
              <p:cNvPr id="11" name="Entrada de lápiz 10">
                <a:extLst>
                  <a:ext uri="{FF2B5EF4-FFF2-40B4-BE49-F238E27FC236}">
                    <a16:creationId xmlns:a16="http://schemas.microsoft.com/office/drawing/2014/main" id="{A1CB167B-6D5B-463E-8401-1748A517D417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195280" y="4172040"/>
                <a:ext cx="16884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2" name="Entrada de lápiz 11">
                <a:extLst>
                  <a:ext uri="{FF2B5EF4-FFF2-40B4-BE49-F238E27FC236}">
                    <a16:creationId xmlns:a16="http://schemas.microsoft.com/office/drawing/2014/main" id="{5F9AE377-1C85-4558-AB02-1A761E9B65AB}"/>
                  </a:ext>
                </a:extLst>
              </p14:cNvPr>
              <p14:cNvContentPartPr/>
              <p14:nvPr/>
            </p14:nvContentPartPr>
            <p14:xfrm>
              <a:off x="2788560" y="4275000"/>
              <a:ext cx="489600" cy="110520"/>
            </p14:xfrm>
          </p:contentPart>
        </mc:Choice>
        <mc:Fallback>
          <p:pic>
            <p:nvPicPr>
              <p:cNvPr id="12" name="Entrada de lápiz 11">
                <a:extLst>
                  <a:ext uri="{FF2B5EF4-FFF2-40B4-BE49-F238E27FC236}">
                    <a16:creationId xmlns:a16="http://schemas.microsoft.com/office/drawing/2014/main" id="{5F9AE377-1C85-4558-AB02-1A761E9B65AB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772720" y="4211640"/>
                <a:ext cx="52092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3" name="Entrada de lápiz 12">
                <a:extLst>
                  <a:ext uri="{FF2B5EF4-FFF2-40B4-BE49-F238E27FC236}">
                    <a16:creationId xmlns:a16="http://schemas.microsoft.com/office/drawing/2014/main" id="{0A67DE85-E2A0-4E19-9683-D15F3EEC1BCB}"/>
                  </a:ext>
                </a:extLst>
              </p14:cNvPr>
              <p14:cNvContentPartPr/>
              <p14:nvPr/>
            </p14:nvContentPartPr>
            <p14:xfrm>
              <a:off x="352440" y="79920"/>
              <a:ext cx="11718000" cy="6258240"/>
            </p14:xfrm>
          </p:contentPart>
        </mc:Choice>
        <mc:Fallback>
          <p:pic>
            <p:nvPicPr>
              <p:cNvPr id="13" name="Entrada de lápiz 12">
                <a:extLst>
                  <a:ext uri="{FF2B5EF4-FFF2-40B4-BE49-F238E27FC236}">
                    <a16:creationId xmlns:a16="http://schemas.microsoft.com/office/drawing/2014/main" id="{0A67DE85-E2A0-4E19-9683-D15F3EEC1BCB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43080" y="70560"/>
                <a:ext cx="11736720" cy="627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8968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214D6-6C6D-4C10-9A2D-5D54A597E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B8315E-1BA3-4B4F-A240-B2B514051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E633D91-E6C6-49CE-AFC1-2A2A0E6FC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668"/>
            <a:ext cx="3648584" cy="49536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271CD3A2-2750-4285-BEA0-08EA1CBF15B8}"/>
                  </a:ext>
                </a:extLst>
              </p14:cNvPr>
              <p14:cNvContentPartPr/>
              <p14:nvPr/>
            </p14:nvContentPartPr>
            <p14:xfrm>
              <a:off x="100440" y="208800"/>
              <a:ext cx="11441520" cy="503676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271CD3A2-2750-4285-BEA0-08EA1CBF15B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080" y="199440"/>
                <a:ext cx="11460240" cy="505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22593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0</Words>
  <Application>Microsoft Office PowerPoint</Application>
  <PresentationFormat>Panorámica</PresentationFormat>
  <Paragraphs>0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Mariana Cottonaro</dc:creator>
  <cp:lastModifiedBy>Mariana Cottonaro</cp:lastModifiedBy>
  <cp:revision>7</cp:revision>
  <dcterms:created xsi:type="dcterms:W3CDTF">2022-10-13T21:06:25Z</dcterms:created>
  <dcterms:modified xsi:type="dcterms:W3CDTF">2022-10-13T22:49:56Z</dcterms:modified>
</cp:coreProperties>
</file>

<file path=docProps/thumbnail.jpeg>
</file>